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EB2B49-6906-4C65-AA28-C390BDF993C2}">
  <a:tblStyle styleId="{66EB2B49-6906-4C65-AA28-C390BDF993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559a7678a_5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559a7678a_5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559a7678a_5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559a7678a_5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1559a7678a_5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59a7678a_5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559a7678a_5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59a7678a_8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59a7678a_8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1559a7678a_8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59a7678a_5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1559a7678a_5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08000" y="5639728"/>
            <a:ext cx="4744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Zinzara팀 팀장 : 김진, 팀원 : 강정우, 조현근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08000" y="3637280"/>
            <a:ext cx="824992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뇌졸중 환자를 위한 모션인식 스마트 홈 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텍스트, 클립아트이(가) 표시된 사진&#10;&#10;자동 생성된 설명" id="91" name="Google Shape;91;p13"/>
          <p:cNvPicPr preferRelativeResize="0"/>
          <p:nvPr/>
        </p:nvPicPr>
        <p:blipFill rotWithShape="1">
          <a:blip r:embed="rId3">
            <a:alphaModFix/>
          </a:blip>
          <a:srcRect b="22857" l="31564" r="33159" t="25714"/>
          <a:stretch/>
        </p:blipFill>
        <p:spPr>
          <a:xfrm>
            <a:off x="10387991" y="61330"/>
            <a:ext cx="1524686" cy="72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목차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52752" y="18481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세번째 스프린트 결과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현재까지 작업한 내용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데모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텍스트, 클립아트이(가) 표시된 사진&#10;&#10;자동 생성된 설명" id="99" name="Google Shape;99;p14"/>
          <p:cNvPicPr preferRelativeResize="0"/>
          <p:nvPr/>
        </p:nvPicPr>
        <p:blipFill rotWithShape="1">
          <a:blip r:embed="rId3">
            <a:alphaModFix/>
          </a:blip>
          <a:srcRect b="22857" l="31564" r="33159" t="25714"/>
          <a:stretch/>
        </p:blipFill>
        <p:spPr>
          <a:xfrm>
            <a:off x="10387991" y="61330"/>
            <a:ext cx="1524686" cy="72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711200" y="738909"/>
            <a:ext cx="4673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번째 스프린트 결과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858982" y="1440872"/>
            <a:ext cx="3030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2/07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~ 2/18 (150H)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텍스트, 클립아트이(가) 표시된 사진&#10;&#10;자동 생성된 설명" id="107" name="Google Shape;107;p15"/>
          <p:cNvPicPr preferRelativeResize="0"/>
          <p:nvPr/>
        </p:nvPicPr>
        <p:blipFill rotWithShape="1">
          <a:blip r:embed="rId3">
            <a:alphaModFix/>
          </a:blip>
          <a:srcRect b="22857" l="31564" r="33159" t="25714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15"/>
          <p:cNvGraphicFramePr/>
          <p:nvPr/>
        </p:nvGraphicFramePr>
        <p:xfrm>
          <a:off x="927331" y="2079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{66EB2B49-6906-4C65-AA28-C390BDF993C2}</a:tableStyleId>
              </a:tblPr>
              <a:tblGrid>
                <a:gridCol w="5189000"/>
                <a:gridCol w="2418075"/>
                <a:gridCol w="273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Sprint Backlog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Estimated Time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서버 설계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서버 구축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로그인/회원가입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r>
                        <a:rPr lang="en-US" sz="1800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데이터베이스 설계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데이터베이스와 서버 연동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711200" y="738909"/>
            <a:ext cx="4673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현재까지 작업한 내용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어플리케이션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텍스트, 클립아트이(가) 표시된 사진&#10;&#10;자동 생성된 설명" id="121" name="Google Shape;121;p17"/>
          <p:cNvPicPr preferRelativeResize="0"/>
          <p:nvPr/>
        </p:nvPicPr>
        <p:blipFill rotWithShape="1">
          <a:blip r:embed="rId3">
            <a:alphaModFix/>
          </a:blip>
          <a:srcRect b="22855" l="31562" r="33160" t="25714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856625" y="1989425"/>
            <a:ext cx="31254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액티비티 설계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필립스 휴 API 연동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디바이스 연결/해제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연결된 기기 목록 보기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225" y="1560950"/>
            <a:ext cx="2434074" cy="432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5800" y="1560938"/>
            <a:ext cx="2434074" cy="432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48" y="339125"/>
            <a:ext cx="3178324" cy="565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025" y="385625"/>
            <a:ext cx="3178324" cy="5650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1274" y="339125"/>
            <a:ext cx="3178324" cy="565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278800" y="356784"/>
            <a:ext cx="4673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현재까지 작업한 내용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텍스트, 클립아트이(가) 표시된 사진&#10;&#10;자동 생성된 설명" id="140" name="Google Shape;140;p19"/>
          <p:cNvPicPr preferRelativeResize="0"/>
          <p:nvPr/>
        </p:nvPicPr>
        <p:blipFill rotWithShape="1">
          <a:blip r:embed="rId3">
            <a:alphaModFix/>
          </a:blip>
          <a:srcRect b="22855" l="31562" r="33160" t="25714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364175" y="356775"/>
            <a:ext cx="6646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모션 연구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모션 인식 데이터셋 생성(동작 1개당 500개의 데이터 생성)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모션 인식 모델 개발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00" y="1846900"/>
            <a:ext cx="11913201" cy="50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0" y="152400"/>
            <a:ext cx="3498875" cy="3118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725" y="3470350"/>
            <a:ext cx="3938382" cy="30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8700" y="2000913"/>
            <a:ext cx="4043074" cy="28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3725" y="152400"/>
            <a:ext cx="3938375" cy="31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450" y="3420500"/>
            <a:ext cx="3498876" cy="31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711200" y="738909"/>
            <a:ext cx="4673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현재까지 작업한 내용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텍스트, 클립아트이(가) 표시된 사진&#10;&#10;자동 생성된 설명" id="160" name="Google Shape;160;p21"/>
          <p:cNvPicPr preferRelativeResize="0"/>
          <p:nvPr/>
        </p:nvPicPr>
        <p:blipFill rotWithShape="1">
          <a:blip r:embed="rId3">
            <a:alphaModFix/>
          </a:blip>
          <a:srcRect b="22855" l="31562" r="33160" t="25714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763900" y="1895300"/>
            <a:ext cx="720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 설계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데이터베이스와 서버 연동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 설계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 구축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900" y="3581325"/>
            <a:ext cx="4853189" cy="327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500" y="3581325"/>
            <a:ext cx="5570352" cy="327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