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4" r:id="rId4"/>
    <p:sldId id="262" r:id="rId5"/>
    <p:sldId id="261" r:id="rId6"/>
    <p:sldId id="256" r:id="rId7"/>
    <p:sldId id="273" r:id="rId8"/>
    <p:sldId id="272" r:id="rId9"/>
    <p:sldId id="270" r:id="rId10"/>
    <p:sldId id="257" r:id="rId11"/>
    <p:sldId id="258" r:id="rId12"/>
    <p:sldId id="259" r:id="rId13"/>
    <p:sldId id="260" r:id="rId14"/>
    <p:sldId id="263" r:id="rId15"/>
    <p:sldId id="271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9" autoAdjust="0"/>
    <p:restoredTop sz="94660"/>
  </p:normalViewPr>
  <p:slideViewPr>
    <p:cSldViewPr snapToGrid="0">
      <p:cViewPr>
        <p:scale>
          <a:sx n="70" d="100"/>
          <a:sy n="70" d="100"/>
        </p:scale>
        <p:origin x="51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5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6E4-40B3-4F7C-9D6D-B8196127E72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7651" y="207063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진행 </a:t>
            </a:r>
            <a:r>
              <a:rPr lang="ko-KR" altLang="en-US" dirty="0" err="1" smtClean="0"/>
              <a:t>공유파일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388" y="3396198"/>
            <a:ext cx="11054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설계를 </a:t>
            </a:r>
            <a:r>
              <a:rPr lang="ko-KR" altLang="en-US" dirty="0"/>
              <a:t>초반부터 완벽하게 잡고 진행하기보단</a:t>
            </a:r>
            <a:r>
              <a:rPr lang="en-US" altLang="ko-KR" dirty="0"/>
              <a:t>, </a:t>
            </a:r>
            <a:r>
              <a:rPr lang="ko-KR" altLang="en-US" dirty="0" err="1" smtClean="0"/>
              <a:t>큰틀만</a:t>
            </a:r>
            <a:r>
              <a:rPr lang="ko-KR" altLang="en-US" dirty="0" smtClean="0"/>
              <a:t> 우선 </a:t>
            </a:r>
            <a:r>
              <a:rPr lang="ko-KR" altLang="en-US" dirty="0"/>
              <a:t>잡고 진행하면서 </a:t>
            </a:r>
            <a:endParaRPr lang="en-US" altLang="ko-KR" dirty="0" smtClean="0"/>
          </a:p>
          <a:p>
            <a:r>
              <a:rPr lang="ko-KR" altLang="en-US" dirty="0" smtClean="0"/>
              <a:t>수정하는 </a:t>
            </a:r>
            <a:r>
              <a:rPr lang="ko-KR" altLang="en-US" dirty="0"/>
              <a:t>방향으로 가는게 좋을 것 같습니다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5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04" y="1302712"/>
            <a:ext cx="121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1613" y="1995056"/>
            <a:ext cx="101415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8522" y="2003368"/>
            <a:ext cx="1014153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냥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0493" y="2003368"/>
            <a:ext cx="93933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11985" y="2044931"/>
            <a:ext cx="1471353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1" name="사각형 설명선 20"/>
          <p:cNvSpPr/>
          <p:nvPr/>
        </p:nvSpPr>
        <p:spPr>
          <a:xfrm>
            <a:off x="228600" y="1672044"/>
            <a:ext cx="2142604" cy="1960618"/>
          </a:xfrm>
          <a:prstGeom prst="wedgeRectCallout">
            <a:avLst>
              <a:gd name="adj1" fmla="val 48614"/>
              <a:gd name="adj2" fmla="val -608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자유게시판에서 검색하면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자유게시판에서만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검토하고 출력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44437" y="2949864"/>
            <a:ext cx="7730837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44436" y="4274359"/>
            <a:ext cx="7730837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5753" y="2999740"/>
            <a:ext cx="1446415" cy="1039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85752" y="4324235"/>
            <a:ext cx="1446415" cy="1039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92830" y="337381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274" y="465911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898670" y="3743145"/>
            <a:ext cx="349135" cy="295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63340" y="3741097"/>
            <a:ext cx="41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프로필사진</a:t>
            </a:r>
            <a:endParaRPr lang="ko-KR" altLang="en-US" sz="600"/>
          </a:p>
        </p:txBody>
      </p:sp>
      <p:sp>
        <p:nvSpPr>
          <p:cNvPr id="34" name="TextBox 33"/>
          <p:cNvSpPr txBox="1"/>
          <p:nvPr/>
        </p:nvSpPr>
        <p:spPr>
          <a:xfrm>
            <a:off x="4247805" y="3706322"/>
            <a:ext cx="9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63340" y="2999740"/>
            <a:ext cx="178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제목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3906983" y="3283635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----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796443" y="1927399"/>
            <a:ext cx="3772939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 설명선 38"/>
          <p:cNvSpPr/>
          <p:nvPr/>
        </p:nvSpPr>
        <p:spPr>
          <a:xfrm>
            <a:off x="10125941" y="1770611"/>
            <a:ext cx="2066059" cy="1960618"/>
          </a:xfrm>
          <a:prstGeom prst="wedgeRectCallout">
            <a:avLst>
              <a:gd name="adj1" fmla="val -122754"/>
              <a:gd name="adj2" fmla="val -5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이부분은</a:t>
            </a:r>
            <a:r>
              <a:rPr lang="ko-KR" altLang="en-US" dirty="0" smtClean="0">
                <a:solidFill>
                  <a:schemeClr val="tx1"/>
                </a:solidFill>
              </a:rPr>
              <a:t> 위치를 </a:t>
            </a:r>
            <a:r>
              <a:rPr lang="ko-KR" altLang="en-US" dirty="0" err="1" smtClean="0">
                <a:solidFill>
                  <a:schemeClr val="tx1"/>
                </a:solidFill>
              </a:rPr>
              <a:t>여기다할지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오른쪽으로 옮겨서 </a:t>
            </a:r>
            <a:r>
              <a:rPr lang="ko-KR" altLang="en-US" dirty="0" err="1" smtClean="0">
                <a:solidFill>
                  <a:schemeClr val="tx1"/>
                </a:solidFill>
              </a:rPr>
              <a:t>비마이펫처럼</a:t>
            </a:r>
            <a:r>
              <a:rPr lang="ko-KR" altLang="en-US" dirty="0" smtClean="0">
                <a:solidFill>
                  <a:schemeClr val="tx1"/>
                </a:solidFill>
              </a:rPr>
              <a:t> 할지 고민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4436" y="1927399"/>
            <a:ext cx="2400302" cy="60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52255" y="2044931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자유</a:t>
            </a:r>
            <a:r>
              <a:rPr lang="en-US" altLang="ko-KR" dirty="0" smtClean="0"/>
              <a:t>/Q&amp;A/ ---/..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7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71204" y="1302712"/>
            <a:ext cx="121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244436" y="2722652"/>
            <a:ext cx="7656022" cy="3999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동일 레이아웃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1613" y="1995056"/>
            <a:ext cx="101415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88522" y="2003368"/>
            <a:ext cx="1014153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냥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10493" y="2003368"/>
            <a:ext cx="93933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11985" y="2044931"/>
            <a:ext cx="1471353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44436" y="1927399"/>
            <a:ext cx="2400302" cy="60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52255" y="2044931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/</a:t>
            </a:r>
            <a:r>
              <a:rPr lang="en-US" altLang="ko-KR" b="1" dirty="0" smtClean="0"/>
              <a:t>Q&amp;A</a:t>
            </a:r>
            <a:r>
              <a:rPr lang="en-US" altLang="ko-KR" dirty="0" smtClean="0"/>
              <a:t>/ ---/..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산책로 등등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19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04798" y="1520575"/>
            <a:ext cx="1744289" cy="31810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등급기능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?-&gt;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필요 없을 듯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신고회원만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활동중지</a:t>
            </a:r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  <a:r>
              <a:rPr lang="ko-KR" altLang="en-US" sz="1200" dirty="0" smtClean="0">
                <a:solidFill>
                  <a:schemeClr val="tx1"/>
                </a:solidFill>
              </a:rPr>
              <a:t>탈퇴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44436" y="1280161"/>
            <a:ext cx="1849908" cy="1849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562560" y="3129510"/>
            <a:ext cx="121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닉네임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4438996" y="2126751"/>
            <a:ext cx="954937" cy="88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반려동물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타원 26"/>
          <p:cNvSpPr/>
          <p:nvPr/>
        </p:nvSpPr>
        <p:spPr>
          <a:xfrm>
            <a:off x="5393933" y="2126750"/>
            <a:ext cx="954937" cy="88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반려동물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60078" y="2126750"/>
            <a:ext cx="954937" cy="88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반려동물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8502" y="3007931"/>
            <a:ext cx="98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포도</a:t>
            </a:r>
            <a:r>
              <a:rPr lang="en-US" altLang="ko-KR" sz="1050" dirty="0" smtClean="0"/>
              <a:t>/88</a:t>
            </a:r>
            <a:r>
              <a:rPr lang="ko-KR" altLang="en-US" sz="1050" dirty="0" smtClean="0"/>
              <a:t>살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486797" y="3007931"/>
            <a:ext cx="98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포도</a:t>
            </a:r>
            <a:r>
              <a:rPr lang="en-US" altLang="ko-KR" sz="1050" dirty="0" smtClean="0"/>
              <a:t>/88</a:t>
            </a:r>
            <a:r>
              <a:rPr lang="ko-KR" altLang="en-US" sz="1050" dirty="0" smtClean="0"/>
              <a:t>살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411298" y="2983275"/>
            <a:ext cx="98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포도</a:t>
            </a:r>
            <a:r>
              <a:rPr lang="en-US" altLang="ko-KR" sz="1050" dirty="0" smtClean="0"/>
              <a:t>/88</a:t>
            </a:r>
            <a:r>
              <a:rPr lang="ko-KR" altLang="en-US" sz="1050" dirty="0" smtClean="0"/>
              <a:t>살</a:t>
            </a:r>
            <a:endParaRPr lang="ko-KR" altLang="en-US" sz="1050" dirty="0"/>
          </a:p>
        </p:txBody>
      </p:sp>
      <p:sp>
        <p:nvSpPr>
          <p:cNvPr id="33" name="사각형 설명선 32"/>
          <p:cNvSpPr/>
          <p:nvPr/>
        </p:nvSpPr>
        <p:spPr>
          <a:xfrm>
            <a:off x="8867428" y="1146441"/>
            <a:ext cx="2066059" cy="1960618"/>
          </a:xfrm>
          <a:prstGeom prst="wedgeRectCallout">
            <a:avLst>
              <a:gd name="adj1" fmla="val -129219"/>
              <a:gd name="adj2" fmla="val 52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사진누르면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반려동물 프로필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모달창으로</a:t>
            </a:r>
            <a:r>
              <a:rPr lang="ko-KR" altLang="en-US" dirty="0" smtClean="0">
                <a:solidFill>
                  <a:schemeClr val="tx1"/>
                </a:solidFill>
              </a:rPr>
              <a:t> 뜨게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68929" y="3863083"/>
            <a:ext cx="3002472" cy="277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79724" y="3802111"/>
            <a:ext cx="3002472" cy="277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650787" y="3965825"/>
            <a:ext cx="20548" cy="251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986058" y="3965825"/>
            <a:ext cx="91440" cy="251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68929" y="3554858"/>
            <a:ext cx="23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내가쓴글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63887" y="3457435"/>
            <a:ext cx="23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내가쓴댓글</a:t>
            </a:r>
            <a:endParaRPr lang="ko-KR" altLang="en-US" dirty="0"/>
          </a:p>
        </p:txBody>
      </p:sp>
      <p:sp>
        <p:nvSpPr>
          <p:cNvPr id="42" name="사각형 설명선 41"/>
          <p:cNvSpPr/>
          <p:nvPr/>
        </p:nvSpPr>
        <p:spPr>
          <a:xfrm>
            <a:off x="9900457" y="3965825"/>
            <a:ext cx="1451434" cy="672084"/>
          </a:xfrm>
          <a:prstGeom prst="wedgeRectCallout">
            <a:avLst>
              <a:gd name="adj1" fmla="val -110322"/>
              <a:gd name="adj2" fmla="val 23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스크롤처리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1920451" y="1280161"/>
            <a:ext cx="90039" cy="535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5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371203" y="1479479"/>
            <a:ext cx="89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내가올린파일리스트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클릭하면 해당게시물로 이동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추후 수정가능성열어둠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넣어본것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필요없을것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같기도함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1204" y="2126751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82144" y="2126751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0121" y="2126751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79272" y="4005209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67104" y="4005209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90121" y="3980824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920451" y="1479479"/>
            <a:ext cx="0" cy="490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63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37" y="119479"/>
            <a:ext cx="538046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 동물별나누기</a:t>
            </a:r>
            <a:r>
              <a:rPr lang="en-US" altLang="ko-KR" sz="1000" dirty="0" smtClean="0"/>
              <a:t>.?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게시물 </a:t>
            </a:r>
            <a:r>
              <a:rPr lang="en-US" altLang="ko-KR" sz="1000" dirty="0" smtClean="0"/>
              <a:t>CRUD</a:t>
            </a:r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댓글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정렬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 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자유게시판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고양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기타</a:t>
            </a:r>
          </a:p>
          <a:p>
            <a:r>
              <a:rPr lang="ko-KR" altLang="en-US" sz="1000" dirty="0" err="1" smtClean="0"/>
              <a:t>큐앤에이</a:t>
            </a:r>
            <a:r>
              <a:rPr lang="ko-KR" altLang="en-US" sz="1000" dirty="0" smtClean="0"/>
              <a:t> 게시판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카테고리 나누기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방식은 태그</a:t>
            </a:r>
            <a:r>
              <a:rPr lang="en-US" altLang="ko-KR" sz="1000" dirty="0" smtClean="0"/>
              <a:t>? </a:t>
            </a:r>
            <a:r>
              <a:rPr lang="ko-KR" altLang="en-US" sz="1000" dirty="0" err="1" smtClean="0"/>
              <a:t>머든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암튼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고양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기타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관리자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프로필및계정관리</a:t>
            </a:r>
            <a:r>
              <a:rPr lang="en-US" altLang="ko-KR" sz="1000" dirty="0" smtClean="0"/>
              <a:t>-&gt;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분담해서 기능 만들기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회원가입 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일반로그인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소셜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내가쓴글</a:t>
            </a:r>
            <a:r>
              <a:rPr lang="ko-KR" altLang="en-US" sz="1000" dirty="0" smtClean="0"/>
              <a:t> 보기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내가쓴댓글보기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프로필사진</a:t>
            </a:r>
            <a:r>
              <a:rPr lang="en-US" altLang="ko-KR" sz="1000" dirty="0" smtClean="0"/>
              <a:t>/  </a:t>
            </a:r>
            <a:r>
              <a:rPr lang="ko-KR" altLang="en-US" sz="1000" dirty="0" smtClean="0"/>
              <a:t>정보변경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검색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차별화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올린이미지다보여주는거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게시물처럼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누르면 해당게시물이동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채팅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채팅방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- 1:1 </a:t>
            </a:r>
            <a:r>
              <a:rPr lang="ko-KR" altLang="en-US" sz="1000" dirty="0" smtClean="0"/>
              <a:t>채팅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- 1:N </a:t>
            </a:r>
            <a:r>
              <a:rPr lang="ko-KR" altLang="en-US" sz="1000" dirty="0" smtClean="0"/>
              <a:t>채팅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채팅 알림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쇼핑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장바구니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결제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정산</a:t>
            </a:r>
          </a:p>
          <a:p>
            <a:endParaRPr lang="ko-KR" altLang="en-US" sz="1000" dirty="0" smtClean="0"/>
          </a:p>
          <a:p>
            <a:endParaRPr lang="ko-KR" altLang="en-US" sz="1000" dirty="0" smtClean="0"/>
          </a:p>
          <a:p>
            <a:r>
              <a:rPr lang="ko-KR" altLang="en-US" sz="1000" dirty="0" err="1" smtClean="0"/>
              <a:t>정규화공부</a:t>
            </a:r>
            <a:r>
              <a:rPr lang="ko-KR" altLang="en-US" sz="1000" dirty="0" smtClean="0"/>
              <a:t> 여럿이 같이하기 </a:t>
            </a:r>
            <a:r>
              <a:rPr lang="en-US" altLang="ko-KR" sz="1000" dirty="0" smtClean="0"/>
              <a:t>-&gt; </a:t>
            </a:r>
            <a:r>
              <a:rPr lang="ko-KR" altLang="en-US" sz="1000" dirty="0" err="1" smtClean="0"/>
              <a:t>유튜브영상</a:t>
            </a:r>
            <a:r>
              <a:rPr lang="ko-KR" altLang="en-US" sz="1000" dirty="0" smtClean="0"/>
              <a:t> 보고 스터디방식으로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모르는거</a:t>
            </a:r>
            <a:r>
              <a:rPr lang="ko-KR" altLang="en-US" sz="1000" dirty="0" smtClean="0"/>
              <a:t> 물어보기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다같이 </a:t>
            </a:r>
            <a:r>
              <a:rPr lang="ko-KR" altLang="en-US" sz="1000" dirty="0" err="1" smtClean="0"/>
              <a:t>하는방향으로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기능에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카테고리를나눠서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템플릿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en-US" altLang="ko-K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많이 사용되게 하지 말고</a:t>
            </a:r>
          </a:p>
          <a:p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태그기능을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도입해서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화면에 뿌리게 하기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816" y="1536858"/>
            <a:ext cx="5775679" cy="150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흐린 글씨는 보류중인 아이디어 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확정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ko-KR" altLang="en-US" dirty="0" smtClean="0">
                <a:solidFill>
                  <a:schemeClr val="tx1"/>
                </a:solidFill>
              </a:rPr>
              <a:t>추후 상의 예정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4019" y="119479"/>
            <a:ext cx="5775679" cy="107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추가할 기능 </a:t>
            </a:r>
            <a:r>
              <a:rPr lang="ko-KR" altLang="en-US" dirty="0" err="1" smtClean="0">
                <a:solidFill>
                  <a:schemeClr val="tx1"/>
                </a:solidFill>
              </a:rPr>
              <a:t>러프하게</a:t>
            </a:r>
            <a:r>
              <a:rPr lang="ko-KR" altLang="en-US" dirty="0" smtClean="0">
                <a:solidFill>
                  <a:schemeClr val="tx1"/>
                </a:solidFill>
              </a:rPr>
              <a:t> 대충 정리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3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896985" y="1451177"/>
            <a:ext cx="955963" cy="30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96984" y="1118683"/>
            <a:ext cx="238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반려 동물 카테고리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944388" y="1451177"/>
            <a:ext cx="955963" cy="30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184" y="1451177"/>
            <a:ext cx="955963" cy="30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162205" y="1420296"/>
            <a:ext cx="6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기타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81795" y="1420296"/>
            <a:ext cx="8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고양이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941665" y="1420296"/>
            <a:ext cx="8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강아지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96985" y="2084153"/>
            <a:ext cx="5602778" cy="41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896984" y="2105950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카테고리를 선택하세요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884514" y="1745702"/>
            <a:ext cx="2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글 카테고리 선택</a:t>
            </a:r>
            <a:endParaRPr lang="en-US" altLang="ko-KR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896984" y="3468034"/>
            <a:ext cx="5631875" cy="1536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96985" y="2866778"/>
            <a:ext cx="5602778" cy="41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84513" y="2497446"/>
            <a:ext cx="2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작성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62205" y="4051482"/>
            <a:ext cx="13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내용 작성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61656" y="5041022"/>
            <a:ext cx="2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 입력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2884513" y="5354103"/>
            <a:ext cx="2701640" cy="41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884513" y="5836361"/>
            <a:ext cx="16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업로드</a:t>
            </a:r>
            <a:endParaRPr lang="en-US" altLang="ko-KR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61656" y="6182131"/>
            <a:ext cx="3578628" cy="6213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937897" y="1189892"/>
            <a:ext cx="3123731" cy="441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: /</a:t>
            </a:r>
            <a:r>
              <a:rPr lang="ko-KR" altLang="en-US" dirty="0" smtClean="0">
                <a:solidFill>
                  <a:schemeClr val="tx1"/>
                </a:solidFill>
              </a:rPr>
              <a:t>태그검색기능 도입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116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0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6160" y="357310"/>
            <a:ext cx="7747566" cy="6623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67742"/>
              </p:ext>
            </p:extLst>
          </p:nvPr>
        </p:nvGraphicFramePr>
        <p:xfrm>
          <a:off x="410966" y="1203594"/>
          <a:ext cx="10428269" cy="539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419">
                  <a:extLst>
                    <a:ext uri="{9D8B030D-6E8A-4147-A177-3AD203B41FA5}">
                      <a16:colId xmlns:a16="http://schemas.microsoft.com/office/drawing/2014/main" val="2025416191"/>
                    </a:ext>
                  </a:extLst>
                </a:gridCol>
                <a:gridCol w="8076850">
                  <a:extLst>
                    <a:ext uri="{9D8B030D-6E8A-4147-A177-3AD203B41FA5}">
                      <a16:colId xmlns:a16="http://schemas.microsoft.com/office/drawing/2014/main" val="2677365354"/>
                    </a:ext>
                  </a:extLst>
                </a:gridCol>
              </a:tblGrid>
              <a:tr h="440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조장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황선영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김진구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유영준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901519"/>
                  </a:ext>
                </a:extLst>
              </a:tr>
              <a:tr h="589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프로젝트명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반려동물 커뮤니티 사이트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미정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3247"/>
                  </a:ext>
                </a:extLst>
              </a:tr>
              <a:tr h="827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프로젝트 개요 및 목표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천만 반려인 </a:t>
                      </a:r>
                      <a:r>
                        <a:rPr lang="ko-KR" altLang="en-US" sz="1400" dirty="0" err="1" smtClean="0"/>
                        <a:t>시대속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반려인</a:t>
                      </a:r>
                      <a:r>
                        <a:rPr lang="ko-KR" altLang="en-US" sz="1400" baseline="0" dirty="0" smtClean="0"/>
                        <a:t> 또는 비반려인들의</a:t>
                      </a:r>
                      <a:r>
                        <a:rPr lang="ko-KR" altLang="en-US" sz="1400" dirty="0" smtClean="0"/>
                        <a:t> 원활한 소통과 정보공유 위함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432495"/>
                  </a:ext>
                </a:extLst>
              </a:tr>
              <a:tr h="134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추진방향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소통의 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커뮤니티 사이트 의 기능 구현에 중점을 둘 것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추가 기능 </a:t>
                      </a:r>
                      <a:r>
                        <a:rPr lang="en-US" altLang="ko-KR" sz="1400" baseline="0" dirty="0" smtClean="0"/>
                        <a:t>-&gt; </a:t>
                      </a:r>
                      <a:r>
                        <a:rPr lang="ko-KR" altLang="en-US" sz="1400" baseline="0" dirty="0" smtClean="0"/>
                        <a:t> 추후 상의 예정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팀원들의 기본기를 다지는데 목표를 둔다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Crud</a:t>
                      </a:r>
                      <a:r>
                        <a:rPr lang="ko-KR" altLang="en-US" sz="1400" baseline="0" dirty="0" smtClean="0"/>
                        <a:t>숙련도를 높임에 목표를 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24956"/>
                  </a:ext>
                </a:extLst>
              </a:tr>
              <a:tr h="20176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운영계획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dirty="0" smtClean="0"/>
                        <a:t>커뮤니티 사이트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점프투스프링부트 기능을 기본으로 활용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err="1" smtClean="0"/>
                        <a:t>Ui</a:t>
                      </a:r>
                      <a:r>
                        <a:rPr lang="en-US" altLang="ko-KR" sz="1400" dirty="0" smtClean="0"/>
                        <a:t> -&gt; </a:t>
                      </a:r>
                      <a:r>
                        <a:rPr lang="ko-KR" altLang="en-US" sz="1400" dirty="0" smtClean="0"/>
                        <a:t>부트스트랩 이용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dirty="0" err="1" smtClean="0"/>
                        <a:t>추가기능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 추후 상의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dirty="0" smtClean="0"/>
                        <a:t>벤치마킹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비마이펫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강사모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고사모</a:t>
                      </a:r>
                      <a:r>
                        <a:rPr lang="ko-KR" altLang="en-US" sz="1400" dirty="0" smtClean="0"/>
                        <a:t> 등 사이트 참고 하며 진행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12" y="791110"/>
            <a:ext cx="118769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0 </a:t>
            </a:r>
            <a:r>
              <a:rPr lang="ko-KR" altLang="ko-KR" sz="1400" dirty="0"/>
              <a:t>부턴 만들기</a:t>
            </a:r>
            <a:r>
              <a:rPr lang="en-US" altLang="ko-KR" sz="1400" dirty="0"/>
              <a:t> X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어떤 </a:t>
            </a:r>
            <a:r>
              <a:rPr lang="ko-KR" altLang="ko-KR" sz="1400" dirty="0" smtClean="0"/>
              <a:t>서비스든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있는 기본기능 만드는 숙련도를 </a:t>
            </a:r>
            <a:r>
              <a:rPr lang="ko-KR" altLang="en-US" sz="1400" dirty="0" err="1" smtClean="0"/>
              <a:t>높일것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로그인</a:t>
            </a:r>
            <a:r>
              <a:rPr lang="en-US" altLang="ko-KR" sz="1400" dirty="0"/>
              <a:t>, CRUD, </a:t>
            </a:r>
            <a:r>
              <a:rPr lang="ko-KR" altLang="ko-KR" sz="1400" dirty="0" smtClean="0"/>
              <a:t>회원정보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등등</a:t>
            </a:r>
            <a:endParaRPr lang="ko-KR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ko-KR" sz="1400" dirty="0" smtClean="0"/>
              <a:t>많은 </a:t>
            </a:r>
            <a:r>
              <a:rPr lang="ko-KR" altLang="ko-KR" sz="1400" dirty="0"/>
              <a:t>문제를 </a:t>
            </a:r>
            <a:r>
              <a:rPr lang="ko-KR" altLang="ko-KR" sz="1400" dirty="0" err="1"/>
              <a:t>부딪혀봐야한다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위의 </a:t>
            </a:r>
            <a:r>
              <a:rPr lang="ko-KR" altLang="en-US" sz="1400" dirty="0" err="1" smtClean="0"/>
              <a:t>기본기능들</a:t>
            </a:r>
            <a:r>
              <a:rPr lang="ko-KR" altLang="en-US" sz="1400" dirty="0" smtClean="0"/>
              <a:t> 굳이 어렵게 적용하자면</a:t>
            </a:r>
            <a:r>
              <a:rPr lang="en-US" altLang="ko-KR" sz="1400" dirty="0" smtClean="0"/>
              <a:t>?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어렵게하면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..</a:t>
            </a:r>
            <a:r>
              <a:rPr lang="ko-KR" altLang="ko-KR" sz="1400" dirty="0" err="1" smtClean="0"/>
              <a:t>디비에</a:t>
            </a:r>
            <a:r>
              <a:rPr lang="ko-KR" altLang="ko-KR" sz="1400" dirty="0" smtClean="0"/>
              <a:t> 데이터저장 중 하나의 프로세스를 태움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이미지업로드파일로</a:t>
            </a:r>
            <a:r>
              <a:rPr lang="en-US" altLang="ko-KR" sz="1400" dirty="0" smtClean="0"/>
              <a:t> . </a:t>
            </a:r>
            <a:r>
              <a:rPr lang="ko-KR" altLang="ko-KR" sz="1400" dirty="0" smtClean="0"/>
              <a:t>파일접근하는 것도</a:t>
            </a:r>
            <a:r>
              <a:rPr lang="en-US" altLang="ko-KR" sz="1400" dirty="0" smtClean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ko-KR" sz="1400" dirty="0"/>
              <a:t>주제 정해라</a:t>
            </a:r>
            <a:r>
              <a:rPr lang="en-US" altLang="ko-KR" sz="1400" dirty="0"/>
              <a:t>(</a:t>
            </a:r>
            <a:r>
              <a:rPr lang="ko-KR" altLang="ko-KR" sz="1400" dirty="0"/>
              <a:t>너무 어려운 것 빼고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EX) </a:t>
            </a:r>
            <a:r>
              <a:rPr lang="ko-KR" altLang="ko-KR" sz="1400" dirty="0"/>
              <a:t>분양 서비스</a:t>
            </a:r>
            <a:r>
              <a:rPr lang="en-US" altLang="ko-KR" sz="1400" dirty="0"/>
              <a:t> -&gt; </a:t>
            </a:r>
            <a:r>
              <a:rPr lang="ko-KR" altLang="ko-KR" sz="1400" dirty="0"/>
              <a:t>분양가가 높은 원인 파악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-&gt; </a:t>
            </a:r>
            <a:r>
              <a:rPr lang="ko-KR" altLang="ko-KR" sz="1400" dirty="0"/>
              <a:t>분양을 취급하는 </a:t>
            </a:r>
            <a:r>
              <a:rPr lang="ko-KR" altLang="ko-KR" sz="1400" dirty="0" err="1"/>
              <a:t>분양소가</a:t>
            </a:r>
            <a:r>
              <a:rPr lang="ko-KR" altLang="ko-KR" sz="1400" dirty="0"/>
              <a:t> 적다</a:t>
            </a:r>
            <a:r>
              <a:rPr lang="en-US" altLang="ko-KR" sz="1400" dirty="0"/>
              <a:t>. -&gt; </a:t>
            </a:r>
            <a:r>
              <a:rPr lang="ko-KR" altLang="ko-KR" sz="1400" dirty="0"/>
              <a:t>전국의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ko-KR" sz="1400" dirty="0"/>
              <a:t>분양을 </a:t>
            </a:r>
            <a:r>
              <a:rPr lang="ko-KR" altLang="ko-KR" sz="1400" dirty="0" smtClean="0"/>
              <a:t>중개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ko-KR" sz="1400" dirty="0"/>
              <a:t>기존과 차별화된 서비스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EX) </a:t>
            </a:r>
            <a:r>
              <a:rPr lang="ko-KR" altLang="ko-KR" sz="1400" dirty="0"/>
              <a:t>주제 정하면 비슷한 솔루션 벤치마킹</a:t>
            </a:r>
            <a:r>
              <a:rPr lang="en-US" altLang="ko-KR" sz="1400" dirty="0"/>
              <a:t> -&gt; +a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ko-KR" sz="1400" dirty="0"/>
              <a:t>주제가 어느 정도 좁혀졌으면</a:t>
            </a:r>
            <a:r>
              <a:rPr lang="en-US" altLang="ko-KR" sz="1400" dirty="0"/>
              <a:t>, </a:t>
            </a:r>
            <a:r>
              <a:rPr lang="ko-KR" altLang="ko-KR" sz="1400" dirty="0"/>
              <a:t>기술의 난이도 및 지원 여부 파악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개발자 특화 블로그나 노트 단축키만들기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서비스 이용할 고객층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파악</a:t>
            </a:r>
            <a:r>
              <a:rPr lang="ko-KR" altLang="en-US" sz="1400" dirty="0" err="1" smtClean="0"/>
              <a:t>후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</a:t>
            </a:r>
            <a:r>
              <a:rPr lang="ko-KR" altLang="ko-KR" sz="1400" dirty="0" err="1"/>
              <a:t>니즈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맞추기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고민</a:t>
            </a:r>
            <a:r>
              <a:rPr lang="ko-KR" altLang="en-US" sz="1400" dirty="0" smtClean="0"/>
              <a:t>했</a:t>
            </a:r>
            <a:r>
              <a:rPr lang="ko-KR" altLang="ko-KR" sz="1400" dirty="0" smtClean="0"/>
              <a:t>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부분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막혔던 부분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다 </a:t>
            </a:r>
            <a:r>
              <a:rPr lang="ko-KR" altLang="en-US" sz="1400" dirty="0" smtClean="0"/>
              <a:t>기록하여 </a:t>
            </a:r>
            <a:r>
              <a:rPr lang="ko-KR" altLang="ko-KR" sz="1400" dirty="0" smtClean="0"/>
              <a:t>해결과정 작성하기</a:t>
            </a:r>
            <a:r>
              <a:rPr lang="en-US" altLang="ko-KR" sz="1400" dirty="0" smtClean="0"/>
              <a:t> (</a:t>
            </a:r>
            <a:r>
              <a:rPr lang="ko-KR" altLang="ko-KR" sz="1400" dirty="0" smtClean="0"/>
              <a:t>템플릿 </a:t>
            </a:r>
            <a:r>
              <a:rPr lang="ko-KR" altLang="ko-KR" sz="1400" dirty="0"/>
              <a:t>폼 스프링 </a:t>
            </a:r>
            <a:r>
              <a:rPr lang="ko-KR" altLang="ko-KR" sz="1400" dirty="0" err="1"/>
              <a:t>디비</a:t>
            </a:r>
            <a:r>
              <a:rPr lang="ko-KR" altLang="ko-KR" sz="1400" dirty="0"/>
              <a:t> 저장 등등 </a:t>
            </a:r>
            <a:r>
              <a:rPr lang="ko-KR" altLang="ko-KR" sz="1400" dirty="0" smtClean="0"/>
              <a:t>과정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中</a:t>
            </a:r>
            <a:r>
              <a:rPr lang="en-US" altLang="ko-KR" sz="1400" dirty="0" smtClean="0"/>
              <a:t>)</a:t>
            </a:r>
            <a:endParaRPr lang="ko-KR" altLang="ko-KR" sz="1400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112" y="226031"/>
            <a:ext cx="832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강사님 피드백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52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12/18 </a:t>
            </a:r>
            <a:r>
              <a:rPr lang="ko-KR" altLang="en-US" dirty="0" smtClean="0"/>
              <a:t>월 할일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일정관리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큰틀</a:t>
            </a:r>
            <a:r>
              <a:rPr lang="ko-KR" altLang="en-US" dirty="0" smtClean="0"/>
              <a:t> </a:t>
            </a:r>
            <a:r>
              <a:rPr lang="ko-KR" altLang="en-US" dirty="0" smtClean="0"/>
              <a:t>잡기</a:t>
            </a:r>
            <a:endParaRPr lang="en-US" altLang="ko-KR" dirty="0" smtClean="0"/>
          </a:p>
          <a:p>
            <a:r>
              <a:rPr lang="ko-KR" altLang="en-US" dirty="0" smtClean="0"/>
              <a:t>화면구성 </a:t>
            </a:r>
            <a:r>
              <a:rPr lang="ko-KR" altLang="en-US" dirty="0" smtClean="0"/>
              <a:t>이어서 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이건 계속 진행</a:t>
            </a:r>
            <a:r>
              <a:rPr lang="en-US" altLang="ko-KR" dirty="0" smtClean="0"/>
              <a:t>? 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구상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역할분담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 만들기 시작 </a:t>
            </a:r>
            <a:endParaRPr lang="en-US" altLang="ko-KR" dirty="0" smtClean="0"/>
          </a:p>
          <a:p>
            <a:r>
              <a:rPr lang="ko-KR" altLang="en-US" dirty="0" smtClean="0"/>
              <a:t>일정관리 공유드라이브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질문하기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467" y="804762"/>
            <a:ext cx="1181528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항목</a:t>
            </a:r>
          </a:p>
          <a:p>
            <a:r>
              <a:rPr lang="en-US" altLang="ko-KR" sz="1100" dirty="0" smtClean="0"/>
              <a:t>1.</a:t>
            </a:r>
            <a:r>
              <a:rPr lang="ko-KR" altLang="en-US" sz="1100" dirty="0" smtClean="0">
                <a:solidFill>
                  <a:schemeClr val="accent1"/>
                </a:solidFill>
              </a:rPr>
              <a:t>홈</a:t>
            </a:r>
            <a:r>
              <a:rPr lang="en-US" altLang="ko-KR" sz="1100" dirty="0" smtClean="0">
                <a:solidFill>
                  <a:schemeClr val="accent1"/>
                </a:solidFill>
              </a:rPr>
              <a:t>(?)-&gt;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로고로 대체 가능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2.</a:t>
            </a:r>
            <a:r>
              <a:rPr lang="ko-KR" altLang="en-US" sz="1100" dirty="0" smtClean="0">
                <a:solidFill>
                  <a:schemeClr val="accent1"/>
                </a:solidFill>
              </a:rPr>
              <a:t>콘텐츠</a:t>
            </a:r>
            <a:r>
              <a:rPr lang="en-US" altLang="ko-KR" sz="1100" dirty="0" smtClean="0">
                <a:solidFill>
                  <a:schemeClr val="accent1"/>
                </a:solidFill>
              </a:rPr>
              <a:t>(?)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쇼핑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4.</a:t>
            </a:r>
            <a:r>
              <a:rPr lang="ko-KR" altLang="en-US" sz="1100" dirty="0" smtClean="0"/>
              <a:t>커뮤니티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일반적인 게시판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최상단에</a:t>
            </a:r>
            <a:r>
              <a:rPr lang="ko-KR" altLang="en-US" sz="1100" dirty="0" smtClean="0"/>
              <a:t> 게시물의 제목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내용등으로</a:t>
            </a:r>
            <a:r>
              <a:rPr lang="ko-KR" altLang="en-US" sz="1100" dirty="0" smtClean="0"/>
              <a:t> 검색할 수 있는 </a:t>
            </a:r>
            <a:r>
              <a:rPr lang="ko-KR" altLang="en-US" sz="1100" dirty="0" err="1" smtClean="0"/>
              <a:t>검색창이</a:t>
            </a:r>
            <a:r>
              <a:rPr lang="ko-KR" altLang="en-US" sz="1100" dirty="0" smtClean="0"/>
              <a:t> 있음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라운지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자유 게시판</a:t>
            </a:r>
            <a:r>
              <a:rPr lang="en-US" altLang="ko-KR" sz="1100" dirty="0" smtClean="0"/>
              <a:t>), Q&amp;A(</a:t>
            </a:r>
            <a:r>
              <a:rPr lang="ko-KR" altLang="en-US" sz="1100" dirty="0" smtClean="0"/>
              <a:t>질문 게시판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라운지와 </a:t>
            </a:r>
            <a:r>
              <a:rPr lang="en-US" altLang="ko-KR" sz="1100" dirty="0" smtClean="0"/>
              <a:t>Q&amp;A</a:t>
            </a:r>
            <a:r>
              <a:rPr lang="ko-KR" altLang="en-US" sz="1100" dirty="0" smtClean="0"/>
              <a:t>를 합친 전체 게시판으로 구분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이벤트항목은 차후 고도화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게시물 전시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게시판 제목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라운지</a:t>
            </a:r>
            <a:r>
              <a:rPr lang="en-US" altLang="ko-KR" sz="1100" dirty="0" err="1" smtClean="0"/>
              <a:t>orQ&amp;A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게시물 제목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게시물 내용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일부만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작성자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개수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작성일시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게시물 본문의 이미지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게시물들은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개씩 묶여 </a:t>
            </a:r>
            <a:r>
              <a:rPr lang="ko-KR" altLang="en-US" sz="1100" dirty="0" err="1" smtClean="0"/>
              <a:t>페이징</a:t>
            </a:r>
            <a:r>
              <a:rPr lang="ko-KR" altLang="en-US" sz="1100" dirty="0" smtClean="0"/>
              <a:t> 되어있음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최신순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답변수</a:t>
            </a:r>
            <a:r>
              <a:rPr lang="ko-KR" altLang="en-US" sz="1100" dirty="0" smtClean="0"/>
              <a:t> 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인기순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좋아요 </a:t>
            </a:r>
            <a:r>
              <a:rPr lang="ko-KR" altLang="en-US" sz="1100" dirty="0" err="1" smtClean="0"/>
              <a:t>많은순</a:t>
            </a:r>
            <a:r>
              <a:rPr lang="en-US" altLang="ko-KR" sz="1100" dirty="0" smtClean="0"/>
              <a:t>?) </a:t>
            </a:r>
            <a:r>
              <a:rPr lang="ko-KR" altLang="en-US" sz="1100" dirty="0" smtClean="0"/>
              <a:t>으로 </a:t>
            </a:r>
            <a:r>
              <a:rPr lang="ko-KR" altLang="en-US" sz="1100" dirty="0" err="1" smtClean="0"/>
              <a:t>정렬기능</a:t>
            </a:r>
            <a:r>
              <a:rPr lang="ko-KR" altLang="en-US" sz="1100" dirty="0" smtClean="0"/>
              <a:t> 구현되어있음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화면 우측에 강아지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고양이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소동물</a:t>
            </a:r>
            <a:r>
              <a:rPr lang="ko-KR" altLang="en-US" sz="1100" dirty="0" smtClean="0"/>
              <a:t> 등 각 카테고리를 선택해서 선택된 카테고리의 게시물만 검색해서 볼 </a:t>
            </a:r>
            <a:r>
              <a:rPr lang="ko-KR" altLang="en-US" sz="1100" dirty="0" err="1" smtClean="0"/>
              <a:t>수있는</a:t>
            </a:r>
            <a:r>
              <a:rPr lang="ko-KR" altLang="en-US" sz="1100" dirty="0" smtClean="0"/>
              <a:t> 기능이 있음</a:t>
            </a:r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글쓰기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라운지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자유게시판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과  </a:t>
            </a:r>
            <a:r>
              <a:rPr lang="en-US" altLang="ko-KR" sz="1100" dirty="0" smtClean="0"/>
              <a:t>Q&amp;A(</a:t>
            </a:r>
            <a:r>
              <a:rPr lang="ko-KR" altLang="en-US" sz="1100" dirty="0" smtClean="0"/>
              <a:t>질문 게시판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중에 하나 선택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카테고리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강아지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고양이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소동물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중에 하나 선택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견종</a:t>
            </a:r>
            <a:r>
              <a:rPr lang="ko-KR" altLang="en-US" sz="1100" dirty="0" smtClean="0"/>
              <a:t> 선택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카테고리를 강아지로 골랐을 때에만 나옴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제목 작성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내용 작성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태그 입력</a:t>
            </a:r>
          </a:p>
          <a:p>
            <a:r>
              <a:rPr lang="en-US" altLang="ko-KR" sz="1100" dirty="0" smtClean="0"/>
              <a:t>('</a:t>
            </a:r>
            <a:r>
              <a:rPr lang="ko-KR" altLang="en-US" sz="1100" dirty="0" err="1" smtClean="0"/>
              <a:t>수의사질문</a:t>
            </a:r>
            <a:r>
              <a:rPr lang="en-US" altLang="ko-KR" sz="1100" dirty="0" smtClean="0"/>
              <a:t>' </a:t>
            </a:r>
            <a:r>
              <a:rPr lang="ko-KR" altLang="en-US" sz="1100" dirty="0" smtClean="0"/>
              <a:t>태그 입력 시 제휴 수의사분들께 알림이 발송되어 빠르고 전문적인 답변을 받으실 수 있습니다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라는 기능이 있는데 </a:t>
            </a:r>
            <a:r>
              <a:rPr lang="ko-KR" altLang="en-US" sz="1100" dirty="0" err="1" smtClean="0"/>
              <a:t>이부분은</a:t>
            </a:r>
            <a:r>
              <a:rPr lang="ko-KR" altLang="en-US" sz="1100" dirty="0" smtClean="0"/>
              <a:t> 차후 고도화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사진 업로드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동영상 업로드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질문 등록 버튼</a:t>
            </a:r>
          </a:p>
          <a:p>
            <a:r>
              <a:rPr lang="en-US" altLang="ko-KR" sz="1100" dirty="0" smtClean="0"/>
              <a:t>6. </a:t>
            </a:r>
            <a:r>
              <a:rPr lang="ko-KR" altLang="en-US" sz="1100" dirty="0" smtClean="0"/>
              <a:t>작성된 게시물 각각의 화면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본문에 글쓰기로 작성된 카테고리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좋아요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싫어요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작성자 프로필사진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작성자 닉네임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작성일시</a:t>
            </a:r>
            <a:r>
              <a:rPr lang="ko-KR" altLang="en-US" sz="1100" dirty="0" smtClean="0"/>
              <a:t> 전시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댓글란에는</a:t>
            </a:r>
            <a:r>
              <a:rPr lang="ko-KR" altLang="en-US" sz="1100" dirty="0" smtClean="0"/>
              <a:t> 총 댓글 </a:t>
            </a:r>
            <a:r>
              <a:rPr lang="ko-KR" altLang="en-US" sz="1100" dirty="0" err="1" smtClean="0"/>
              <a:t>갯수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작성자 프로필 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작성자 닉네임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좋아요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싫어요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사진 첨부 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대댓글</a:t>
            </a:r>
            <a:r>
              <a:rPr lang="ko-KR" altLang="en-US" sz="1100" dirty="0" smtClean="0"/>
              <a:t> 작성 </a:t>
            </a:r>
            <a:r>
              <a:rPr lang="ko-KR" altLang="en-US" sz="1100" dirty="0" err="1" smtClean="0"/>
              <a:t>기능구현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7.</a:t>
            </a:r>
            <a:r>
              <a:rPr lang="ko-KR" altLang="en-US" sz="1100" dirty="0" err="1" smtClean="0"/>
              <a:t>크리에이터</a:t>
            </a:r>
            <a:r>
              <a:rPr lang="ko-KR" altLang="en-US" sz="1100" dirty="0" smtClean="0"/>
              <a:t> 신청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캠페인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크루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각 </a:t>
            </a:r>
            <a:r>
              <a:rPr lang="ko-KR" altLang="en-US" sz="1100" dirty="0" err="1" smtClean="0"/>
              <a:t>크리에이터의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인스타그램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블로그등을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링크해놓은듯</a:t>
            </a:r>
            <a:r>
              <a:rPr lang="en-US" altLang="ko-KR" sz="1100" dirty="0" smtClean="0"/>
              <a:t>) (</a:t>
            </a:r>
            <a:r>
              <a:rPr lang="ko-KR" altLang="en-US" sz="1100" dirty="0" smtClean="0"/>
              <a:t>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8.</a:t>
            </a:r>
            <a:r>
              <a:rPr lang="ko-KR" altLang="en-US" sz="1100" dirty="0" err="1" smtClean="0"/>
              <a:t>마이페이지</a:t>
            </a:r>
            <a:endParaRPr lang="ko-KR" altLang="en-US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내가 작성한 글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내 이미지 설정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회원 정보 수정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닉네임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등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나의 반려동물 프로필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포인트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9. </a:t>
            </a:r>
            <a:r>
              <a:rPr lang="ko-KR" altLang="en-US" sz="1100" dirty="0" err="1" smtClean="0"/>
              <a:t>알림설정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 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92467" y="174661"/>
            <a:ext cx="115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비마이펫</a:t>
            </a:r>
            <a:r>
              <a:rPr lang="ko-KR" altLang="en-US" dirty="0" smtClean="0"/>
              <a:t> 사이트 기능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참고하여 기능 추가 및 삭제 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6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263139" y="2069869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63887" y="2069869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25731" y="4588625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52209" y="4524894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25731" y="3433156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45182" y="3433156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2872" y="5879868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52209" y="5879867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 설명선 29"/>
          <p:cNvSpPr/>
          <p:nvPr/>
        </p:nvSpPr>
        <p:spPr>
          <a:xfrm>
            <a:off x="228600" y="1672044"/>
            <a:ext cx="2142604" cy="1960618"/>
          </a:xfrm>
          <a:prstGeom prst="wedgeRectCallout">
            <a:avLst>
              <a:gd name="adj1" fmla="val 48614"/>
              <a:gd name="adj2" fmla="val -608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4196" y="1920240"/>
            <a:ext cx="193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메인페이지에서</a:t>
            </a:r>
            <a:endParaRPr lang="en-US" altLang="ko-KR" dirty="0" smtClean="0"/>
          </a:p>
          <a:p>
            <a:r>
              <a:rPr lang="ko-KR" altLang="en-US" dirty="0" smtClean="0"/>
              <a:t>검색하면</a:t>
            </a:r>
            <a:endParaRPr lang="en-US" altLang="ko-KR" dirty="0" smtClean="0"/>
          </a:p>
          <a:p>
            <a:r>
              <a:rPr lang="ko-KR" altLang="en-US" dirty="0" smtClean="0"/>
              <a:t>네이버처럼되는</a:t>
            </a:r>
            <a:endParaRPr lang="en-US" altLang="ko-KR" dirty="0" smtClean="0"/>
          </a:p>
          <a:p>
            <a:r>
              <a:rPr lang="ko-KR" altLang="en-US" dirty="0" smtClean="0"/>
              <a:t>템플릿으로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502" y="6109855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4196" y="6123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7" name="사각형 설명선 36"/>
          <p:cNvSpPr/>
          <p:nvPr/>
        </p:nvSpPr>
        <p:spPr>
          <a:xfrm>
            <a:off x="9934105" y="4045129"/>
            <a:ext cx="2142604" cy="1960618"/>
          </a:xfrm>
          <a:prstGeom prst="wedgeRectCallout">
            <a:avLst>
              <a:gd name="adj1" fmla="val -97707"/>
              <a:gd name="adj2" fmla="val 938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041132" y="4148275"/>
            <a:ext cx="1809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자유게시판 인기순 </a:t>
            </a:r>
            <a:r>
              <a:rPr lang="ko-KR" altLang="en-US" dirty="0" err="1" smtClean="0"/>
              <a:t>그리드형식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몇개만 나열</a:t>
            </a:r>
          </a:p>
          <a:p>
            <a:r>
              <a:rPr lang="ko-KR" altLang="en-US" dirty="0" smtClean="0"/>
              <a:t>스크롤해서 내리면 </a:t>
            </a:r>
            <a:r>
              <a:rPr lang="ko-KR" altLang="en-US" dirty="0" err="1" smtClean="0"/>
              <a:t>또다른거</a:t>
            </a:r>
            <a:r>
              <a:rPr lang="ko-KR" altLang="en-US" dirty="0" smtClean="0"/>
              <a:t> . .. </a:t>
            </a:r>
            <a:endParaRPr lang="ko-KR" altLang="en-US" dirty="0"/>
          </a:p>
        </p:txBody>
      </p:sp>
      <p:sp>
        <p:nvSpPr>
          <p:cNvPr id="39" name="사각형 설명선 38"/>
          <p:cNvSpPr/>
          <p:nvPr/>
        </p:nvSpPr>
        <p:spPr>
          <a:xfrm>
            <a:off x="9900458" y="1540095"/>
            <a:ext cx="2142604" cy="1960618"/>
          </a:xfrm>
          <a:prstGeom prst="wedgeRectCallout">
            <a:avLst>
              <a:gd name="adj1" fmla="val -124012"/>
              <a:gd name="adj2" fmla="val -855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마지막 순위로 미루기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ko-KR" altLang="en-US" dirty="0" err="1" smtClean="0">
                <a:solidFill>
                  <a:schemeClr val="tx1"/>
                </a:solidFill>
              </a:rPr>
              <a:t>빡셀거같아서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217302"/>
            <a:ext cx="668175" cy="7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285211" y="2254527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7924" y="2291024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85211" y="2794854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093623" y="2819750"/>
            <a:ext cx="11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07924" y="1698442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63688" y="3682530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로 간편한 로그인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285211" y="4276047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285211" y="4869564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285211" y="5471452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028161" y="4312544"/>
            <a:ext cx="15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구글 로그인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37759" y="489920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로그인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28161" y="5507949"/>
            <a:ext cx="174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로그인</a:t>
            </a:r>
            <a:endParaRPr lang="ko-KR" altLang="en-US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2028306" y="2475690"/>
            <a:ext cx="2194560" cy="301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2028306" y="2776726"/>
            <a:ext cx="2194560" cy="307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554" y="2592060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Placeholder</a:t>
            </a:r>
            <a:r>
              <a:rPr lang="ko-KR" altLang="en-US" dirty="0" smtClean="0"/>
              <a:t>로 표현 하기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844742" y="384171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44742" y="465512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844742" y="568837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8844742" y="384171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44742" y="465512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844742" y="568837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88377" y="1664331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688377" y="2370913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88376" y="3142245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88376" y="4684909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688375" y="3913577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88375" y="5475925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688375" y="6162823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585255" y="168416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585255" y="315765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85255" y="393168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확인</a:t>
            </a:r>
            <a:endParaRPr lang="en-US" altLang="ko-KR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585255" y="471268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585255" y="555085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인증</a:t>
            </a:r>
            <a:endParaRPr lang="en-US" altLang="ko-KR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585255" y="620436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정보</a:t>
            </a:r>
            <a:endParaRPr lang="en-US" altLang="ko-KR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2585255" y="241785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63193" y="555085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 순위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85255" y="96080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643446" y="1330140"/>
            <a:ext cx="59352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58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1388" y="1743888"/>
            <a:ext cx="27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884515" y="2113220"/>
            <a:ext cx="2335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09455" y="2919555"/>
            <a:ext cx="5602778" cy="6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9455" y="23940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번호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61260" y="23940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20494" y="2389326"/>
            <a:ext cx="138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작성일시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9645" y="2389326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조회수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6" y="3082237"/>
            <a:ext cx="5602778" cy="9715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47" y="4053787"/>
            <a:ext cx="5602778" cy="9715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5140743"/>
            <a:ext cx="5602778" cy="9715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햄버거버튼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11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1066</Words>
  <Application>Microsoft Office PowerPoint</Application>
  <PresentationFormat>와이드스크린</PresentationFormat>
  <Paragraphs>254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4조 팀프로젝트 진행 공유파일 입니다.</vt:lpstr>
      <vt:lpstr>프로젝트 기획안</vt:lpstr>
      <vt:lpstr>PowerPoint 프레젠테이션</vt:lpstr>
      <vt:lpstr>12/18 월 할일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40</cp:revision>
  <dcterms:created xsi:type="dcterms:W3CDTF">2023-12-15T06:30:55Z</dcterms:created>
  <dcterms:modified xsi:type="dcterms:W3CDTF">2023-12-15T08:46:58Z</dcterms:modified>
</cp:coreProperties>
</file>