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07FD9-DDF8-41E8-A7FA-FAA0EBD4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4EA22-7445-4E24-8C0B-18B9A1277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CC830-A23A-499A-A4AE-AB33F98E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DCBB6-21B7-40BB-8BE3-246126E5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92564-9CB1-4B1A-9072-93323B7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A587A-B126-4983-AE2C-6B7A940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C4FB7-2ADE-4259-AF2C-97FE16E3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8DBAD-2DD9-40A5-8853-B7E7BC90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90C22-2345-4C7C-9E4D-21108CD8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8D31C-3CAD-42DE-A74A-E3E637F2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FD1E5B-A1D2-4CFE-B167-18F0E5662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D5E93-F979-424E-9DE5-30146FBC4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03D00-9C87-46A0-B1AB-93A021ED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C8C1C-2823-4BE3-BC40-649A954F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4BDE-7805-44E5-942C-43B6752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C23D-3901-4555-91E5-E526FB26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24F99-CC49-4754-8B50-079E0102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F986F-39BE-44C9-BB46-E620A7AB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5B245-3902-44F7-8DD8-9B5E7DC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FAB9E-935E-42F6-8F0F-40C9ED1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EEDE3-6E1C-4B35-9A85-948FB8B4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4FF6E-FAB7-4EB3-8418-251A9381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22A6E-5E28-4BE4-B841-6EFE29F1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52287-E6ED-4B17-B7A6-F4130E9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2D726-BE64-4985-874F-154E6785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7C10-F240-4CF4-89B0-E1C6AB09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046AB-5B55-4CB3-9DEE-013A3C9E4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283D7-4E78-4F2D-9914-1098AAD4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96B55-0F77-429C-8493-2CF6186A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CC2B-C2AD-412B-941B-DF9EC1F7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10C83-183D-44DA-9AC6-5B14C989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C3B7-EAF9-4135-98C7-C2DBEAE1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3B766-455A-4CA7-BA88-E88776F1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085AF-4216-4E36-8BDB-3F3A295F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B1FB90-FD51-4B0A-9DEF-08F98E5CF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0695EC-AD0C-41EE-A47F-316672FE4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827612-9560-4334-ABB5-01DF132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19FAE-2725-4606-BE30-45783360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D65178-29F5-4C9A-8B39-91234996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9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D2C2-33FC-4932-91CF-95B8B9A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969CE-5714-4039-8229-183E0AD5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5D10C-66C1-4D86-B05B-94BB881B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F677D-6CFB-47FB-8B4A-32C5AD36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02548-345B-4CCA-969F-AF2A252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D1E6CA-CDF1-4FE1-A5B0-F383193E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50F0F-9B8F-4E77-BC98-12A8FAD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0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4728-F5BA-483D-9B09-AC59E1BA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D06C-6837-4712-AD65-622E1811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15895-7F99-46F5-A949-D439D3C1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F06EE-99F5-4952-AED3-CBBDB420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ED7C7-BC4A-4B6A-B4DB-8E421AA2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81B82-C60C-48E0-854A-73FFE63D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EAD79-2813-425D-994D-3BD2C7AE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EC4F1-A118-4061-A208-FD607885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465CD-A271-42BC-8D53-0E2ACC7C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A1C52-0239-483F-9A76-819FF963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D0C33-39D6-458E-843B-966575C6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88248-55FC-49F5-9A65-3C0AD5D7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EB35E-4DD1-415F-8E17-E9BAD659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8C7B1-F57C-4F41-B2AE-AFA2FDFC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FC063-750A-4230-BB48-505B102B1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B7A0-2A41-49E9-895E-6AD9E3D0CB14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6D5B0-23E0-4092-B912-06DE3603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FA7C2-9972-4777-9B29-DAA27F3E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5273-846C-43E8-B0AA-334AC6F2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813FA-4300-4868-A1C9-325D3721E412}"/>
              </a:ext>
            </a:extLst>
          </p:cNvPr>
          <p:cNvSpPr txBox="1"/>
          <p:nvPr/>
        </p:nvSpPr>
        <p:spPr>
          <a:xfrm>
            <a:off x="890114" y="2078110"/>
            <a:ext cx="10012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     </a:t>
            </a:r>
            <a:r>
              <a:rPr lang="ko-KR" altLang="en-US" sz="3200" dirty="0"/>
              <a:t>요구사항</a:t>
            </a:r>
            <a:endParaRPr lang="en-US" altLang="ko-KR" sz="3200" dirty="0"/>
          </a:p>
          <a:p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직원이 </a:t>
            </a:r>
            <a:r>
              <a:rPr lang="ko-KR" altLang="en-US" dirty="0" smtClean="0"/>
              <a:t>고객</a:t>
            </a:r>
            <a:r>
              <a:rPr lang="ko-KR" altLang="en-US" dirty="0" smtClean="0"/>
              <a:t>에게 </a:t>
            </a:r>
            <a:r>
              <a:rPr lang="ko-KR" altLang="en-US" dirty="0"/>
              <a:t>상담을 </a:t>
            </a:r>
            <a:r>
              <a:rPr lang="ko-KR" altLang="en-US" dirty="0" smtClean="0"/>
              <a:t>하여 여행지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항공편</a:t>
            </a:r>
            <a:r>
              <a:rPr lang="en-US" altLang="ko-KR" dirty="0" smtClean="0"/>
              <a:t>, </a:t>
            </a:r>
            <a:r>
              <a:rPr lang="ko-KR" altLang="en-US" smtClean="0"/>
              <a:t>가이드를 제공해야된다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이때 고객은 본인이 원하는 나라를 선택을 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가고 </a:t>
            </a:r>
            <a:r>
              <a:rPr lang="ko-KR" altLang="en-US" dirty="0" smtClean="0"/>
              <a:t>싶은 나라를 특정하지 않고 본인의 취향을 직원에게 전달해줌으로써 나라를 고르게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이때 고객이 가고 싶은 나라가 있다면 가고 싶은 나라의 이름을 테이블에 넣게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</a:t>
            </a:r>
            <a:r>
              <a:rPr lang="en-US" altLang="ko-KR" dirty="0" smtClean="0"/>
              <a:t>nowhere</a:t>
            </a:r>
            <a:r>
              <a:rPr lang="ko-KR" altLang="en-US" dirty="0" smtClean="0"/>
              <a:t>이라는 값을 넣게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그 </a:t>
            </a:r>
            <a:r>
              <a:rPr lang="en-US" altLang="ko-KR" dirty="0" smtClean="0"/>
              <a:t>nowhere</a:t>
            </a:r>
            <a:r>
              <a:rPr lang="ko-KR" altLang="en-US" dirty="0" smtClean="0"/>
              <a:t>이라는 값이 들어오면 직원이 선호에 맞는 나라를 제공해준다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그렇게 고객이 가게 되는 나라가 결정되면 </a:t>
            </a:r>
            <a:r>
              <a:rPr lang="ko-KR" altLang="en-US" dirty="0" smtClean="0"/>
              <a:t>직원은 그  </a:t>
            </a:r>
            <a:r>
              <a:rPr lang="ko-KR" altLang="en-US" dirty="0"/>
              <a:t>나라에 맞추어 항공편을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가이드는 </a:t>
            </a:r>
            <a:r>
              <a:rPr lang="ko-KR" altLang="en-US" dirty="0"/>
              <a:t>손님에게 그 나라의 관광지와 맛집을 제공해주고 그 두 테이블은 나라로 연결된다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C4F45-C5B7-4424-9A64-8A556B9BAC73}"/>
              </a:ext>
            </a:extLst>
          </p:cNvPr>
          <p:cNvSpPr txBox="1"/>
          <p:nvPr/>
        </p:nvSpPr>
        <p:spPr>
          <a:xfrm>
            <a:off x="6059013" y="817881"/>
            <a:ext cx="540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201735881 </a:t>
            </a:r>
            <a:r>
              <a:rPr lang="ko-KR" altLang="en-US" dirty="0"/>
              <a:t>조소영</a:t>
            </a:r>
            <a:endParaRPr lang="en-US" altLang="ko-KR" dirty="0"/>
          </a:p>
          <a:p>
            <a:r>
              <a:rPr lang="en-US" altLang="ko-KR" dirty="0"/>
              <a:t>			201735877 </a:t>
            </a:r>
            <a:r>
              <a:rPr lang="ko-KR" altLang="en-US" dirty="0"/>
              <a:t>정은서</a:t>
            </a:r>
            <a:endParaRPr lang="en-US" altLang="ko-KR" dirty="0"/>
          </a:p>
          <a:p>
            <a:r>
              <a:rPr lang="en-US" altLang="ko-KR" dirty="0"/>
              <a:t>			201735822 </a:t>
            </a:r>
            <a:r>
              <a:rPr lang="ko-KR" altLang="en-US" dirty="0" err="1"/>
              <a:t>김진겸</a:t>
            </a:r>
            <a:endParaRPr lang="en-US" altLang="ko-KR" dirty="0"/>
          </a:p>
          <a:p>
            <a:r>
              <a:rPr lang="en-US" altLang="ko-KR" dirty="0"/>
              <a:t>			201735837 </a:t>
            </a:r>
            <a:r>
              <a:rPr lang="ko-KR" altLang="en-US" dirty="0" err="1"/>
              <a:t>박찬빈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16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D70579-C00B-4D07-ABFA-D1477C454A4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2711939" y="1500554"/>
            <a:ext cx="1449749" cy="24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E8C8B168-0D95-4067-B6F7-895E9DCBABB0}"/>
              </a:ext>
            </a:extLst>
          </p:cNvPr>
          <p:cNvSpPr/>
          <p:nvPr/>
        </p:nvSpPr>
        <p:spPr>
          <a:xfrm>
            <a:off x="2945899" y="974521"/>
            <a:ext cx="987691" cy="10377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93B40D-F776-4F1F-B9C3-85A35EBA8EED}"/>
              </a:ext>
            </a:extLst>
          </p:cNvPr>
          <p:cNvCxnSpPr>
            <a:cxnSpLocks/>
          </p:cNvCxnSpPr>
          <p:nvPr/>
        </p:nvCxnSpPr>
        <p:spPr>
          <a:xfrm>
            <a:off x="5582134" y="1496862"/>
            <a:ext cx="1449749" cy="24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437B987-513F-497E-B1AC-E92D9CC3A465}"/>
              </a:ext>
            </a:extLst>
          </p:cNvPr>
          <p:cNvCxnSpPr>
            <a:cxnSpLocks/>
          </p:cNvCxnSpPr>
          <p:nvPr/>
        </p:nvCxnSpPr>
        <p:spPr>
          <a:xfrm>
            <a:off x="8452329" y="1484933"/>
            <a:ext cx="1449749" cy="24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F1403108-656C-4C30-A5AC-B6A44C9877EF}"/>
              </a:ext>
            </a:extLst>
          </p:cNvPr>
          <p:cNvSpPr/>
          <p:nvPr/>
        </p:nvSpPr>
        <p:spPr>
          <a:xfrm>
            <a:off x="5818495" y="978010"/>
            <a:ext cx="987691" cy="10377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4BE6C949-072F-481E-BF16-C467D20309E6}"/>
              </a:ext>
            </a:extLst>
          </p:cNvPr>
          <p:cNvSpPr/>
          <p:nvPr/>
        </p:nvSpPr>
        <p:spPr>
          <a:xfrm>
            <a:off x="8756127" y="966081"/>
            <a:ext cx="987691" cy="10377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D21129-3831-4EE2-B789-6010B4294942}"/>
              </a:ext>
            </a:extLst>
          </p:cNvPr>
          <p:cNvGrpSpPr/>
          <p:nvPr/>
        </p:nvGrpSpPr>
        <p:grpSpPr>
          <a:xfrm>
            <a:off x="1297355" y="531446"/>
            <a:ext cx="1473199" cy="1938216"/>
            <a:chOff x="1985108" y="1305169"/>
            <a:chExt cx="1473199" cy="19382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99B4B2D-AF7B-426D-ABF5-A941F3E15976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C4E2E95-D363-4C54-8835-5776C3FD0926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28F8A833-C24A-45EF-BAE7-071B61514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34959F-DFB3-4B39-81DF-396CDD672EB8}"/>
                </a:ext>
              </a:extLst>
            </p:cNvPr>
            <p:cNvSpPr txBox="1"/>
            <p:nvPr/>
          </p:nvSpPr>
          <p:spPr>
            <a:xfrm>
              <a:off x="2364153" y="1334421"/>
              <a:ext cx="109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직원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488B61-CFF9-43FA-8460-265C83E2D1AA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직원번호</a:t>
              </a:r>
              <a:endParaRPr lang="en-US" altLang="ko-KR" sz="13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이름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연봉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95827E3-A64F-4638-96A4-49E49D2445F6}"/>
              </a:ext>
            </a:extLst>
          </p:cNvPr>
          <p:cNvGrpSpPr/>
          <p:nvPr/>
        </p:nvGrpSpPr>
        <p:grpSpPr>
          <a:xfrm>
            <a:off x="7031883" y="534178"/>
            <a:ext cx="1414584" cy="1938216"/>
            <a:chOff x="1985108" y="1305169"/>
            <a:chExt cx="1414584" cy="193821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0147FC-CC08-428E-8971-5A71D965E376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867FEA7-CDA6-4837-91CA-FA4B23C1E2B6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E28B0C0-1D04-4309-94FC-4EEB52E99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AA818-922C-45D9-A5FB-8295749DCD95}"/>
                </a:ext>
              </a:extLst>
            </p:cNvPr>
            <p:cNvSpPr txBox="1"/>
            <p:nvPr/>
          </p:nvSpPr>
          <p:spPr>
            <a:xfrm>
              <a:off x="2243016" y="1334421"/>
              <a:ext cx="109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가이드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C6672-C102-4989-B74E-2621FC506B22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가이드번호</a:t>
              </a:r>
              <a:endParaRPr lang="en-US" altLang="ko-KR" sz="13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5AEA91-6B7D-4BB8-86FE-583A29A8BCC2}"/>
              </a:ext>
            </a:extLst>
          </p:cNvPr>
          <p:cNvGrpSpPr/>
          <p:nvPr/>
        </p:nvGrpSpPr>
        <p:grpSpPr>
          <a:xfrm>
            <a:off x="4161688" y="528904"/>
            <a:ext cx="1414584" cy="1938216"/>
            <a:chOff x="1985108" y="1305169"/>
            <a:chExt cx="1414584" cy="19382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884AC7-57A9-4C76-B46E-D7C1FF7F64AC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8808492-CFEF-4919-AAAC-B843F6D75A27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D6D6EE6-5350-4B24-9EA4-1151A2B43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0CF5B-28ED-4295-B4DB-A920EB411431}"/>
                </a:ext>
              </a:extLst>
            </p:cNvPr>
            <p:cNvSpPr txBox="1"/>
            <p:nvPr/>
          </p:nvSpPr>
          <p:spPr>
            <a:xfrm>
              <a:off x="2330939" y="1334421"/>
              <a:ext cx="722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손님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F4F3C8-F6BD-44DA-833D-5F3578FC1373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고객번호</a:t>
              </a:r>
              <a:endParaRPr lang="en-US" altLang="ko-KR" sz="13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나라</a:t>
              </a:r>
              <a:endParaRPr lang="en-US" altLang="ko-KR" sz="13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이름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날짜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예산</a:t>
              </a:r>
              <a:endParaRPr lang="en-US" altLang="ko-KR" sz="13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E1FDA7-F2D6-4796-8B7F-8859F0335643}"/>
              </a:ext>
            </a:extLst>
          </p:cNvPr>
          <p:cNvGrpSpPr/>
          <p:nvPr/>
        </p:nvGrpSpPr>
        <p:grpSpPr>
          <a:xfrm>
            <a:off x="9907940" y="534178"/>
            <a:ext cx="1414584" cy="1938216"/>
            <a:chOff x="1985108" y="1305169"/>
            <a:chExt cx="1414584" cy="193821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81225AC-6F66-4380-8527-472E92485569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DFCC58D-2C6E-4CF9-9DB6-B42EFC0831F1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BF64202-CF3A-437D-82A6-9C30FA3F9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A7AAF2-2421-4F5A-AB7F-0ADAEEAE724E}"/>
                </a:ext>
              </a:extLst>
            </p:cNvPr>
            <p:cNvSpPr txBox="1"/>
            <p:nvPr/>
          </p:nvSpPr>
          <p:spPr>
            <a:xfrm>
              <a:off x="2254743" y="1334421"/>
              <a:ext cx="109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관광지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89A0B5-0286-4C07-828C-B6597DA5416A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나라</a:t>
              </a:r>
              <a:endParaRPr lang="en-US" altLang="ko-KR" sz="1300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음식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관광지이름</a:t>
              </a:r>
              <a:endParaRPr lang="en-US" altLang="ko-KR" sz="13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D3BB87-39B9-4AF9-AA51-877230138531}"/>
              </a:ext>
            </a:extLst>
          </p:cNvPr>
          <p:cNvGrpSpPr/>
          <p:nvPr/>
        </p:nvGrpSpPr>
        <p:grpSpPr>
          <a:xfrm>
            <a:off x="2747104" y="3599989"/>
            <a:ext cx="1414584" cy="1938216"/>
            <a:chOff x="1985108" y="1305169"/>
            <a:chExt cx="1414584" cy="193821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ECCA7B2-9952-4CBA-9068-3743023406E2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0955C5C-8017-43BC-8AB3-B279294B807D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195DC13-D97B-42FE-9E75-85708CE44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C40341-AED5-46E8-8759-52AA339053E8}"/>
                </a:ext>
              </a:extLst>
            </p:cNvPr>
            <p:cNvSpPr txBox="1"/>
            <p:nvPr/>
          </p:nvSpPr>
          <p:spPr>
            <a:xfrm>
              <a:off x="2272324" y="1334421"/>
              <a:ext cx="9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항공사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69333-4B84-4A0C-A0D3-0A273EB06368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항공번호</a:t>
              </a:r>
              <a:endParaRPr lang="en-US" altLang="ko-KR" sz="1300" u="sng" dirty="0"/>
            </a:p>
            <a:p>
              <a:endParaRPr lang="en-US" altLang="ko-KR" sz="1300" dirty="0"/>
            </a:p>
          </p:txBody>
        </p:sp>
      </p:grp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E243650B-3F0A-4FE6-8C27-0A41D4473657}"/>
              </a:ext>
            </a:extLst>
          </p:cNvPr>
          <p:cNvSpPr/>
          <p:nvPr/>
        </p:nvSpPr>
        <p:spPr>
          <a:xfrm>
            <a:off x="3028458" y="1089594"/>
            <a:ext cx="810849" cy="845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</a:t>
            </a:r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708710C0-C8C8-4B47-9981-150E8065AEB0}"/>
              </a:ext>
            </a:extLst>
          </p:cNvPr>
          <p:cNvSpPr/>
          <p:nvPr/>
        </p:nvSpPr>
        <p:spPr>
          <a:xfrm>
            <a:off x="5898653" y="1085902"/>
            <a:ext cx="810849" cy="845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</a:t>
            </a:r>
            <a:endParaRPr lang="en-US" altLang="ko-KR" dirty="0"/>
          </a:p>
          <a:p>
            <a:pPr algn="ctr"/>
            <a:r>
              <a:rPr lang="ko-KR" altLang="en-US" dirty="0"/>
              <a:t>당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EC444379-9BC9-40B4-A0CB-8D4D9F92A0B4}"/>
              </a:ext>
            </a:extLst>
          </p:cNvPr>
          <p:cNvSpPr/>
          <p:nvPr/>
        </p:nvSpPr>
        <p:spPr>
          <a:xfrm>
            <a:off x="8841601" y="1073973"/>
            <a:ext cx="810849" cy="845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364643-10E6-4130-8AA8-71155E06F977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>
            <a:off x="3433883" y="1935372"/>
            <a:ext cx="20513" cy="16646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C5AAF4-6CEA-4B27-AB05-089F0560BAC9}"/>
              </a:ext>
            </a:extLst>
          </p:cNvPr>
          <p:cNvGrpSpPr/>
          <p:nvPr/>
        </p:nvGrpSpPr>
        <p:grpSpPr>
          <a:xfrm>
            <a:off x="5755044" y="4041205"/>
            <a:ext cx="1414584" cy="1938216"/>
            <a:chOff x="1985108" y="1305169"/>
            <a:chExt cx="1414584" cy="19382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A073806-89E5-4D36-9C83-E11322ECCC7B}"/>
                </a:ext>
              </a:extLst>
            </p:cNvPr>
            <p:cNvGrpSpPr/>
            <p:nvPr/>
          </p:nvGrpSpPr>
          <p:grpSpPr>
            <a:xfrm>
              <a:off x="1985108" y="1305169"/>
              <a:ext cx="1414584" cy="1938216"/>
              <a:chOff x="2516554" y="2563446"/>
              <a:chExt cx="1414584" cy="193821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2234A81-2AAE-4778-BAFD-3C216C634097}"/>
                  </a:ext>
                </a:extLst>
              </p:cNvPr>
              <p:cNvSpPr/>
              <p:nvPr/>
            </p:nvSpPr>
            <p:spPr>
              <a:xfrm>
                <a:off x="2516554" y="2563446"/>
                <a:ext cx="1414584" cy="1938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705859CE-DA74-4230-940B-ECFE0505A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54" y="2962030"/>
                <a:ext cx="141458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86D471-6FD8-46EF-A885-6CCBFD348AE0}"/>
                </a:ext>
              </a:extLst>
            </p:cNvPr>
            <p:cNvSpPr txBox="1"/>
            <p:nvPr/>
          </p:nvSpPr>
          <p:spPr>
            <a:xfrm>
              <a:off x="2330939" y="1334421"/>
              <a:ext cx="722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318F747-AE93-48AE-BC93-B44106E65E9A}"/>
                </a:ext>
              </a:extLst>
            </p:cNvPr>
            <p:cNvSpPr txBox="1"/>
            <p:nvPr/>
          </p:nvSpPr>
          <p:spPr>
            <a:xfrm>
              <a:off x="1985108" y="1733005"/>
              <a:ext cx="12973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u="sng" dirty="0"/>
                <a:t>선호</a:t>
              </a:r>
              <a:endParaRPr lang="en-US" altLang="ko-KR" sz="1300" u="sng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0D76DB4-35A3-43E5-91F2-8548048739CC}"/>
              </a:ext>
            </a:extLst>
          </p:cNvPr>
          <p:cNvSpPr txBox="1"/>
          <p:nvPr/>
        </p:nvSpPr>
        <p:spPr>
          <a:xfrm>
            <a:off x="6056912" y="658178"/>
            <a:ext cx="81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9AF0BE-FAD3-4D55-98F0-463249E3506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05449" y="2469125"/>
            <a:ext cx="1656887" cy="16013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180606C9-A239-48A4-AB8B-418BCDF061A2}"/>
              </a:ext>
            </a:extLst>
          </p:cNvPr>
          <p:cNvSpPr/>
          <p:nvPr/>
        </p:nvSpPr>
        <p:spPr>
          <a:xfrm>
            <a:off x="5147832" y="2704940"/>
            <a:ext cx="987691" cy="10377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33F7BD1-4BD8-4B33-B336-1D3D47662D71}"/>
              </a:ext>
            </a:extLst>
          </p:cNvPr>
          <p:cNvSpPr/>
          <p:nvPr/>
        </p:nvSpPr>
        <p:spPr>
          <a:xfrm>
            <a:off x="5236252" y="2806042"/>
            <a:ext cx="810849" cy="845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6AA92-D844-4055-A06B-2E033F88E4C1}"/>
              </a:ext>
            </a:extLst>
          </p:cNvPr>
          <p:cNvSpPr txBox="1"/>
          <p:nvPr/>
        </p:nvSpPr>
        <p:spPr>
          <a:xfrm>
            <a:off x="7473449" y="4542070"/>
            <a:ext cx="45407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가이드</a:t>
            </a:r>
            <a:r>
              <a:rPr lang="en-US" altLang="ko-KR" sz="1700" dirty="0"/>
              <a:t>(</a:t>
            </a:r>
            <a:r>
              <a:rPr lang="ko-KR" altLang="en-US" sz="1700" u="sng" dirty="0"/>
              <a:t>가이드번호</a:t>
            </a:r>
            <a:r>
              <a:rPr lang="en-US" altLang="ko-KR" sz="1700" dirty="0"/>
              <a:t>, </a:t>
            </a:r>
            <a:r>
              <a:rPr lang="ko-KR" altLang="en-US" sz="1700" dirty="0"/>
              <a:t>나라</a:t>
            </a:r>
            <a:r>
              <a:rPr lang="en-US" altLang="ko-KR" sz="1700" dirty="0"/>
              <a:t>(FK),</a:t>
            </a:r>
            <a:r>
              <a:rPr lang="ko-KR" altLang="en-US" sz="1700" dirty="0"/>
              <a:t>관광지</a:t>
            </a:r>
            <a:r>
              <a:rPr lang="en-US" altLang="ko-KR" sz="1700" dirty="0"/>
              <a:t>(FK))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직원</a:t>
            </a:r>
            <a:r>
              <a:rPr lang="en-US" altLang="ko-KR" sz="1700" dirty="0"/>
              <a:t>(</a:t>
            </a:r>
            <a:r>
              <a:rPr lang="ko-KR" altLang="en-US" sz="1700" u="sng" dirty="0"/>
              <a:t>직원번호</a:t>
            </a:r>
            <a:r>
              <a:rPr lang="en-US" altLang="ko-KR" sz="1700" dirty="0"/>
              <a:t>,</a:t>
            </a:r>
            <a:r>
              <a:rPr lang="ko-KR" altLang="en-US" sz="1700" dirty="0"/>
              <a:t>이름</a:t>
            </a:r>
            <a:r>
              <a:rPr lang="en-US" altLang="ko-KR" sz="1700" dirty="0"/>
              <a:t>,</a:t>
            </a:r>
            <a:r>
              <a:rPr lang="ko-KR" altLang="en-US" sz="1700" dirty="0"/>
              <a:t>연봉</a:t>
            </a:r>
            <a:r>
              <a:rPr lang="en-US" altLang="ko-KR" sz="17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항공사</a:t>
            </a:r>
            <a:r>
              <a:rPr lang="en-US" altLang="ko-KR" sz="1700" dirty="0"/>
              <a:t>(</a:t>
            </a:r>
            <a:r>
              <a:rPr lang="ko-KR" altLang="en-US" sz="1700" u="sng" dirty="0"/>
              <a:t>항공번호</a:t>
            </a:r>
            <a:r>
              <a:rPr lang="en-US" altLang="ko-KR" sz="1700" dirty="0"/>
              <a:t>,</a:t>
            </a:r>
            <a:r>
              <a:rPr lang="ko-KR" altLang="en-US" sz="1700" dirty="0"/>
              <a:t>나라</a:t>
            </a:r>
            <a:r>
              <a:rPr lang="en-US" altLang="ko-KR" sz="1700" dirty="0"/>
              <a:t>(FK),</a:t>
            </a:r>
            <a:r>
              <a:rPr lang="ko-KR" altLang="en-US" sz="1700" dirty="0"/>
              <a:t>날짜</a:t>
            </a:r>
            <a:r>
              <a:rPr lang="en-US" altLang="ko-KR" sz="17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손님</a:t>
            </a:r>
            <a:r>
              <a:rPr lang="en-US" altLang="ko-KR" sz="1700" dirty="0"/>
              <a:t>(</a:t>
            </a:r>
            <a:r>
              <a:rPr lang="ko-KR" altLang="en-US" sz="1700" u="sng" dirty="0"/>
              <a:t>고객번호</a:t>
            </a:r>
            <a:r>
              <a:rPr lang="en-US" altLang="ko-KR" sz="1700" dirty="0"/>
              <a:t>,</a:t>
            </a:r>
            <a:r>
              <a:rPr lang="ko-KR" altLang="en-US" sz="1700" u="sng" dirty="0"/>
              <a:t>나라</a:t>
            </a:r>
            <a:r>
              <a:rPr lang="en-US" altLang="ko-KR" sz="1700" dirty="0"/>
              <a:t>,</a:t>
            </a:r>
            <a:r>
              <a:rPr lang="ko-KR" altLang="en-US" sz="1700" dirty="0"/>
              <a:t>이름</a:t>
            </a:r>
            <a:r>
              <a:rPr lang="en-US" altLang="ko-KR" sz="1700" dirty="0"/>
              <a:t>,</a:t>
            </a:r>
            <a:r>
              <a:rPr lang="ko-KR" altLang="en-US" sz="1700" dirty="0"/>
              <a:t>날짜</a:t>
            </a:r>
            <a:r>
              <a:rPr lang="en-US" altLang="ko-KR" sz="1700" dirty="0"/>
              <a:t>,</a:t>
            </a:r>
            <a:r>
              <a:rPr lang="ko-KR" altLang="en-US" sz="1700" dirty="0"/>
              <a:t> 선호</a:t>
            </a:r>
            <a:r>
              <a:rPr lang="en-US" altLang="ko-KR" sz="1700" dirty="0"/>
              <a:t>(FK))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선호</a:t>
            </a:r>
            <a:r>
              <a:rPr lang="en-US" altLang="ko-KR" sz="1700" dirty="0"/>
              <a:t>(</a:t>
            </a:r>
            <a:r>
              <a:rPr lang="ko-KR" altLang="en-US" sz="1700" u="sng" dirty="0"/>
              <a:t>선호</a:t>
            </a:r>
            <a:r>
              <a:rPr lang="en-US" altLang="ko-KR" sz="1700" dirty="0"/>
              <a:t>,</a:t>
            </a:r>
            <a:r>
              <a:rPr lang="ko-KR" altLang="en-US" sz="1700" dirty="0"/>
              <a:t>나라</a:t>
            </a:r>
            <a:r>
              <a:rPr lang="en-US" altLang="ko-KR" sz="1700" dirty="0"/>
              <a:t>(FK))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관광지</a:t>
            </a:r>
            <a:r>
              <a:rPr lang="en-US" altLang="ko-KR" sz="1700" dirty="0"/>
              <a:t>(</a:t>
            </a:r>
            <a:r>
              <a:rPr lang="ko-KR" altLang="en-US" sz="1700" u="sng" dirty="0"/>
              <a:t>나라</a:t>
            </a:r>
            <a:r>
              <a:rPr lang="en-US" altLang="ko-KR" sz="1700" dirty="0"/>
              <a:t>,</a:t>
            </a:r>
            <a:r>
              <a:rPr lang="ko-KR" altLang="en-US" sz="1700" dirty="0"/>
              <a:t>음식</a:t>
            </a:r>
            <a:r>
              <a:rPr lang="en-US" altLang="ko-KR" sz="1700" dirty="0"/>
              <a:t>,</a:t>
            </a:r>
            <a:r>
              <a:rPr lang="ko-KR" altLang="en-US" sz="1700" dirty="0"/>
              <a:t>이름</a:t>
            </a:r>
            <a:r>
              <a:rPr lang="en-US" altLang="ko-KR" sz="1700" dirty="0"/>
              <a:t>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1A104AE-092F-4E3A-9903-1AC983990521}"/>
              </a:ext>
            </a:extLst>
          </p:cNvPr>
          <p:cNvCxnSpPr>
            <a:stCxn id="63" idx="3"/>
          </p:cNvCxnSpPr>
          <p:nvPr/>
        </p:nvCxnSpPr>
        <p:spPr>
          <a:xfrm>
            <a:off x="6806186" y="1496862"/>
            <a:ext cx="246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86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소영</dc:creator>
  <cp:lastModifiedBy>김 진겸</cp:lastModifiedBy>
  <cp:revision>9</cp:revision>
  <dcterms:created xsi:type="dcterms:W3CDTF">2018-10-29T07:21:27Z</dcterms:created>
  <dcterms:modified xsi:type="dcterms:W3CDTF">2018-11-03T11:45:04Z</dcterms:modified>
</cp:coreProperties>
</file>