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0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1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8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14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0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8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4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ADEF8-745C-420A-B1FE-3787FAA880D5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008A-6167-4B76-8DF8-BC751348F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2748" y="232757"/>
            <a:ext cx="71449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규칙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늦어도 오전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시까지 출근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프로젝트에 지장 없게 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잠수 타지 않기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개인사정 없이 낮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시 이후 출근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회시 제명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타인의 의견을 존중하여 묵살하지 않기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매일 </a:t>
            </a:r>
            <a:r>
              <a:rPr lang="en-US" altLang="ko-KR" dirty="0" smtClean="0"/>
              <a:t>9</a:t>
            </a:r>
            <a:r>
              <a:rPr lang="ko-KR" altLang="en-US" dirty="0" smtClean="0"/>
              <a:t>시에 회의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오후엔 필요에 의해 회의 유무 결정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최대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수면 및 개인 휴식 가능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평일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금요일 제외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시 이후 퇴근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52748" y="2892828"/>
            <a:ext cx="56236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팀 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메이데이</a:t>
            </a:r>
            <a:endParaRPr lang="en-US" altLang="ko-KR" dirty="0" smtClean="0"/>
          </a:p>
          <a:p>
            <a:r>
              <a:rPr lang="ko-KR" altLang="en-US" dirty="0" smtClean="0"/>
              <a:t>아이템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응급처치 및 의료 관련 플랫폼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증상 및 상황 별 </a:t>
            </a:r>
            <a:r>
              <a:rPr lang="ko-KR" altLang="en-US" dirty="0" smtClean="0"/>
              <a:t>기본대처요령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지식</a:t>
            </a:r>
            <a:r>
              <a:rPr lang="en-US" altLang="ko-KR" dirty="0" smtClean="0"/>
              <a:t>IN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올려서 조언 </a:t>
            </a:r>
            <a:r>
              <a:rPr lang="ko-KR" altLang="en-US" dirty="0" smtClean="0"/>
              <a:t>받기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수정하기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추천 기능을 추가</a:t>
            </a:r>
            <a:r>
              <a:rPr lang="en-US" altLang="ko-KR" dirty="0"/>
              <a:t>. </a:t>
            </a:r>
            <a:r>
              <a:rPr lang="ko-KR" altLang="en-US" dirty="0"/>
              <a:t>채택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회원등급을</a:t>
            </a:r>
            <a:r>
              <a:rPr lang="ko-KR" altLang="en-US" dirty="0"/>
              <a:t> 나눔</a:t>
            </a:r>
            <a:r>
              <a:rPr lang="en-US" altLang="ko-KR" dirty="0"/>
              <a:t>.</a:t>
            </a:r>
            <a:r>
              <a:rPr lang="ko-KR" altLang="en-US" dirty="0"/>
              <a:t> 의료진</a:t>
            </a:r>
            <a:r>
              <a:rPr lang="en-US" altLang="ko-KR" dirty="0"/>
              <a:t>, </a:t>
            </a:r>
            <a:r>
              <a:rPr lang="ko-KR" altLang="en-US" dirty="0" smtClean="0"/>
              <a:t>일반회원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병원 별 수술 후기 및 </a:t>
            </a:r>
            <a:r>
              <a:rPr lang="ko-KR" altLang="en-US" dirty="0" smtClean="0"/>
              <a:t>평점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지역별 응급실</a:t>
            </a:r>
            <a:r>
              <a:rPr lang="en-US" altLang="ko-KR" dirty="0"/>
              <a:t>,</a:t>
            </a:r>
            <a:r>
              <a:rPr lang="ko-KR" altLang="en-US" dirty="0"/>
              <a:t>병원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검색기능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인기검색어</a:t>
            </a:r>
            <a:r>
              <a:rPr lang="en-US" altLang="ko-KR" dirty="0" smtClean="0"/>
              <a:t>, FAQ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게시글에</a:t>
            </a:r>
            <a:r>
              <a:rPr lang="ko-KR" altLang="en-US" dirty="0"/>
              <a:t> 댓글이 생기면 실시간 </a:t>
            </a:r>
            <a:r>
              <a:rPr lang="ko-KR" altLang="en-US" dirty="0" err="1" smtClean="0"/>
              <a:t>알림제공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의료진 및 </a:t>
            </a:r>
            <a:r>
              <a:rPr lang="ko-KR" altLang="en-US" dirty="0" err="1" smtClean="0"/>
              <a:t>채팅봇과</a:t>
            </a:r>
            <a:r>
              <a:rPr lang="ko-KR" altLang="en-US" dirty="0" smtClean="0"/>
              <a:t> </a:t>
            </a:r>
            <a:r>
              <a:rPr lang="ko-KR" altLang="en-US" dirty="0"/>
              <a:t>실시간 </a:t>
            </a:r>
            <a:r>
              <a:rPr lang="ko-KR" altLang="en-US" dirty="0" smtClean="0"/>
              <a:t>채팅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약에 대한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공지사항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r>
              <a:rPr lang="ko-KR" altLang="en-US" dirty="0" smtClean="0"/>
              <a:t>회원들에게 이메일 전송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동의</a:t>
            </a:r>
            <a:endParaRPr lang="en-US" altLang="ko-KR" dirty="0" smtClean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156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22</dc:creator>
  <cp:lastModifiedBy>22</cp:lastModifiedBy>
  <cp:revision>13</cp:revision>
  <dcterms:created xsi:type="dcterms:W3CDTF">2019-05-08T07:00:34Z</dcterms:created>
  <dcterms:modified xsi:type="dcterms:W3CDTF">2019-05-09T00:49:19Z</dcterms:modified>
</cp:coreProperties>
</file>