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20"/>
  </p:notesMasterIdLst>
  <p:sldIdLst>
    <p:sldId id="256" r:id="rId2"/>
    <p:sldId id="258" r:id="rId3"/>
    <p:sldId id="260" r:id="rId4"/>
    <p:sldId id="259" r:id="rId5"/>
    <p:sldId id="305" r:id="rId6"/>
    <p:sldId id="262" r:id="rId7"/>
    <p:sldId id="306" r:id="rId8"/>
    <p:sldId id="297" r:id="rId9"/>
    <p:sldId id="304" r:id="rId10"/>
    <p:sldId id="261" r:id="rId11"/>
    <p:sldId id="303" r:id="rId12"/>
    <p:sldId id="299" r:id="rId13"/>
    <p:sldId id="263" r:id="rId14"/>
    <p:sldId id="307" r:id="rId15"/>
    <p:sldId id="301" r:id="rId16"/>
    <p:sldId id="308" r:id="rId17"/>
    <p:sldId id="266" r:id="rId18"/>
    <p:sldId id="275" r:id="rId19"/>
  </p:sldIdLst>
  <p:sldSz cx="9144000" cy="5143500" type="screen16x9"/>
  <p:notesSz cx="6858000" cy="9144000"/>
  <p:embeddedFontLst>
    <p:embeddedFont>
      <p:font typeface="NanumGothic" panose="020D0604000000000000" pitchFamily="34" charset="-127"/>
      <p:regular r:id="rId21"/>
      <p:bold r:id="rId22"/>
    </p:embeddedFont>
    <p:embeddedFont>
      <p:font typeface="Mulish" pitchFamily="2" charset="0"/>
      <p:regular r:id="rId23"/>
      <p:bold r:id="rId24"/>
      <p:italic r:id="rId25"/>
      <p:boldItalic r:id="rId26"/>
    </p:embeddedFont>
    <p:embeddedFont>
      <p:font typeface="Mulish Medium" pitchFamily="2" charset="0"/>
      <p:regular r:id="rId27"/>
      <p:bold r:id="rId28"/>
      <p:italic r:id="rId29"/>
      <p:boldItalic r:id="rId30"/>
    </p:embeddedFont>
    <p:embeddedFont>
      <p:font typeface="Nunito Light" panose="020F0302020204030204" pitchFamily="34" charset="0"/>
      <p:regular r:id="rId31"/>
      <p:italic r:id="rId32"/>
    </p:embeddedFont>
    <p:embeddedFont>
      <p:font typeface="Oswald" pitchFamily="2" charset="0"/>
      <p:regular r:id="rId33"/>
      <p:bold r:id="rId34"/>
    </p:embeddedFont>
    <p:embeddedFont>
      <p:font typeface="Oswald Light" panose="020F0302020204030204" pitchFamily="34" charset="0"/>
      <p:regular r:id="rId35"/>
      <p:bold r:id="rId36"/>
    </p:embeddedFont>
    <p:embeddedFont>
      <p:font typeface="Raleway" pitchFamily="2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0B032EF-B625-40BD-B711-A17815F06B1D}">
  <a:tblStyle styleId="{30B032EF-B625-40BD-B711-A17815F06B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B3821B0-C209-4D4A-9B4B-55DE0B85FFC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39" autoAdjust="0"/>
    <p:restoredTop sz="94647"/>
  </p:normalViewPr>
  <p:slideViewPr>
    <p:cSldViewPr snapToGrid="0">
      <p:cViewPr varScale="1">
        <p:scale>
          <a:sx n="182" d="100"/>
          <a:sy n="182" d="100"/>
        </p:scale>
        <p:origin x="6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font" Target="fonts/font19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font" Target="fonts/font2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I/O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Client-oriented I/O</c:v>
                </c:pt>
                <c:pt idx="1">
                  <c:v>Server-oriented I/O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0.68088000000000004</c:v>
                </c:pt>
                <c:pt idx="1">
                  <c:v>1.438E-3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DB-E140-87A4-6E9D293D09C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Comm.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Client-oriented I/O</c:v>
                </c:pt>
                <c:pt idx="1">
                  <c:v>Server-oriented I/O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0.68927099999999997</c:v>
                </c:pt>
                <c:pt idx="1">
                  <c:v>3.1029999999999999E-3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BDB-E140-87A4-6E9D293D09C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Comp.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Client-oriented I/O</c:v>
                </c:pt>
                <c:pt idx="1">
                  <c:v>Server-oriented I/O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1.009476</c:v>
                </c:pt>
                <c:pt idx="1">
                  <c:v>1.0049220000000001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BDB-E140-87A4-6E9D293D09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14343360"/>
        <c:axId val="574582431"/>
      </c:barChart>
      <c:catAx>
        <c:axId val="1514343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74582431"/>
        <c:crosses val="autoZero"/>
        <c:auto val="1"/>
        <c:lblAlgn val="ctr"/>
        <c:lblOffset val="100"/>
        <c:noMultiLvlLbl val="0"/>
      </c:catAx>
      <c:valAx>
        <c:axId val="574582431"/>
        <c:scaling>
          <c:orientation val="minMax"/>
          <c:max val="1.100000000000000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(sec.)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14343360"/>
        <c:crosses val="autoZero"/>
        <c:crossBetween val="between"/>
        <c:majorUnit val="0.1"/>
        <c:minorUnit val="0.1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25400" cap="flat" cmpd="sng" algn="ctr">
      <a:solidFill>
        <a:schemeClr val="accent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41004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10008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00798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18076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41836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261cd682e9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261cd682e9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8448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544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096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852100"/>
            <a:ext cx="4593000" cy="18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910963"/>
            <a:ext cx="2338500" cy="60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 hasCustomPrompt="1"/>
          </p:nvPr>
        </p:nvSpPr>
        <p:spPr>
          <a:xfrm>
            <a:off x="3253825" y="654550"/>
            <a:ext cx="4982700" cy="11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9" name="Google Shape;39;p11"/>
          <p:cNvSpPr txBox="1">
            <a:spLocks noGrp="1"/>
          </p:cNvSpPr>
          <p:nvPr>
            <p:ph type="subTitle" idx="1"/>
          </p:nvPr>
        </p:nvSpPr>
        <p:spPr>
          <a:xfrm>
            <a:off x="3253825" y="1992788"/>
            <a:ext cx="4982700" cy="3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title" idx="2" hasCustomPrompt="1"/>
          </p:nvPr>
        </p:nvSpPr>
        <p:spPr>
          <a:xfrm>
            <a:off x="830206" y="1478041"/>
            <a:ext cx="626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4" name="Google Shape;44;p13"/>
          <p:cNvSpPr txBox="1">
            <a:spLocks noGrp="1"/>
          </p:cNvSpPr>
          <p:nvPr>
            <p:ph type="title" idx="3" hasCustomPrompt="1"/>
          </p:nvPr>
        </p:nvSpPr>
        <p:spPr>
          <a:xfrm>
            <a:off x="838276" y="3141063"/>
            <a:ext cx="626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5" name="Google Shape;45;p13"/>
          <p:cNvSpPr txBox="1">
            <a:spLocks noGrp="1"/>
          </p:cNvSpPr>
          <p:nvPr>
            <p:ph type="title" idx="4" hasCustomPrompt="1"/>
          </p:nvPr>
        </p:nvSpPr>
        <p:spPr>
          <a:xfrm>
            <a:off x="3516058" y="1478041"/>
            <a:ext cx="626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 idx="5" hasCustomPrompt="1"/>
          </p:nvPr>
        </p:nvSpPr>
        <p:spPr>
          <a:xfrm>
            <a:off x="3516050" y="3141063"/>
            <a:ext cx="626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6" hasCustomPrompt="1"/>
          </p:nvPr>
        </p:nvSpPr>
        <p:spPr>
          <a:xfrm>
            <a:off x="6223406" y="1478041"/>
            <a:ext cx="626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7" hasCustomPrompt="1"/>
          </p:nvPr>
        </p:nvSpPr>
        <p:spPr>
          <a:xfrm>
            <a:off x="6224312" y="3141063"/>
            <a:ext cx="626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1"/>
          </p:nvPr>
        </p:nvSpPr>
        <p:spPr>
          <a:xfrm>
            <a:off x="720000" y="215707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8"/>
          </p:nvPr>
        </p:nvSpPr>
        <p:spPr>
          <a:xfrm>
            <a:off x="3419275" y="215707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9"/>
          </p:nvPr>
        </p:nvSpPr>
        <p:spPr>
          <a:xfrm>
            <a:off x="6118550" y="215707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3"/>
          </p:nvPr>
        </p:nvSpPr>
        <p:spPr>
          <a:xfrm>
            <a:off x="720000" y="3819050"/>
            <a:ext cx="23814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4"/>
          </p:nvPr>
        </p:nvSpPr>
        <p:spPr>
          <a:xfrm>
            <a:off x="3419275" y="381905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5"/>
          </p:nvPr>
        </p:nvSpPr>
        <p:spPr>
          <a:xfrm>
            <a:off x="6118550" y="381905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ubTitle" idx="1"/>
          </p:nvPr>
        </p:nvSpPr>
        <p:spPr>
          <a:xfrm>
            <a:off x="901850" y="2815848"/>
            <a:ext cx="2196600" cy="16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ubTitle" idx="2"/>
          </p:nvPr>
        </p:nvSpPr>
        <p:spPr>
          <a:xfrm>
            <a:off x="3473634" y="2815848"/>
            <a:ext cx="2196600" cy="16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ubTitle" idx="3"/>
          </p:nvPr>
        </p:nvSpPr>
        <p:spPr>
          <a:xfrm>
            <a:off x="6045424" y="2815848"/>
            <a:ext cx="2196600" cy="16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ubTitle" idx="4"/>
          </p:nvPr>
        </p:nvSpPr>
        <p:spPr>
          <a:xfrm>
            <a:off x="901850" y="2121456"/>
            <a:ext cx="2196600" cy="8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ubTitle" idx="5"/>
          </p:nvPr>
        </p:nvSpPr>
        <p:spPr>
          <a:xfrm>
            <a:off x="3473636" y="2121456"/>
            <a:ext cx="2196600" cy="8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ubTitle" idx="6"/>
          </p:nvPr>
        </p:nvSpPr>
        <p:spPr>
          <a:xfrm>
            <a:off x="6045421" y="2121456"/>
            <a:ext cx="2196600" cy="8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subTitle" idx="1"/>
          </p:nvPr>
        </p:nvSpPr>
        <p:spPr>
          <a:xfrm>
            <a:off x="1682846" y="1753038"/>
            <a:ext cx="28482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ubTitle" idx="2"/>
          </p:nvPr>
        </p:nvSpPr>
        <p:spPr>
          <a:xfrm>
            <a:off x="5509397" y="1753038"/>
            <a:ext cx="28482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ubTitle" idx="3"/>
          </p:nvPr>
        </p:nvSpPr>
        <p:spPr>
          <a:xfrm>
            <a:off x="1682845" y="3456125"/>
            <a:ext cx="28482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ubTitle" idx="4"/>
          </p:nvPr>
        </p:nvSpPr>
        <p:spPr>
          <a:xfrm>
            <a:off x="5509397" y="3456125"/>
            <a:ext cx="28482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subTitle" idx="5"/>
          </p:nvPr>
        </p:nvSpPr>
        <p:spPr>
          <a:xfrm>
            <a:off x="1682845" y="1459688"/>
            <a:ext cx="284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ubTitle" idx="6"/>
          </p:nvPr>
        </p:nvSpPr>
        <p:spPr>
          <a:xfrm>
            <a:off x="1682845" y="3162850"/>
            <a:ext cx="284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ubTitle" idx="7"/>
          </p:nvPr>
        </p:nvSpPr>
        <p:spPr>
          <a:xfrm>
            <a:off x="5509370" y="1459688"/>
            <a:ext cx="284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subTitle" idx="8"/>
          </p:nvPr>
        </p:nvSpPr>
        <p:spPr>
          <a:xfrm>
            <a:off x="5509370" y="3162850"/>
            <a:ext cx="284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3982675" y="9915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ubTitle" idx="1"/>
          </p:nvPr>
        </p:nvSpPr>
        <p:spPr>
          <a:xfrm>
            <a:off x="3982675" y="17909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/>
          <p:nvPr/>
        </p:nvSpPr>
        <p:spPr>
          <a:xfrm>
            <a:off x="5158500" y="3377675"/>
            <a:ext cx="3272400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rPr>
              <a:t>CREDITS: This presentation template was created by</a:t>
            </a:r>
            <a:r>
              <a:rPr lang="en" sz="1000" b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" sz="1000" b="1" u="sng">
                <a:solidFill>
                  <a:schemeClr val="hlink"/>
                </a:solidFill>
                <a:latin typeface="Mulish"/>
                <a:ea typeface="Mulish"/>
                <a:cs typeface="Mulish"/>
                <a:sym typeface="Mulish"/>
                <a:hlinkClick r:id="rId2"/>
              </a:rPr>
              <a:t>Slidesgo</a:t>
            </a:r>
            <a:r>
              <a:rPr lang="en" sz="1000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rPr>
              <a:t> </a:t>
            </a:r>
            <a:endParaRPr sz="1000" u="sng">
              <a:solidFill>
                <a:schemeClr val="dk1"/>
              </a:solidFill>
              <a:latin typeface="Mulish Medium"/>
              <a:ea typeface="Mulish Medium"/>
              <a:cs typeface="Mulish Medium"/>
              <a:sym typeface="Mulish Medium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1"/>
          <p:cNvGrpSpPr/>
          <p:nvPr/>
        </p:nvGrpSpPr>
        <p:grpSpPr>
          <a:xfrm>
            <a:off x="-67272" y="165288"/>
            <a:ext cx="8135622" cy="5045438"/>
            <a:chOff x="-67272" y="165288"/>
            <a:chExt cx="8135622" cy="5045438"/>
          </a:xfrm>
        </p:grpSpPr>
        <p:grpSp>
          <p:nvGrpSpPr>
            <p:cNvPr id="102" name="Google Shape;102;p21"/>
            <p:cNvGrpSpPr/>
            <p:nvPr/>
          </p:nvGrpSpPr>
          <p:grpSpPr>
            <a:xfrm>
              <a:off x="-67272" y="4073950"/>
              <a:ext cx="913949" cy="1136775"/>
              <a:chOff x="4919328" y="3607500"/>
              <a:chExt cx="913949" cy="1136775"/>
            </a:xfrm>
          </p:grpSpPr>
          <p:sp>
            <p:nvSpPr>
              <p:cNvPr id="103" name="Google Shape;103;p21"/>
              <p:cNvSpPr/>
              <p:nvPr/>
            </p:nvSpPr>
            <p:spPr>
              <a:xfrm>
                <a:off x="5100633" y="3861850"/>
                <a:ext cx="626100" cy="626100"/>
              </a:xfrm>
              <a:prstGeom prst="roundRect">
                <a:avLst>
                  <a:gd name="adj" fmla="val 16667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104" name="Google Shape;104;p21"/>
              <p:cNvSpPr/>
              <p:nvPr/>
            </p:nvSpPr>
            <p:spPr>
              <a:xfrm>
                <a:off x="4919328" y="3607500"/>
                <a:ext cx="354000" cy="354000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105" name="Google Shape;105;p21"/>
              <p:cNvSpPr/>
              <p:nvPr/>
            </p:nvSpPr>
            <p:spPr>
              <a:xfrm>
                <a:off x="5385677" y="4296675"/>
                <a:ext cx="447600" cy="447600"/>
              </a:xfrm>
              <a:prstGeom prst="roundRect">
                <a:avLst>
                  <a:gd name="adj" fmla="val 16667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</p:grpSp>
        <p:grpSp>
          <p:nvGrpSpPr>
            <p:cNvPr id="106" name="Google Shape;106;p21"/>
            <p:cNvGrpSpPr/>
            <p:nvPr/>
          </p:nvGrpSpPr>
          <p:grpSpPr>
            <a:xfrm>
              <a:off x="1075650" y="165288"/>
              <a:ext cx="6992700" cy="4812925"/>
              <a:chOff x="1075650" y="175550"/>
              <a:chExt cx="6992700" cy="4812925"/>
            </a:xfrm>
          </p:grpSpPr>
          <p:cxnSp>
            <p:nvCxnSpPr>
              <p:cNvPr id="107" name="Google Shape;107;p21"/>
              <p:cNvCxnSpPr/>
              <p:nvPr/>
            </p:nvCxnSpPr>
            <p:spPr>
              <a:xfrm>
                <a:off x="1075650" y="4988475"/>
                <a:ext cx="6992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21"/>
              <p:cNvCxnSpPr/>
              <p:nvPr/>
            </p:nvCxnSpPr>
            <p:spPr>
              <a:xfrm>
                <a:off x="1075650" y="175550"/>
                <a:ext cx="6992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22"/>
          <p:cNvGrpSpPr/>
          <p:nvPr/>
        </p:nvGrpSpPr>
        <p:grpSpPr>
          <a:xfrm>
            <a:off x="64553" y="84575"/>
            <a:ext cx="9018549" cy="4998663"/>
            <a:chOff x="64553" y="84575"/>
            <a:chExt cx="9018549" cy="4998663"/>
          </a:xfrm>
        </p:grpSpPr>
        <p:grpSp>
          <p:nvGrpSpPr>
            <p:cNvPr id="111" name="Google Shape;111;p22"/>
            <p:cNvGrpSpPr/>
            <p:nvPr/>
          </p:nvGrpSpPr>
          <p:grpSpPr>
            <a:xfrm>
              <a:off x="8169153" y="84575"/>
              <a:ext cx="913949" cy="1136775"/>
              <a:chOff x="4919328" y="3607500"/>
              <a:chExt cx="913949" cy="1136775"/>
            </a:xfrm>
          </p:grpSpPr>
          <p:sp>
            <p:nvSpPr>
              <p:cNvPr id="112" name="Google Shape;112;p22"/>
              <p:cNvSpPr/>
              <p:nvPr/>
            </p:nvSpPr>
            <p:spPr>
              <a:xfrm>
                <a:off x="5100633" y="3861850"/>
                <a:ext cx="626100" cy="626100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113" name="Google Shape;113;p22"/>
              <p:cNvSpPr/>
              <p:nvPr/>
            </p:nvSpPr>
            <p:spPr>
              <a:xfrm>
                <a:off x="4919328" y="3607500"/>
                <a:ext cx="354000" cy="35400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114" name="Google Shape;114;p22"/>
              <p:cNvSpPr/>
              <p:nvPr/>
            </p:nvSpPr>
            <p:spPr>
              <a:xfrm>
                <a:off x="5385677" y="4296675"/>
                <a:ext cx="447600" cy="4476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</p:grpSp>
        <p:cxnSp>
          <p:nvCxnSpPr>
            <p:cNvPr id="115" name="Google Shape;115;p22"/>
            <p:cNvCxnSpPr/>
            <p:nvPr/>
          </p:nvCxnSpPr>
          <p:spPr>
            <a:xfrm rot="-5400000">
              <a:off x="-1266212" y="2482552"/>
              <a:ext cx="3057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" name="Google Shape;116;p22"/>
            <p:cNvCxnSpPr/>
            <p:nvPr/>
          </p:nvCxnSpPr>
          <p:spPr>
            <a:xfrm rot="-5400000">
              <a:off x="7250038" y="2750002"/>
              <a:ext cx="3057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7" name="Google Shape;117;p22"/>
            <p:cNvGrpSpPr/>
            <p:nvPr/>
          </p:nvGrpSpPr>
          <p:grpSpPr>
            <a:xfrm>
              <a:off x="64553" y="3946463"/>
              <a:ext cx="913949" cy="1136775"/>
              <a:chOff x="4919328" y="3607500"/>
              <a:chExt cx="913949" cy="1136775"/>
            </a:xfrm>
          </p:grpSpPr>
          <p:sp>
            <p:nvSpPr>
              <p:cNvPr id="118" name="Google Shape;118;p22"/>
              <p:cNvSpPr/>
              <p:nvPr/>
            </p:nvSpPr>
            <p:spPr>
              <a:xfrm>
                <a:off x="5100633" y="3861850"/>
                <a:ext cx="626100" cy="626100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119" name="Google Shape;119;p22"/>
              <p:cNvSpPr/>
              <p:nvPr/>
            </p:nvSpPr>
            <p:spPr>
              <a:xfrm>
                <a:off x="4919328" y="3607500"/>
                <a:ext cx="354000" cy="3540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120" name="Google Shape;120;p22"/>
              <p:cNvSpPr/>
              <p:nvPr/>
            </p:nvSpPr>
            <p:spPr>
              <a:xfrm>
                <a:off x="5385677" y="4296675"/>
                <a:ext cx="447600" cy="44760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929175" y="3431100"/>
            <a:ext cx="3501600" cy="7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7264739" y="1580664"/>
            <a:ext cx="10539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5029200" y="2817076"/>
            <a:ext cx="3054900" cy="15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2"/>
          </p:nvPr>
        </p:nvSpPr>
        <p:spPr>
          <a:xfrm>
            <a:off x="961925" y="2817076"/>
            <a:ext cx="3054900" cy="15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3"/>
          </p:nvPr>
        </p:nvSpPr>
        <p:spPr>
          <a:xfrm>
            <a:off x="961925" y="2292300"/>
            <a:ext cx="3054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4"/>
          </p:nvPr>
        </p:nvSpPr>
        <p:spPr>
          <a:xfrm>
            <a:off x="5029202" y="2292300"/>
            <a:ext cx="3054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subTitle" idx="1"/>
          </p:nvPr>
        </p:nvSpPr>
        <p:spPr>
          <a:xfrm>
            <a:off x="859313" y="1942550"/>
            <a:ext cx="4294800" cy="19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859313" y="1248050"/>
            <a:ext cx="4294800" cy="6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>
            <a:spLocks noGrp="1"/>
          </p:cNvSpPr>
          <p:nvPr>
            <p:ph type="pic" idx="2"/>
          </p:nvPr>
        </p:nvSpPr>
        <p:spPr>
          <a:xfrm>
            <a:off x="5497688" y="539550"/>
            <a:ext cx="2787000" cy="4064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swald"/>
              <a:buNone/>
              <a:defRPr sz="3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swald"/>
              <a:buNone/>
              <a:defRPr sz="3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swald"/>
              <a:buNone/>
              <a:defRPr sz="3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swald"/>
              <a:buNone/>
              <a:defRPr sz="3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swald"/>
              <a:buNone/>
              <a:defRPr sz="3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swald"/>
              <a:buNone/>
              <a:defRPr sz="3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swald"/>
              <a:buNone/>
              <a:defRPr sz="3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swald"/>
              <a:buNone/>
              <a:defRPr sz="3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swald"/>
              <a:buNone/>
              <a:defRPr sz="3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 Medium"/>
              <a:buChar char="●"/>
              <a:defRPr sz="1200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 Medium"/>
              <a:buChar char="○"/>
              <a:defRPr sz="1200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 Medium"/>
              <a:buChar char="■"/>
              <a:defRPr sz="1200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 Medium"/>
              <a:buChar char="●"/>
              <a:defRPr sz="1200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 Medium"/>
              <a:buChar char="○"/>
              <a:defRPr sz="1200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 Medium"/>
              <a:buChar char="■"/>
              <a:defRPr sz="1200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 Medium"/>
              <a:buChar char="●"/>
              <a:defRPr sz="1200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 Medium"/>
              <a:buChar char="○"/>
              <a:defRPr sz="1200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 Medium"/>
              <a:buChar char="■"/>
              <a:defRPr sz="1200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3" r:id="rId13"/>
    <p:sldLayoutId id="2147483664" r:id="rId14"/>
    <p:sldLayoutId id="2147483666" r:id="rId15"/>
    <p:sldLayoutId id="2147483667" r:id="rId16"/>
    <p:sldLayoutId id="2147483668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>
            <a:spLocks noGrp="1"/>
          </p:cNvSpPr>
          <p:nvPr>
            <p:ph type="ctrTitle"/>
          </p:nvPr>
        </p:nvSpPr>
        <p:spPr>
          <a:xfrm>
            <a:off x="713225" y="852100"/>
            <a:ext cx="4593000" cy="18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latin typeface="Oswald"/>
                <a:ea typeface="Oswald"/>
                <a:cs typeface="Oswald"/>
                <a:sym typeface="Oswald"/>
              </a:rPr>
              <a:t>Term Project</a:t>
            </a:r>
            <a:endParaRPr b="0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2" name="Google Shape;132;p26"/>
          <p:cNvSpPr txBox="1">
            <a:spLocks noGrp="1"/>
          </p:cNvSpPr>
          <p:nvPr>
            <p:ph type="subTitle" idx="1"/>
          </p:nvPr>
        </p:nvSpPr>
        <p:spPr>
          <a:xfrm>
            <a:off x="713224" y="3130600"/>
            <a:ext cx="2755683" cy="13845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19011552 </a:t>
            </a:r>
            <a:r>
              <a:rPr lang="ko-KR" altLang="en-US" sz="1600" dirty="0" err="1"/>
              <a:t>박승완</a:t>
            </a:r>
            <a:endParaRPr lang="en-US" altLang="ko-KR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19011548 </a:t>
            </a:r>
            <a:r>
              <a:rPr lang="ko-KR" altLang="en-US" sz="1600" dirty="0" err="1"/>
              <a:t>문경필</a:t>
            </a:r>
            <a:endParaRPr lang="en-US" altLang="ko-KR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19011570 </a:t>
            </a:r>
            <a:r>
              <a:rPr lang="ko-KR" altLang="en-US" sz="1600" dirty="0"/>
              <a:t>김지수</a:t>
            </a:r>
            <a:endParaRPr sz="1600" dirty="0"/>
          </a:p>
        </p:txBody>
      </p:sp>
      <p:cxnSp>
        <p:nvCxnSpPr>
          <p:cNvPr id="133" name="Google Shape;133;p26"/>
          <p:cNvCxnSpPr/>
          <p:nvPr/>
        </p:nvCxnSpPr>
        <p:spPr>
          <a:xfrm>
            <a:off x="5566150" y="4604000"/>
            <a:ext cx="3889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4" name="Google Shape;134;p26"/>
          <p:cNvGrpSpPr/>
          <p:nvPr/>
        </p:nvGrpSpPr>
        <p:grpSpPr>
          <a:xfrm>
            <a:off x="4919328" y="539730"/>
            <a:ext cx="3706541" cy="4204545"/>
            <a:chOff x="4919328" y="539730"/>
            <a:chExt cx="3706541" cy="4204545"/>
          </a:xfrm>
        </p:grpSpPr>
        <p:grpSp>
          <p:nvGrpSpPr>
            <p:cNvPr id="135" name="Google Shape;135;p26"/>
            <p:cNvGrpSpPr/>
            <p:nvPr/>
          </p:nvGrpSpPr>
          <p:grpSpPr>
            <a:xfrm>
              <a:off x="5331183" y="539730"/>
              <a:ext cx="3294686" cy="4111604"/>
              <a:chOff x="5331183" y="539730"/>
              <a:chExt cx="3294686" cy="4111604"/>
            </a:xfrm>
          </p:grpSpPr>
          <p:grpSp>
            <p:nvGrpSpPr>
              <p:cNvPr id="136" name="Google Shape;136;p26"/>
              <p:cNvGrpSpPr/>
              <p:nvPr/>
            </p:nvGrpSpPr>
            <p:grpSpPr>
              <a:xfrm>
                <a:off x="5331183" y="539730"/>
                <a:ext cx="1481008" cy="1481008"/>
                <a:chOff x="4970858" y="1075930"/>
                <a:chExt cx="1481008" cy="1481008"/>
              </a:xfrm>
            </p:grpSpPr>
            <p:sp>
              <p:nvSpPr>
                <p:cNvPr id="137" name="Google Shape;137;p26"/>
                <p:cNvSpPr/>
                <p:nvPr/>
              </p:nvSpPr>
              <p:spPr>
                <a:xfrm flipH="1">
                  <a:off x="5062385" y="1167457"/>
                  <a:ext cx="1298674" cy="1298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2" h="1802" extrusionOk="0">
                      <a:moveTo>
                        <a:pt x="1539" y="263"/>
                      </a:moveTo>
                      <a:cubicBezTo>
                        <a:pt x="1651" y="375"/>
                        <a:pt x="1731" y="514"/>
                        <a:pt x="1772" y="667"/>
                      </a:cubicBezTo>
                      <a:cubicBezTo>
                        <a:pt x="1813" y="820"/>
                        <a:pt x="1813" y="981"/>
                        <a:pt x="1772" y="1133"/>
                      </a:cubicBezTo>
                      <a:cubicBezTo>
                        <a:pt x="1731" y="1286"/>
                        <a:pt x="1651" y="1425"/>
                        <a:pt x="1539" y="1537"/>
                      </a:cubicBezTo>
                      <a:cubicBezTo>
                        <a:pt x="1427" y="1649"/>
                        <a:pt x="1288" y="1731"/>
                        <a:pt x="1135" y="1771"/>
                      </a:cubicBezTo>
                      <a:cubicBezTo>
                        <a:pt x="982" y="1812"/>
                        <a:pt x="821" y="1812"/>
                        <a:pt x="669" y="1771"/>
                      </a:cubicBezTo>
                      <a:cubicBezTo>
                        <a:pt x="516" y="1731"/>
                        <a:pt x="376" y="1649"/>
                        <a:pt x="265" y="1537"/>
                      </a:cubicBezTo>
                      <a:cubicBezTo>
                        <a:pt x="153" y="1425"/>
                        <a:pt x="72" y="1286"/>
                        <a:pt x="31" y="1133"/>
                      </a:cubicBezTo>
                      <a:cubicBezTo>
                        <a:pt x="-10" y="981"/>
                        <a:pt x="-10" y="820"/>
                        <a:pt x="31" y="667"/>
                      </a:cubicBezTo>
                      <a:cubicBezTo>
                        <a:pt x="72" y="514"/>
                        <a:pt x="153" y="375"/>
                        <a:pt x="265" y="263"/>
                      </a:cubicBezTo>
                      <a:cubicBezTo>
                        <a:pt x="376" y="151"/>
                        <a:pt x="516" y="71"/>
                        <a:pt x="669" y="30"/>
                      </a:cubicBezTo>
                      <a:cubicBezTo>
                        <a:pt x="821" y="-11"/>
                        <a:pt x="982" y="-11"/>
                        <a:pt x="1135" y="30"/>
                      </a:cubicBezTo>
                      <a:cubicBezTo>
                        <a:pt x="1288" y="71"/>
                        <a:pt x="1427" y="151"/>
                        <a:pt x="1539" y="26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8" name="Google Shape;138;p26"/>
                <p:cNvSpPr/>
                <p:nvPr/>
              </p:nvSpPr>
              <p:spPr>
                <a:xfrm flipH="1">
                  <a:off x="5061664" y="1166737"/>
                  <a:ext cx="1298674" cy="649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2" h="901" extrusionOk="0">
                      <a:moveTo>
                        <a:pt x="1802" y="901"/>
                      </a:moveTo>
                      <a:cubicBezTo>
                        <a:pt x="1802" y="404"/>
                        <a:pt x="1398" y="0"/>
                        <a:pt x="901" y="0"/>
                      </a:cubicBezTo>
                      <a:cubicBezTo>
                        <a:pt x="403" y="0"/>
                        <a:pt x="0" y="404"/>
                        <a:pt x="0" y="901"/>
                      </a:cubicBezTo>
                      <a:lnTo>
                        <a:pt x="1802" y="90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9" name="Google Shape;139;p26"/>
                <p:cNvSpPr/>
                <p:nvPr/>
              </p:nvSpPr>
              <p:spPr>
                <a:xfrm flipH="1">
                  <a:off x="4970858" y="1075930"/>
                  <a:ext cx="1481008" cy="1481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5" h="2055" extrusionOk="0">
                      <a:moveTo>
                        <a:pt x="1754" y="300"/>
                      </a:moveTo>
                      <a:cubicBezTo>
                        <a:pt x="1882" y="428"/>
                        <a:pt x="1973" y="587"/>
                        <a:pt x="2020" y="761"/>
                      </a:cubicBezTo>
                      <a:cubicBezTo>
                        <a:pt x="2066" y="935"/>
                        <a:pt x="2066" y="1119"/>
                        <a:pt x="2020" y="1293"/>
                      </a:cubicBezTo>
                      <a:cubicBezTo>
                        <a:pt x="1973" y="1467"/>
                        <a:pt x="1881" y="1627"/>
                        <a:pt x="1754" y="1754"/>
                      </a:cubicBezTo>
                      <a:cubicBezTo>
                        <a:pt x="1626" y="1882"/>
                        <a:pt x="1468" y="1974"/>
                        <a:pt x="1294" y="2020"/>
                      </a:cubicBezTo>
                      <a:cubicBezTo>
                        <a:pt x="1119" y="2067"/>
                        <a:pt x="936" y="2067"/>
                        <a:pt x="762" y="2020"/>
                      </a:cubicBezTo>
                      <a:cubicBezTo>
                        <a:pt x="588" y="1974"/>
                        <a:pt x="428" y="1882"/>
                        <a:pt x="301" y="1754"/>
                      </a:cubicBezTo>
                      <a:cubicBezTo>
                        <a:pt x="173" y="1627"/>
                        <a:pt x="82" y="1467"/>
                        <a:pt x="35" y="1293"/>
                      </a:cubicBezTo>
                      <a:cubicBezTo>
                        <a:pt x="-12" y="1119"/>
                        <a:pt x="-12" y="935"/>
                        <a:pt x="35" y="761"/>
                      </a:cubicBezTo>
                      <a:cubicBezTo>
                        <a:pt x="82" y="587"/>
                        <a:pt x="173" y="428"/>
                        <a:pt x="301" y="300"/>
                      </a:cubicBezTo>
                      <a:cubicBezTo>
                        <a:pt x="428" y="173"/>
                        <a:pt x="588" y="82"/>
                        <a:pt x="762" y="35"/>
                      </a:cubicBezTo>
                      <a:cubicBezTo>
                        <a:pt x="936" y="-11"/>
                        <a:pt x="1119" y="-12"/>
                        <a:pt x="1294" y="35"/>
                      </a:cubicBezTo>
                      <a:cubicBezTo>
                        <a:pt x="1468" y="81"/>
                        <a:pt x="1627" y="173"/>
                        <a:pt x="1754" y="30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5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0350" tIns="45350" rIns="90350" bIns="4535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0" name="Google Shape;140;p26"/>
                <p:cNvSpPr/>
                <p:nvPr/>
              </p:nvSpPr>
              <p:spPr>
                <a:xfrm flipH="1">
                  <a:off x="5711002" y="1166737"/>
                  <a:ext cx="649336" cy="649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1" h="901" extrusionOk="0">
                      <a:moveTo>
                        <a:pt x="886" y="901"/>
                      </a:moveTo>
                      <a:lnTo>
                        <a:pt x="0" y="901"/>
                      </a:lnTo>
                      <a:cubicBezTo>
                        <a:pt x="0" y="404"/>
                        <a:pt x="403" y="0"/>
                        <a:pt x="901" y="0"/>
                      </a:cubicBezTo>
                      <a:lnTo>
                        <a:pt x="886" y="90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41" name="Google Shape;141;p26"/>
              <p:cNvSpPr/>
              <p:nvPr/>
            </p:nvSpPr>
            <p:spPr>
              <a:xfrm flipH="1">
                <a:off x="6960669" y="4321170"/>
                <a:ext cx="152064" cy="214043"/>
              </a:xfrm>
              <a:custGeom>
                <a:avLst/>
                <a:gdLst/>
                <a:ahLst/>
                <a:cxnLst/>
                <a:rect l="l" t="t" r="r" b="b"/>
                <a:pathLst>
                  <a:path w="211" h="297" extrusionOk="0">
                    <a:moveTo>
                      <a:pt x="0" y="6"/>
                    </a:moveTo>
                    <a:lnTo>
                      <a:pt x="28" y="204"/>
                    </a:lnTo>
                    <a:cubicBezTo>
                      <a:pt x="28" y="204"/>
                      <a:pt x="73" y="336"/>
                      <a:pt x="115" y="285"/>
                    </a:cubicBezTo>
                    <a:cubicBezTo>
                      <a:pt x="156" y="234"/>
                      <a:pt x="198" y="207"/>
                      <a:pt x="198" y="207"/>
                    </a:cubicBezTo>
                    <a:lnTo>
                      <a:pt x="211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9C554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26"/>
              <p:cNvSpPr/>
              <p:nvPr/>
            </p:nvSpPr>
            <p:spPr>
              <a:xfrm flipH="1">
                <a:off x="7591267" y="4313964"/>
                <a:ext cx="128282" cy="172243"/>
              </a:xfrm>
              <a:custGeom>
                <a:avLst/>
                <a:gdLst/>
                <a:ahLst/>
                <a:cxnLst/>
                <a:rect l="l" t="t" r="r" b="b"/>
                <a:pathLst>
                  <a:path w="178" h="239" extrusionOk="0">
                    <a:moveTo>
                      <a:pt x="178" y="0"/>
                    </a:moveTo>
                    <a:lnTo>
                      <a:pt x="116" y="199"/>
                    </a:lnTo>
                    <a:cubicBezTo>
                      <a:pt x="116" y="199"/>
                      <a:pt x="69" y="240"/>
                      <a:pt x="52" y="239"/>
                    </a:cubicBezTo>
                    <a:cubicBezTo>
                      <a:pt x="21" y="237"/>
                      <a:pt x="5" y="184"/>
                      <a:pt x="5" y="184"/>
                    </a:cubicBezTo>
                    <a:lnTo>
                      <a:pt x="0" y="0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rgbClr val="9C5547"/>
              </a:solidFill>
              <a:ln>
                <a:noFill/>
              </a:ln>
            </p:spPr>
            <p:txBody>
              <a:bodyPr spcFirstLastPara="1" wrap="square" lIns="90000" tIns="41025" rIns="90000" bIns="410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26"/>
              <p:cNvSpPr/>
              <p:nvPr/>
            </p:nvSpPr>
            <p:spPr>
              <a:xfrm rot="701890">
                <a:off x="6808008" y="4403734"/>
                <a:ext cx="303700" cy="219088"/>
              </a:xfrm>
              <a:custGeom>
                <a:avLst/>
                <a:gdLst/>
                <a:ahLst/>
                <a:cxnLst/>
                <a:rect l="l" t="t" r="r" b="b"/>
                <a:pathLst>
                  <a:path w="585" h="422" extrusionOk="0">
                    <a:moveTo>
                      <a:pt x="295" y="76"/>
                    </a:moveTo>
                    <a:lnTo>
                      <a:pt x="520" y="0"/>
                    </a:lnTo>
                    <a:lnTo>
                      <a:pt x="584" y="301"/>
                    </a:lnTo>
                    <a:lnTo>
                      <a:pt x="584" y="301"/>
                    </a:lnTo>
                    <a:cubicBezTo>
                      <a:pt x="585" y="303"/>
                      <a:pt x="585" y="306"/>
                      <a:pt x="585" y="308"/>
                    </a:cubicBezTo>
                    <a:cubicBezTo>
                      <a:pt x="585" y="314"/>
                      <a:pt x="583" y="320"/>
                      <a:pt x="580" y="325"/>
                    </a:cubicBezTo>
                    <a:cubicBezTo>
                      <a:pt x="577" y="330"/>
                      <a:pt x="573" y="335"/>
                      <a:pt x="568" y="338"/>
                    </a:cubicBezTo>
                    <a:cubicBezTo>
                      <a:pt x="563" y="341"/>
                      <a:pt x="557" y="342"/>
                      <a:pt x="551" y="342"/>
                    </a:cubicBezTo>
                    <a:cubicBezTo>
                      <a:pt x="550" y="342"/>
                      <a:pt x="549" y="342"/>
                      <a:pt x="549" y="342"/>
                    </a:cubicBezTo>
                    <a:lnTo>
                      <a:pt x="549" y="342"/>
                    </a:lnTo>
                    <a:lnTo>
                      <a:pt x="549" y="342"/>
                    </a:lnTo>
                    <a:cubicBezTo>
                      <a:pt x="543" y="342"/>
                      <a:pt x="538" y="340"/>
                      <a:pt x="534" y="338"/>
                    </a:cubicBezTo>
                    <a:cubicBezTo>
                      <a:pt x="529" y="335"/>
                      <a:pt x="524" y="330"/>
                      <a:pt x="521" y="325"/>
                    </a:cubicBezTo>
                    <a:cubicBezTo>
                      <a:pt x="520" y="323"/>
                      <a:pt x="519" y="321"/>
                      <a:pt x="518" y="318"/>
                    </a:cubicBezTo>
                    <a:lnTo>
                      <a:pt x="494" y="239"/>
                    </a:lnTo>
                    <a:lnTo>
                      <a:pt x="480" y="291"/>
                    </a:lnTo>
                    <a:lnTo>
                      <a:pt x="480" y="291"/>
                    </a:lnTo>
                    <a:cubicBezTo>
                      <a:pt x="478" y="300"/>
                      <a:pt x="475" y="308"/>
                      <a:pt x="470" y="316"/>
                    </a:cubicBezTo>
                    <a:cubicBezTo>
                      <a:pt x="462" y="331"/>
                      <a:pt x="449" y="343"/>
                      <a:pt x="434" y="352"/>
                    </a:cubicBezTo>
                    <a:cubicBezTo>
                      <a:pt x="424" y="358"/>
                      <a:pt x="413" y="362"/>
                      <a:pt x="402" y="364"/>
                    </a:cubicBezTo>
                    <a:lnTo>
                      <a:pt x="65" y="421"/>
                    </a:lnTo>
                    <a:cubicBezTo>
                      <a:pt x="9" y="432"/>
                      <a:pt x="-24" y="362"/>
                      <a:pt x="20" y="326"/>
                    </a:cubicBezTo>
                    <a:lnTo>
                      <a:pt x="295" y="7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26"/>
              <p:cNvSpPr/>
              <p:nvPr/>
            </p:nvSpPr>
            <p:spPr>
              <a:xfrm>
                <a:off x="7500132" y="4417787"/>
                <a:ext cx="227756" cy="139592"/>
              </a:xfrm>
              <a:custGeom>
                <a:avLst/>
                <a:gdLst/>
                <a:ahLst/>
                <a:cxnLst/>
                <a:rect l="l" t="t" r="r" b="b"/>
                <a:pathLst>
                  <a:path w="589" h="361" extrusionOk="0">
                    <a:moveTo>
                      <a:pt x="290" y="53"/>
                    </a:moveTo>
                    <a:lnTo>
                      <a:pt x="589" y="0"/>
                    </a:lnTo>
                    <a:lnTo>
                      <a:pt x="588" y="276"/>
                    </a:lnTo>
                    <a:lnTo>
                      <a:pt x="588" y="276"/>
                    </a:lnTo>
                    <a:cubicBezTo>
                      <a:pt x="588" y="277"/>
                      <a:pt x="588" y="279"/>
                      <a:pt x="588" y="281"/>
                    </a:cubicBezTo>
                    <a:cubicBezTo>
                      <a:pt x="588" y="287"/>
                      <a:pt x="587" y="293"/>
                      <a:pt x="584" y="298"/>
                    </a:cubicBezTo>
                    <a:cubicBezTo>
                      <a:pt x="581" y="304"/>
                      <a:pt x="576" y="307"/>
                      <a:pt x="571" y="310"/>
                    </a:cubicBezTo>
                    <a:cubicBezTo>
                      <a:pt x="566" y="313"/>
                      <a:pt x="560" y="315"/>
                      <a:pt x="554" y="315"/>
                    </a:cubicBezTo>
                    <a:cubicBezTo>
                      <a:pt x="553" y="315"/>
                      <a:pt x="551" y="315"/>
                      <a:pt x="550" y="314"/>
                    </a:cubicBezTo>
                    <a:lnTo>
                      <a:pt x="550" y="314"/>
                    </a:lnTo>
                    <a:lnTo>
                      <a:pt x="550" y="314"/>
                    </a:lnTo>
                    <a:cubicBezTo>
                      <a:pt x="545" y="314"/>
                      <a:pt x="541" y="312"/>
                      <a:pt x="537" y="310"/>
                    </a:cubicBezTo>
                    <a:cubicBezTo>
                      <a:pt x="532" y="307"/>
                      <a:pt x="529" y="303"/>
                      <a:pt x="525" y="298"/>
                    </a:cubicBezTo>
                    <a:cubicBezTo>
                      <a:pt x="524" y="295"/>
                      <a:pt x="522" y="292"/>
                      <a:pt x="521" y="288"/>
                    </a:cubicBezTo>
                    <a:lnTo>
                      <a:pt x="502" y="208"/>
                    </a:lnTo>
                    <a:lnTo>
                      <a:pt x="485" y="259"/>
                    </a:lnTo>
                    <a:lnTo>
                      <a:pt x="485" y="259"/>
                    </a:lnTo>
                    <a:cubicBezTo>
                      <a:pt x="483" y="265"/>
                      <a:pt x="481" y="271"/>
                      <a:pt x="477" y="277"/>
                    </a:cubicBezTo>
                    <a:cubicBezTo>
                      <a:pt x="469" y="292"/>
                      <a:pt x="457" y="304"/>
                      <a:pt x="441" y="313"/>
                    </a:cubicBezTo>
                    <a:cubicBezTo>
                      <a:pt x="430" y="320"/>
                      <a:pt x="415" y="324"/>
                      <a:pt x="401" y="326"/>
                    </a:cubicBezTo>
                    <a:lnTo>
                      <a:pt x="63" y="360"/>
                    </a:lnTo>
                    <a:cubicBezTo>
                      <a:pt x="6" y="367"/>
                      <a:pt x="-22" y="294"/>
                      <a:pt x="24" y="262"/>
                    </a:cubicBezTo>
                    <a:lnTo>
                      <a:pt x="290" y="5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26"/>
              <p:cNvSpPr/>
              <p:nvPr/>
            </p:nvSpPr>
            <p:spPr>
              <a:xfrm flipH="1">
                <a:off x="7529707" y="637034"/>
                <a:ext cx="1096162" cy="75383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046" extrusionOk="0">
                    <a:moveTo>
                      <a:pt x="761" y="1046"/>
                    </a:moveTo>
                    <a:lnTo>
                      <a:pt x="1467" y="1046"/>
                    </a:lnTo>
                    <a:cubicBezTo>
                      <a:pt x="1497" y="1046"/>
                      <a:pt x="1521" y="1022"/>
                      <a:pt x="1521" y="992"/>
                    </a:cubicBezTo>
                    <a:lnTo>
                      <a:pt x="1521" y="54"/>
                    </a:lnTo>
                    <a:cubicBezTo>
                      <a:pt x="1521" y="24"/>
                      <a:pt x="1497" y="0"/>
                      <a:pt x="1467" y="0"/>
                    </a:cubicBezTo>
                    <a:lnTo>
                      <a:pt x="55" y="0"/>
                    </a:lnTo>
                    <a:cubicBezTo>
                      <a:pt x="25" y="0"/>
                      <a:pt x="0" y="24"/>
                      <a:pt x="0" y="54"/>
                    </a:cubicBezTo>
                    <a:lnTo>
                      <a:pt x="0" y="992"/>
                    </a:lnTo>
                    <a:cubicBezTo>
                      <a:pt x="0" y="1022"/>
                      <a:pt x="25" y="1046"/>
                      <a:pt x="55" y="1046"/>
                    </a:cubicBezTo>
                    <a:lnTo>
                      <a:pt x="761" y="104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26"/>
              <p:cNvSpPr/>
              <p:nvPr/>
            </p:nvSpPr>
            <p:spPr>
              <a:xfrm flipH="1">
                <a:off x="8163189" y="972873"/>
                <a:ext cx="191702" cy="2522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5" extrusionOk="0">
                    <a:moveTo>
                      <a:pt x="0" y="0"/>
                    </a:moveTo>
                    <a:lnTo>
                      <a:pt x="266" y="0"/>
                    </a:lnTo>
                    <a:lnTo>
                      <a:pt x="266" y="35"/>
                    </a:lnTo>
                    <a:lnTo>
                      <a:pt x="0" y="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26"/>
              <p:cNvSpPr/>
              <p:nvPr/>
            </p:nvSpPr>
            <p:spPr>
              <a:xfrm flipH="1">
                <a:off x="7918156" y="905849"/>
                <a:ext cx="436735" cy="25224"/>
              </a:xfrm>
              <a:custGeom>
                <a:avLst/>
                <a:gdLst/>
                <a:ahLst/>
                <a:cxnLst/>
                <a:rect l="l" t="t" r="r" b="b"/>
                <a:pathLst>
                  <a:path w="606" h="35" extrusionOk="0">
                    <a:moveTo>
                      <a:pt x="0" y="0"/>
                    </a:moveTo>
                    <a:lnTo>
                      <a:pt x="606" y="0"/>
                    </a:lnTo>
                    <a:lnTo>
                      <a:pt x="606" y="35"/>
                    </a:lnTo>
                    <a:lnTo>
                      <a:pt x="0" y="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26"/>
              <p:cNvSpPr/>
              <p:nvPr/>
            </p:nvSpPr>
            <p:spPr>
              <a:xfrm flipH="1">
                <a:off x="6974362" y="2791158"/>
                <a:ext cx="1456502" cy="965717"/>
              </a:xfrm>
              <a:custGeom>
                <a:avLst/>
                <a:gdLst/>
                <a:ahLst/>
                <a:cxnLst/>
                <a:rect l="l" t="t" r="r" b="b"/>
                <a:pathLst>
                  <a:path w="2021" h="1340" extrusionOk="0">
                    <a:moveTo>
                      <a:pt x="18" y="0"/>
                    </a:moveTo>
                    <a:lnTo>
                      <a:pt x="2004" y="0"/>
                    </a:lnTo>
                    <a:lnTo>
                      <a:pt x="2004" y="0"/>
                    </a:lnTo>
                    <a:cubicBezTo>
                      <a:pt x="2007" y="0"/>
                      <a:pt x="2010" y="1"/>
                      <a:pt x="2013" y="2"/>
                    </a:cubicBezTo>
                    <a:cubicBezTo>
                      <a:pt x="2015" y="4"/>
                      <a:pt x="2017" y="7"/>
                      <a:pt x="2019" y="9"/>
                    </a:cubicBezTo>
                    <a:cubicBezTo>
                      <a:pt x="2020" y="12"/>
                      <a:pt x="2021" y="14"/>
                      <a:pt x="2021" y="17"/>
                    </a:cubicBezTo>
                    <a:lnTo>
                      <a:pt x="2021" y="17"/>
                    </a:lnTo>
                    <a:lnTo>
                      <a:pt x="2021" y="1340"/>
                    </a:lnTo>
                    <a:lnTo>
                      <a:pt x="0" y="1340"/>
                    </a:lnTo>
                    <a:lnTo>
                      <a:pt x="0" y="17"/>
                    </a:lnTo>
                    <a:lnTo>
                      <a:pt x="0" y="17"/>
                    </a:lnTo>
                    <a:cubicBezTo>
                      <a:pt x="0" y="14"/>
                      <a:pt x="1" y="11"/>
                      <a:pt x="2" y="9"/>
                    </a:cubicBezTo>
                    <a:cubicBezTo>
                      <a:pt x="4" y="6"/>
                      <a:pt x="6" y="4"/>
                      <a:pt x="9" y="2"/>
                    </a:cubicBezTo>
                    <a:cubicBezTo>
                      <a:pt x="12" y="1"/>
                      <a:pt x="14" y="0"/>
                      <a:pt x="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26"/>
              <p:cNvSpPr/>
              <p:nvPr/>
            </p:nvSpPr>
            <p:spPr>
              <a:xfrm rot="10800000">
                <a:off x="6974362" y="2904306"/>
                <a:ext cx="1456502" cy="0"/>
              </a:xfrm>
              <a:custGeom>
                <a:avLst/>
                <a:gdLst/>
                <a:ahLst/>
                <a:cxnLst/>
                <a:rect l="l" t="t" r="r" b="b"/>
                <a:pathLst>
                  <a:path w="2021" h="120000" fill="none" extrusionOk="0">
                    <a:moveTo>
                      <a:pt x="0" y="0"/>
                    </a:moveTo>
                    <a:lnTo>
                      <a:pt x="2021" y="0"/>
                    </a:lnTo>
                    <a:lnTo>
                      <a:pt x="2021" y="0"/>
                    </a:lnTo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0350" tIns="0" rIns="903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26"/>
              <p:cNvSpPr/>
              <p:nvPr/>
            </p:nvSpPr>
            <p:spPr>
              <a:xfrm flipH="1">
                <a:off x="8294655" y="2818544"/>
                <a:ext cx="60537" cy="60537"/>
              </a:xfrm>
              <a:custGeom>
                <a:avLst/>
                <a:gdLst/>
                <a:ahLst/>
                <a:cxnLst/>
                <a:rect l="l" t="t" r="r" b="b"/>
                <a:pathLst>
                  <a:path w="84" h="84" extrusionOk="0">
                    <a:moveTo>
                      <a:pt x="84" y="42"/>
                    </a:moveTo>
                    <a:lnTo>
                      <a:pt x="84" y="42"/>
                    </a:lnTo>
                    <a:lnTo>
                      <a:pt x="84" y="42"/>
                    </a:lnTo>
                    <a:cubicBezTo>
                      <a:pt x="84" y="35"/>
                      <a:pt x="82" y="27"/>
                      <a:pt x="78" y="21"/>
                    </a:cubicBezTo>
                    <a:cubicBezTo>
                      <a:pt x="74" y="15"/>
                      <a:pt x="69" y="10"/>
                      <a:pt x="63" y="6"/>
                    </a:cubicBezTo>
                    <a:cubicBezTo>
                      <a:pt x="56" y="3"/>
                      <a:pt x="49" y="0"/>
                      <a:pt x="42" y="0"/>
                    </a:cubicBezTo>
                    <a:cubicBezTo>
                      <a:pt x="34" y="0"/>
                      <a:pt x="28" y="3"/>
                      <a:pt x="21" y="6"/>
                    </a:cubicBezTo>
                    <a:cubicBezTo>
                      <a:pt x="14" y="10"/>
                      <a:pt x="8" y="15"/>
                      <a:pt x="5" y="21"/>
                    </a:cubicBezTo>
                    <a:cubicBezTo>
                      <a:pt x="1" y="27"/>
                      <a:pt x="0" y="35"/>
                      <a:pt x="0" y="42"/>
                    </a:cubicBezTo>
                    <a:cubicBezTo>
                      <a:pt x="0" y="49"/>
                      <a:pt x="1" y="57"/>
                      <a:pt x="5" y="63"/>
                    </a:cubicBezTo>
                    <a:cubicBezTo>
                      <a:pt x="8" y="69"/>
                      <a:pt x="14" y="75"/>
                      <a:pt x="21" y="78"/>
                    </a:cubicBezTo>
                    <a:cubicBezTo>
                      <a:pt x="28" y="82"/>
                      <a:pt x="34" y="84"/>
                      <a:pt x="42" y="84"/>
                    </a:cubicBezTo>
                    <a:lnTo>
                      <a:pt x="42" y="84"/>
                    </a:lnTo>
                    <a:cubicBezTo>
                      <a:pt x="49" y="84"/>
                      <a:pt x="56" y="82"/>
                      <a:pt x="63" y="78"/>
                    </a:cubicBezTo>
                    <a:cubicBezTo>
                      <a:pt x="69" y="75"/>
                      <a:pt x="74" y="69"/>
                      <a:pt x="78" y="63"/>
                    </a:cubicBezTo>
                    <a:cubicBezTo>
                      <a:pt x="82" y="57"/>
                      <a:pt x="84" y="49"/>
                      <a:pt x="84" y="4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26"/>
              <p:cNvSpPr/>
              <p:nvPr/>
            </p:nvSpPr>
            <p:spPr>
              <a:xfrm flipH="1">
                <a:off x="8184390" y="2818544"/>
                <a:ext cx="60537" cy="60537"/>
              </a:xfrm>
              <a:custGeom>
                <a:avLst/>
                <a:gdLst/>
                <a:ahLst/>
                <a:cxnLst/>
                <a:rect l="l" t="t" r="r" b="b"/>
                <a:pathLst>
                  <a:path w="84" h="84" extrusionOk="0">
                    <a:moveTo>
                      <a:pt x="84" y="42"/>
                    </a:moveTo>
                    <a:lnTo>
                      <a:pt x="84" y="42"/>
                    </a:lnTo>
                    <a:lnTo>
                      <a:pt x="84" y="42"/>
                    </a:lnTo>
                    <a:cubicBezTo>
                      <a:pt x="84" y="35"/>
                      <a:pt x="82" y="27"/>
                      <a:pt x="79" y="21"/>
                    </a:cubicBezTo>
                    <a:cubicBezTo>
                      <a:pt x="75" y="15"/>
                      <a:pt x="70" y="10"/>
                      <a:pt x="63" y="6"/>
                    </a:cubicBezTo>
                    <a:cubicBezTo>
                      <a:pt x="56" y="3"/>
                      <a:pt x="49" y="0"/>
                      <a:pt x="42" y="0"/>
                    </a:cubicBezTo>
                    <a:cubicBezTo>
                      <a:pt x="34" y="0"/>
                      <a:pt x="27" y="3"/>
                      <a:pt x="21" y="6"/>
                    </a:cubicBezTo>
                    <a:cubicBezTo>
                      <a:pt x="14" y="10"/>
                      <a:pt x="10" y="15"/>
                      <a:pt x="6" y="21"/>
                    </a:cubicBezTo>
                    <a:cubicBezTo>
                      <a:pt x="2" y="27"/>
                      <a:pt x="0" y="35"/>
                      <a:pt x="0" y="42"/>
                    </a:cubicBezTo>
                    <a:cubicBezTo>
                      <a:pt x="0" y="49"/>
                      <a:pt x="2" y="57"/>
                      <a:pt x="6" y="63"/>
                    </a:cubicBezTo>
                    <a:cubicBezTo>
                      <a:pt x="10" y="69"/>
                      <a:pt x="14" y="75"/>
                      <a:pt x="21" y="78"/>
                    </a:cubicBezTo>
                    <a:cubicBezTo>
                      <a:pt x="27" y="82"/>
                      <a:pt x="35" y="84"/>
                      <a:pt x="42" y="84"/>
                    </a:cubicBezTo>
                    <a:lnTo>
                      <a:pt x="42" y="84"/>
                    </a:lnTo>
                    <a:cubicBezTo>
                      <a:pt x="50" y="84"/>
                      <a:pt x="56" y="82"/>
                      <a:pt x="63" y="78"/>
                    </a:cubicBezTo>
                    <a:cubicBezTo>
                      <a:pt x="70" y="75"/>
                      <a:pt x="75" y="69"/>
                      <a:pt x="79" y="63"/>
                    </a:cubicBezTo>
                    <a:cubicBezTo>
                      <a:pt x="82" y="57"/>
                      <a:pt x="84" y="49"/>
                      <a:pt x="84" y="4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26"/>
              <p:cNvSpPr/>
              <p:nvPr/>
            </p:nvSpPr>
            <p:spPr>
              <a:xfrm flipH="1">
                <a:off x="8073405" y="2818544"/>
                <a:ext cx="60537" cy="60537"/>
              </a:xfrm>
              <a:custGeom>
                <a:avLst/>
                <a:gdLst/>
                <a:ahLst/>
                <a:cxnLst/>
                <a:rect l="l" t="t" r="r" b="b"/>
                <a:pathLst>
                  <a:path w="84" h="84" extrusionOk="0">
                    <a:moveTo>
                      <a:pt x="84" y="42"/>
                    </a:moveTo>
                    <a:lnTo>
                      <a:pt x="84" y="42"/>
                    </a:lnTo>
                    <a:lnTo>
                      <a:pt x="84" y="42"/>
                    </a:lnTo>
                    <a:cubicBezTo>
                      <a:pt x="84" y="35"/>
                      <a:pt x="82" y="27"/>
                      <a:pt x="78" y="21"/>
                    </a:cubicBezTo>
                    <a:cubicBezTo>
                      <a:pt x="74" y="15"/>
                      <a:pt x="69" y="10"/>
                      <a:pt x="63" y="6"/>
                    </a:cubicBezTo>
                    <a:cubicBezTo>
                      <a:pt x="56" y="3"/>
                      <a:pt x="49" y="0"/>
                      <a:pt x="42" y="0"/>
                    </a:cubicBezTo>
                    <a:cubicBezTo>
                      <a:pt x="34" y="0"/>
                      <a:pt x="27" y="3"/>
                      <a:pt x="21" y="6"/>
                    </a:cubicBezTo>
                    <a:cubicBezTo>
                      <a:pt x="15" y="10"/>
                      <a:pt x="9" y="15"/>
                      <a:pt x="6" y="21"/>
                    </a:cubicBezTo>
                    <a:cubicBezTo>
                      <a:pt x="2" y="27"/>
                      <a:pt x="0" y="35"/>
                      <a:pt x="0" y="42"/>
                    </a:cubicBezTo>
                    <a:cubicBezTo>
                      <a:pt x="0" y="49"/>
                      <a:pt x="2" y="57"/>
                      <a:pt x="6" y="63"/>
                    </a:cubicBezTo>
                    <a:cubicBezTo>
                      <a:pt x="9" y="69"/>
                      <a:pt x="15" y="75"/>
                      <a:pt x="21" y="78"/>
                    </a:cubicBezTo>
                    <a:cubicBezTo>
                      <a:pt x="27" y="82"/>
                      <a:pt x="34" y="84"/>
                      <a:pt x="42" y="84"/>
                    </a:cubicBezTo>
                    <a:lnTo>
                      <a:pt x="42" y="84"/>
                    </a:lnTo>
                    <a:cubicBezTo>
                      <a:pt x="49" y="84"/>
                      <a:pt x="56" y="82"/>
                      <a:pt x="63" y="78"/>
                    </a:cubicBezTo>
                    <a:cubicBezTo>
                      <a:pt x="69" y="75"/>
                      <a:pt x="74" y="69"/>
                      <a:pt x="78" y="63"/>
                    </a:cubicBezTo>
                    <a:cubicBezTo>
                      <a:pt x="82" y="57"/>
                      <a:pt x="84" y="49"/>
                      <a:pt x="84" y="4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26"/>
              <p:cNvSpPr/>
              <p:nvPr/>
            </p:nvSpPr>
            <p:spPr>
              <a:xfrm flipH="1">
                <a:off x="7279932" y="3112583"/>
                <a:ext cx="139813" cy="18017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5" extrusionOk="0">
                    <a:moveTo>
                      <a:pt x="0" y="0"/>
                    </a:moveTo>
                    <a:lnTo>
                      <a:pt x="194" y="0"/>
                    </a:lnTo>
                    <a:lnTo>
                      <a:pt x="194" y="25"/>
                    </a:lnTo>
                    <a:lnTo>
                      <a:pt x="0" y="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E77B0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26"/>
              <p:cNvSpPr/>
              <p:nvPr/>
            </p:nvSpPr>
            <p:spPr>
              <a:xfrm flipH="1">
                <a:off x="7100481" y="3160869"/>
                <a:ext cx="319263" cy="18738"/>
              </a:xfrm>
              <a:custGeom>
                <a:avLst/>
                <a:gdLst/>
                <a:ahLst/>
                <a:cxnLst/>
                <a:rect l="l" t="t" r="r" b="b"/>
                <a:pathLst>
                  <a:path w="443" h="26" extrusionOk="0">
                    <a:moveTo>
                      <a:pt x="0" y="0"/>
                    </a:moveTo>
                    <a:lnTo>
                      <a:pt x="443" y="0"/>
                    </a:lnTo>
                    <a:lnTo>
                      <a:pt x="443" y="26"/>
                    </a:lnTo>
                    <a:lnTo>
                      <a:pt x="0" y="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26"/>
              <p:cNvSpPr/>
              <p:nvPr/>
            </p:nvSpPr>
            <p:spPr>
              <a:xfrm flipH="1">
                <a:off x="7032016" y="3044839"/>
                <a:ext cx="439617" cy="228457"/>
              </a:xfrm>
              <a:custGeom>
                <a:avLst/>
                <a:gdLst/>
                <a:ahLst/>
                <a:cxnLst/>
                <a:rect l="l" t="t" r="r" b="b"/>
                <a:pathLst>
                  <a:path w="610" h="317" extrusionOk="0">
                    <a:moveTo>
                      <a:pt x="0" y="0"/>
                    </a:moveTo>
                    <a:lnTo>
                      <a:pt x="610" y="0"/>
                    </a:lnTo>
                    <a:lnTo>
                      <a:pt x="610" y="317"/>
                    </a:lnTo>
                    <a:lnTo>
                      <a:pt x="0" y="317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0350" tIns="45350" rIns="90350" bIns="453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26"/>
              <p:cNvSpPr/>
              <p:nvPr/>
            </p:nvSpPr>
            <p:spPr>
              <a:xfrm flipH="1">
                <a:off x="7197053" y="3511842"/>
                <a:ext cx="140533" cy="18017"/>
              </a:xfrm>
              <a:custGeom>
                <a:avLst/>
                <a:gdLst/>
                <a:ahLst/>
                <a:cxnLst/>
                <a:rect l="l" t="t" r="r" b="b"/>
                <a:pathLst>
                  <a:path w="195" h="25" extrusionOk="0">
                    <a:moveTo>
                      <a:pt x="0" y="0"/>
                    </a:moveTo>
                    <a:lnTo>
                      <a:pt x="195" y="0"/>
                    </a:lnTo>
                    <a:lnTo>
                      <a:pt x="195" y="25"/>
                    </a:lnTo>
                    <a:lnTo>
                      <a:pt x="0" y="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26"/>
              <p:cNvSpPr/>
              <p:nvPr/>
            </p:nvSpPr>
            <p:spPr>
              <a:xfrm flipH="1">
                <a:off x="7379386" y="3490942"/>
                <a:ext cx="63420" cy="64141"/>
              </a:xfrm>
              <a:custGeom>
                <a:avLst/>
                <a:gdLst/>
                <a:ahLst/>
                <a:cxnLst/>
                <a:rect l="l" t="t" r="r" b="b"/>
                <a:pathLst>
                  <a:path w="88" h="89" extrusionOk="0">
                    <a:moveTo>
                      <a:pt x="88" y="45"/>
                    </a:moveTo>
                    <a:lnTo>
                      <a:pt x="88" y="45"/>
                    </a:lnTo>
                    <a:lnTo>
                      <a:pt x="88" y="45"/>
                    </a:lnTo>
                    <a:cubicBezTo>
                      <a:pt x="88" y="37"/>
                      <a:pt x="86" y="30"/>
                      <a:pt x="82" y="23"/>
                    </a:cubicBezTo>
                    <a:cubicBezTo>
                      <a:pt x="78" y="17"/>
                      <a:pt x="73" y="10"/>
                      <a:pt x="66" y="6"/>
                    </a:cubicBezTo>
                    <a:cubicBezTo>
                      <a:pt x="59" y="3"/>
                      <a:pt x="52" y="0"/>
                      <a:pt x="44" y="0"/>
                    </a:cubicBezTo>
                    <a:cubicBezTo>
                      <a:pt x="36" y="0"/>
                      <a:pt x="29" y="3"/>
                      <a:pt x="22" y="6"/>
                    </a:cubicBezTo>
                    <a:cubicBezTo>
                      <a:pt x="15" y="10"/>
                      <a:pt x="10" y="17"/>
                      <a:pt x="6" y="23"/>
                    </a:cubicBezTo>
                    <a:cubicBezTo>
                      <a:pt x="2" y="30"/>
                      <a:pt x="0" y="38"/>
                      <a:pt x="0" y="45"/>
                    </a:cubicBezTo>
                    <a:cubicBezTo>
                      <a:pt x="0" y="53"/>
                      <a:pt x="2" y="60"/>
                      <a:pt x="6" y="67"/>
                    </a:cubicBezTo>
                    <a:cubicBezTo>
                      <a:pt x="10" y="74"/>
                      <a:pt x="15" y="79"/>
                      <a:pt x="22" y="83"/>
                    </a:cubicBezTo>
                    <a:cubicBezTo>
                      <a:pt x="29" y="87"/>
                      <a:pt x="36" y="89"/>
                      <a:pt x="44" y="89"/>
                    </a:cubicBezTo>
                    <a:lnTo>
                      <a:pt x="44" y="89"/>
                    </a:lnTo>
                    <a:lnTo>
                      <a:pt x="44" y="89"/>
                    </a:lnTo>
                    <a:cubicBezTo>
                      <a:pt x="52" y="89"/>
                      <a:pt x="59" y="87"/>
                      <a:pt x="66" y="83"/>
                    </a:cubicBezTo>
                    <a:cubicBezTo>
                      <a:pt x="73" y="79"/>
                      <a:pt x="78" y="74"/>
                      <a:pt x="82" y="67"/>
                    </a:cubicBezTo>
                    <a:cubicBezTo>
                      <a:pt x="86" y="60"/>
                      <a:pt x="88" y="52"/>
                      <a:pt x="88" y="45"/>
                    </a:cubicBezTo>
                    <a:close/>
                  </a:path>
                </a:pathLst>
              </a:custGeom>
              <a:solidFill>
                <a:srgbClr val="0E77B0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26"/>
              <p:cNvSpPr/>
              <p:nvPr/>
            </p:nvSpPr>
            <p:spPr>
              <a:xfrm flipH="1">
                <a:off x="7256568" y="1145837"/>
                <a:ext cx="820860" cy="1659017"/>
              </a:xfrm>
              <a:custGeom>
                <a:avLst/>
                <a:gdLst/>
                <a:ahLst/>
                <a:cxnLst/>
                <a:rect l="l" t="t" r="r" b="b"/>
                <a:pathLst>
                  <a:path w="1139" h="2302" fill="none" extrusionOk="0">
                    <a:moveTo>
                      <a:pt x="1139" y="0"/>
                    </a:moveTo>
                    <a:lnTo>
                      <a:pt x="270" y="0"/>
                    </a:lnTo>
                    <a:cubicBezTo>
                      <a:pt x="121" y="0"/>
                      <a:pt x="0" y="121"/>
                      <a:pt x="0" y="270"/>
                    </a:cubicBezTo>
                    <a:lnTo>
                      <a:pt x="0" y="2302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0350" tIns="45350" rIns="90350" bIns="453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26"/>
              <p:cNvSpPr/>
              <p:nvPr/>
            </p:nvSpPr>
            <p:spPr>
              <a:xfrm flipH="1">
                <a:off x="6932261" y="1097551"/>
                <a:ext cx="324308" cy="96572"/>
              </a:xfrm>
              <a:custGeom>
                <a:avLst/>
                <a:gdLst/>
                <a:ahLst/>
                <a:cxnLst/>
                <a:rect l="l" t="t" r="r" b="b"/>
                <a:pathLst>
                  <a:path w="450" h="134" extrusionOk="0">
                    <a:moveTo>
                      <a:pt x="67" y="134"/>
                    </a:moveTo>
                    <a:lnTo>
                      <a:pt x="383" y="134"/>
                    </a:lnTo>
                    <a:lnTo>
                      <a:pt x="383" y="134"/>
                    </a:lnTo>
                    <a:lnTo>
                      <a:pt x="383" y="134"/>
                    </a:lnTo>
                    <a:cubicBezTo>
                      <a:pt x="395" y="134"/>
                      <a:pt x="407" y="131"/>
                      <a:pt x="417" y="125"/>
                    </a:cubicBezTo>
                    <a:cubicBezTo>
                      <a:pt x="427" y="119"/>
                      <a:pt x="435" y="111"/>
                      <a:pt x="441" y="100"/>
                    </a:cubicBezTo>
                    <a:cubicBezTo>
                      <a:pt x="447" y="90"/>
                      <a:pt x="450" y="79"/>
                      <a:pt x="450" y="67"/>
                    </a:cubicBezTo>
                    <a:lnTo>
                      <a:pt x="450" y="67"/>
                    </a:lnTo>
                    <a:lnTo>
                      <a:pt x="450" y="67"/>
                    </a:lnTo>
                    <a:lnTo>
                      <a:pt x="450" y="67"/>
                    </a:lnTo>
                    <a:cubicBezTo>
                      <a:pt x="450" y="55"/>
                      <a:pt x="447" y="44"/>
                      <a:pt x="441" y="33"/>
                    </a:cubicBezTo>
                    <a:cubicBezTo>
                      <a:pt x="435" y="23"/>
                      <a:pt x="427" y="15"/>
                      <a:pt x="417" y="9"/>
                    </a:cubicBezTo>
                    <a:cubicBezTo>
                      <a:pt x="407" y="3"/>
                      <a:pt x="395" y="0"/>
                      <a:pt x="383" y="0"/>
                    </a:cubicBezTo>
                    <a:lnTo>
                      <a:pt x="383" y="0"/>
                    </a:lnTo>
                    <a:lnTo>
                      <a:pt x="67" y="0"/>
                    </a:lnTo>
                    <a:lnTo>
                      <a:pt x="67" y="0"/>
                    </a:lnTo>
                    <a:lnTo>
                      <a:pt x="67" y="0"/>
                    </a:lnTo>
                    <a:cubicBezTo>
                      <a:pt x="55" y="0"/>
                      <a:pt x="44" y="3"/>
                      <a:pt x="34" y="9"/>
                    </a:cubicBezTo>
                    <a:cubicBezTo>
                      <a:pt x="24" y="15"/>
                      <a:pt x="15" y="23"/>
                      <a:pt x="9" y="33"/>
                    </a:cubicBezTo>
                    <a:cubicBezTo>
                      <a:pt x="3" y="44"/>
                      <a:pt x="0" y="55"/>
                      <a:pt x="0" y="67"/>
                    </a:cubicBezTo>
                    <a:lnTo>
                      <a:pt x="0" y="67"/>
                    </a:lnTo>
                    <a:lnTo>
                      <a:pt x="0" y="67"/>
                    </a:lnTo>
                    <a:lnTo>
                      <a:pt x="0" y="67"/>
                    </a:lnTo>
                    <a:lnTo>
                      <a:pt x="0" y="67"/>
                    </a:lnTo>
                    <a:cubicBezTo>
                      <a:pt x="0" y="79"/>
                      <a:pt x="3" y="90"/>
                      <a:pt x="9" y="100"/>
                    </a:cubicBezTo>
                    <a:cubicBezTo>
                      <a:pt x="15" y="111"/>
                      <a:pt x="24" y="119"/>
                      <a:pt x="34" y="125"/>
                    </a:cubicBezTo>
                    <a:cubicBezTo>
                      <a:pt x="44" y="131"/>
                      <a:pt x="55" y="134"/>
                      <a:pt x="67" y="13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3225" rIns="90000" bIns="32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26"/>
              <p:cNvSpPr/>
              <p:nvPr/>
            </p:nvSpPr>
            <p:spPr>
              <a:xfrm flipH="1">
                <a:off x="7035319" y="1247453"/>
                <a:ext cx="42520" cy="42520"/>
              </a:xfrm>
              <a:custGeom>
                <a:avLst/>
                <a:gdLst/>
                <a:ahLst/>
                <a:cxnLst/>
                <a:rect l="l" t="t" r="r" b="b"/>
                <a:pathLst>
                  <a:path w="59" h="59" extrusionOk="0">
                    <a:moveTo>
                      <a:pt x="0" y="0"/>
                    </a:moveTo>
                    <a:lnTo>
                      <a:pt x="59" y="0"/>
                    </a:lnTo>
                    <a:lnTo>
                      <a:pt x="59" y="59"/>
                    </a:lnTo>
                    <a:lnTo>
                      <a:pt x="0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26"/>
              <p:cNvSpPr/>
              <p:nvPr/>
            </p:nvSpPr>
            <p:spPr>
              <a:xfrm flipH="1">
                <a:off x="6967575" y="1247453"/>
                <a:ext cx="42520" cy="42520"/>
              </a:xfrm>
              <a:custGeom>
                <a:avLst/>
                <a:gdLst/>
                <a:ahLst/>
                <a:cxnLst/>
                <a:rect l="l" t="t" r="r" b="b"/>
                <a:pathLst>
                  <a:path w="59" h="59" extrusionOk="0">
                    <a:moveTo>
                      <a:pt x="0" y="0"/>
                    </a:moveTo>
                    <a:lnTo>
                      <a:pt x="59" y="0"/>
                    </a:lnTo>
                    <a:lnTo>
                      <a:pt x="59" y="59"/>
                    </a:lnTo>
                    <a:lnTo>
                      <a:pt x="0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26"/>
              <p:cNvSpPr/>
              <p:nvPr/>
            </p:nvSpPr>
            <p:spPr>
              <a:xfrm flipH="1">
                <a:off x="6967575" y="1310153"/>
                <a:ext cx="42520" cy="42520"/>
              </a:xfrm>
              <a:custGeom>
                <a:avLst/>
                <a:gdLst/>
                <a:ahLst/>
                <a:cxnLst/>
                <a:rect l="l" t="t" r="r" b="b"/>
                <a:pathLst>
                  <a:path w="59" h="59" extrusionOk="0">
                    <a:moveTo>
                      <a:pt x="0" y="0"/>
                    </a:moveTo>
                    <a:lnTo>
                      <a:pt x="59" y="0"/>
                    </a:lnTo>
                    <a:lnTo>
                      <a:pt x="59" y="59"/>
                    </a:lnTo>
                    <a:lnTo>
                      <a:pt x="0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26"/>
              <p:cNvSpPr/>
              <p:nvPr/>
            </p:nvSpPr>
            <p:spPr>
              <a:xfrm flipH="1">
                <a:off x="6289712" y="1943634"/>
                <a:ext cx="588078" cy="565737"/>
              </a:xfrm>
              <a:custGeom>
                <a:avLst/>
                <a:gdLst/>
                <a:ahLst/>
                <a:cxnLst/>
                <a:rect l="l" t="t" r="r" b="b"/>
                <a:pathLst>
                  <a:path w="816" h="785" extrusionOk="0">
                    <a:moveTo>
                      <a:pt x="559" y="358"/>
                    </a:moveTo>
                    <a:cubicBezTo>
                      <a:pt x="559" y="358"/>
                      <a:pt x="84" y="856"/>
                      <a:pt x="0" y="776"/>
                    </a:cubicBezTo>
                    <a:lnTo>
                      <a:pt x="154" y="485"/>
                    </a:lnTo>
                    <a:cubicBezTo>
                      <a:pt x="154" y="493"/>
                      <a:pt x="487" y="232"/>
                      <a:pt x="487" y="232"/>
                    </a:cubicBezTo>
                    <a:cubicBezTo>
                      <a:pt x="487" y="232"/>
                      <a:pt x="555" y="61"/>
                      <a:pt x="581" y="62"/>
                    </a:cubicBezTo>
                    <a:cubicBezTo>
                      <a:pt x="607" y="62"/>
                      <a:pt x="553" y="160"/>
                      <a:pt x="562" y="172"/>
                    </a:cubicBezTo>
                    <a:cubicBezTo>
                      <a:pt x="571" y="185"/>
                      <a:pt x="734" y="-23"/>
                      <a:pt x="752" y="2"/>
                    </a:cubicBezTo>
                    <a:cubicBezTo>
                      <a:pt x="762" y="16"/>
                      <a:pt x="651" y="125"/>
                      <a:pt x="660" y="143"/>
                    </a:cubicBezTo>
                    <a:cubicBezTo>
                      <a:pt x="665" y="152"/>
                      <a:pt x="790" y="74"/>
                      <a:pt x="803" y="77"/>
                    </a:cubicBezTo>
                    <a:cubicBezTo>
                      <a:pt x="839" y="88"/>
                      <a:pt x="664" y="171"/>
                      <a:pt x="674" y="176"/>
                    </a:cubicBezTo>
                    <a:cubicBezTo>
                      <a:pt x="684" y="182"/>
                      <a:pt x="814" y="101"/>
                      <a:pt x="816" y="128"/>
                    </a:cubicBezTo>
                    <a:cubicBezTo>
                      <a:pt x="817" y="145"/>
                      <a:pt x="697" y="204"/>
                      <a:pt x="699" y="215"/>
                    </a:cubicBezTo>
                    <a:cubicBezTo>
                      <a:pt x="701" y="226"/>
                      <a:pt x="767" y="183"/>
                      <a:pt x="789" y="191"/>
                    </a:cubicBezTo>
                    <a:cubicBezTo>
                      <a:pt x="810" y="200"/>
                      <a:pt x="699" y="255"/>
                      <a:pt x="692" y="264"/>
                    </a:cubicBezTo>
                    <a:cubicBezTo>
                      <a:pt x="684" y="273"/>
                      <a:pt x="621" y="332"/>
                      <a:pt x="559" y="358"/>
                    </a:cubicBezTo>
                    <a:close/>
                  </a:path>
                </a:pathLst>
              </a:custGeom>
              <a:solidFill>
                <a:srgbClr val="9C554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26"/>
              <p:cNvSpPr/>
              <p:nvPr/>
            </p:nvSpPr>
            <p:spPr>
              <a:xfrm flipH="1">
                <a:off x="6756715" y="1939310"/>
                <a:ext cx="304849" cy="565016"/>
              </a:xfrm>
              <a:custGeom>
                <a:avLst/>
                <a:gdLst/>
                <a:ahLst/>
                <a:cxnLst/>
                <a:rect l="l" t="t" r="r" b="b"/>
                <a:pathLst>
                  <a:path w="423" h="784" extrusionOk="0">
                    <a:moveTo>
                      <a:pt x="129" y="0"/>
                    </a:moveTo>
                    <a:cubicBezTo>
                      <a:pt x="129" y="0"/>
                      <a:pt x="244" y="39"/>
                      <a:pt x="272" y="126"/>
                    </a:cubicBezTo>
                    <a:cubicBezTo>
                      <a:pt x="299" y="214"/>
                      <a:pt x="423" y="477"/>
                      <a:pt x="423" y="477"/>
                    </a:cubicBezTo>
                    <a:lnTo>
                      <a:pt x="257" y="784"/>
                    </a:lnTo>
                    <a:cubicBezTo>
                      <a:pt x="257" y="784"/>
                      <a:pt x="-222" y="172"/>
                      <a:pt x="129" y="0"/>
                    </a:cubicBezTo>
                    <a:close/>
                  </a:path>
                </a:pathLst>
              </a:custGeom>
              <a:solidFill>
                <a:srgbClr val="9C554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26"/>
              <p:cNvSpPr/>
              <p:nvPr/>
            </p:nvSpPr>
            <p:spPr>
              <a:xfrm flipH="1">
                <a:off x="6755994" y="1917689"/>
                <a:ext cx="339442" cy="448265"/>
              </a:xfrm>
              <a:custGeom>
                <a:avLst/>
                <a:gdLst/>
                <a:ahLst/>
                <a:cxnLst/>
                <a:rect l="l" t="t" r="r" b="b"/>
                <a:pathLst>
                  <a:path w="471" h="622" extrusionOk="0">
                    <a:moveTo>
                      <a:pt x="167" y="1"/>
                    </a:moveTo>
                    <a:cubicBezTo>
                      <a:pt x="291" y="-18"/>
                      <a:pt x="360" y="127"/>
                      <a:pt x="471" y="394"/>
                    </a:cubicBezTo>
                    <a:lnTo>
                      <a:pt x="187" y="622"/>
                    </a:lnTo>
                    <a:cubicBezTo>
                      <a:pt x="187" y="622"/>
                      <a:pt x="-220" y="61"/>
                      <a:pt x="16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26"/>
              <p:cNvSpPr/>
              <p:nvPr/>
            </p:nvSpPr>
            <p:spPr>
              <a:xfrm flipH="1">
                <a:off x="6954903" y="1461496"/>
                <a:ext cx="330073" cy="335118"/>
              </a:xfrm>
              <a:custGeom>
                <a:avLst/>
                <a:gdLst/>
                <a:ahLst/>
                <a:cxnLst/>
                <a:rect l="l" t="t" r="r" b="b"/>
                <a:pathLst>
                  <a:path w="458" h="465" extrusionOk="0">
                    <a:moveTo>
                      <a:pt x="431" y="95"/>
                    </a:moveTo>
                    <a:cubicBezTo>
                      <a:pt x="372" y="21"/>
                      <a:pt x="234" y="-28"/>
                      <a:pt x="121" y="18"/>
                    </a:cubicBezTo>
                    <a:cubicBezTo>
                      <a:pt x="121" y="18"/>
                      <a:pt x="120" y="18"/>
                      <a:pt x="119" y="19"/>
                    </a:cubicBezTo>
                    <a:cubicBezTo>
                      <a:pt x="47" y="43"/>
                      <a:pt x="-3" y="112"/>
                      <a:pt x="0" y="188"/>
                    </a:cubicBezTo>
                    <a:cubicBezTo>
                      <a:pt x="2" y="238"/>
                      <a:pt x="14" y="287"/>
                      <a:pt x="36" y="325"/>
                    </a:cubicBezTo>
                    <a:cubicBezTo>
                      <a:pt x="86" y="416"/>
                      <a:pt x="183" y="455"/>
                      <a:pt x="283" y="449"/>
                    </a:cubicBezTo>
                    <a:cubicBezTo>
                      <a:pt x="304" y="448"/>
                      <a:pt x="320" y="454"/>
                      <a:pt x="332" y="465"/>
                    </a:cubicBezTo>
                    <a:lnTo>
                      <a:pt x="448" y="265"/>
                    </a:lnTo>
                    <a:cubicBezTo>
                      <a:pt x="463" y="237"/>
                      <a:pt x="466" y="138"/>
                      <a:pt x="431" y="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26"/>
              <p:cNvSpPr/>
              <p:nvPr/>
            </p:nvSpPr>
            <p:spPr>
              <a:xfrm flipH="1">
                <a:off x="7258311" y="1589778"/>
                <a:ext cx="159271" cy="159271"/>
              </a:xfrm>
              <a:custGeom>
                <a:avLst/>
                <a:gdLst/>
                <a:ahLst/>
                <a:cxnLst/>
                <a:rect l="l" t="t" r="r" b="b"/>
                <a:pathLst>
                  <a:path w="221" h="221" extrusionOk="0">
                    <a:moveTo>
                      <a:pt x="221" y="110"/>
                    </a:moveTo>
                    <a:cubicBezTo>
                      <a:pt x="221" y="130"/>
                      <a:pt x="215" y="150"/>
                      <a:pt x="206" y="166"/>
                    </a:cubicBezTo>
                    <a:cubicBezTo>
                      <a:pt x="196" y="183"/>
                      <a:pt x="183" y="196"/>
                      <a:pt x="166" y="206"/>
                    </a:cubicBezTo>
                    <a:cubicBezTo>
                      <a:pt x="149" y="216"/>
                      <a:pt x="130" y="221"/>
                      <a:pt x="111" y="221"/>
                    </a:cubicBezTo>
                    <a:cubicBezTo>
                      <a:pt x="91" y="221"/>
                      <a:pt x="71" y="216"/>
                      <a:pt x="55" y="206"/>
                    </a:cubicBezTo>
                    <a:cubicBezTo>
                      <a:pt x="38" y="196"/>
                      <a:pt x="25" y="183"/>
                      <a:pt x="15" y="166"/>
                    </a:cubicBezTo>
                    <a:cubicBezTo>
                      <a:pt x="5" y="150"/>
                      <a:pt x="0" y="130"/>
                      <a:pt x="0" y="110"/>
                    </a:cubicBezTo>
                    <a:cubicBezTo>
                      <a:pt x="0" y="91"/>
                      <a:pt x="5" y="72"/>
                      <a:pt x="15" y="55"/>
                    </a:cubicBezTo>
                    <a:cubicBezTo>
                      <a:pt x="25" y="38"/>
                      <a:pt x="38" y="25"/>
                      <a:pt x="55" y="15"/>
                    </a:cubicBezTo>
                    <a:cubicBezTo>
                      <a:pt x="71" y="5"/>
                      <a:pt x="91" y="0"/>
                      <a:pt x="111" y="0"/>
                    </a:cubicBezTo>
                    <a:cubicBezTo>
                      <a:pt x="130" y="0"/>
                      <a:pt x="149" y="5"/>
                      <a:pt x="166" y="15"/>
                    </a:cubicBezTo>
                    <a:cubicBezTo>
                      <a:pt x="183" y="25"/>
                      <a:pt x="197" y="38"/>
                      <a:pt x="206" y="55"/>
                    </a:cubicBezTo>
                    <a:cubicBezTo>
                      <a:pt x="216" y="72"/>
                      <a:pt x="221" y="91"/>
                      <a:pt x="221" y="1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34550" rIns="90000" bIns="345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26"/>
              <p:cNvSpPr/>
              <p:nvPr/>
            </p:nvSpPr>
            <p:spPr>
              <a:xfrm flipH="1">
                <a:off x="6956344" y="1532123"/>
                <a:ext cx="314939" cy="476372"/>
              </a:xfrm>
              <a:custGeom>
                <a:avLst/>
                <a:gdLst/>
                <a:ahLst/>
                <a:cxnLst/>
                <a:rect l="l" t="t" r="r" b="b"/>
                <a:pathLst>
                  <a:path w="437" h="661" extrusionOk="0">
                    <a:moveTo>
                      <a:pt x="133" y="196"/>
                    </a:moveTo>
                    <a:cubicBezTo>
                      <a:pt x="131" y="200"/>
                      <a:pt x="117" y="170"/>
                      <a:pt x="113" y="168"/>
                    </a:cubicBezTo>
                    <a:cubicBezTo>
                      <a:pt x="97" y="162"/>
                      <a:pt x="61" y="145"/>
                      <a:pt x="40" y="186"/>
                    </a:cubicBezTo>
                    <a:cubicBezTo>
                      <a:pt x="20" y="227"/>
                      <a:pt x="52" y="266"/>
                      <a:pt x="76" y="276"/>
                    </a:cubicBezTo>
                    <a:cubicBezTo>
                      <a:pt x="83" y="279"/>
                      <a:pt x="106" y="294"/>
                      <a:pt x="109" y="301"/>
                    </a:cubicBezTo>
                    <a:cubicBezTo>
                      <a:pt x="139" y="360"/>
                      <a:pt x="99" y="485"/>
                      <a:pt x="95" y="533"/>
                    </a:cubicBezTo>
                    <a:cubicBezTo>
                      <a:pt x="86" y="639"/>
                      <a:pt x="0" y="523"/>
                      <a:pt x="0" y="523"/>
                    </a:cubicBezTo>
                    <a:cubicBezTo>
                      <a:pt x="0" y="523"/>
                      <a:pt x="286" y="749"/>
                      <a:pt x="329" y="623"/>
                    </a:cubicBezTo>
                    <a:cubicBezTo>
                      <a:pt x="294" y="562"/>
                      <a:pt x="272" y="372"/>
                      <a:pt x="303" y="383"/>
                    </a:cubicBezTo>
                    <a:cubicBezTo>
                      <a:pt x="343" y="398"/>
                      <a:pt x="426" y="348"/>
                      <a:pt x="437" y="166"/>
                    </a:cubicBezTo>
                    <a:cubicBezTo>
                      <a:pt x="390" y="31"/>
                      <a:pt x="332" y="11"/>
                      <a:pt x="331" y="0"/>
                    </a:cubicBezTo>
                    <a:cubicBezTo>
                      <a:pt x="327" y="94"/>
                      <a:pt x="274" y="157"/>
                      <a:pt x="133" y="196"/>
                    </a:cubicBezTo>
                    <a:close/>
                  </a:path>
                </a:pathLst>
              </a:custGeom>
              <a:solidFill>
                <a:srgbClr val="9C554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26"/>
              <p:cNvSpPr/>
              <p:nvPr/>
            </p:nvSpPr>
            <p:spPr>
              <a:xfrm flipH="1">
                <a:off x="7194891" y="1671215"/>
                <a:ext cx="37476" cy="3675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1" extrusionOk="0">
                    <a:moveTo>
                      <a:pt x="0" y="12"/>
                    </a:moveTo>
                    <a:cubicBezTo>
                      <a:pt x="0" y="12"/>
                      <a:pt x="45" y="-33"/>
                      <a:pt x="52" y="51"/>
                    </a:cubicBez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63382F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26"/>
              <p:cNvSpPr/>
              <p:nvPr/>
            </p:nvSpPr>
            <p:spPr>
              <a:xfrm flipH="1">
                <a:off x="7061564" y="1684908"/>
                <a:ext cx="58375" cy="58375"/>
              </a:xfrm>
              <a:custGeom>
                <a:avLst/>
                <a:gdLst/>
                <a:ahLst/>
                <a:cxnLst/>
                <a:rect l="l" t="t" r="r" b="b"/>
                <a:pathLst>
                  <a:path w="81" h="81" extrusionOk="0">
                    <a:moveTo>
                      <a:pt x="54" y="2"/>
                    </a:moveTo>
                    <a:lnTo>
                      <a:pt x="54" y="2"/>
                    </a:lnTo>
                    <a:cubicBezTo>
                      <a:pt x="56" y="3"/>
                      <a:pt x="59" y="4"/>
                      <a:pt x="61" y="5"/>
                    </a:cubicBezTo>
                    <a:cubicBezTo>
                      <a:pt x="67" y="9"/>
                      <a:pt x="72" y="14"/>
                      <a:pt x="76" y="20"/>
                    </a:cubicBezTo>
                    <a:cubicBezTo>
                      <a:pt x="80" y="26"/>
                      <a:pt x="81" y="34"/>
                      <a:pt x="81" y="41"/>
                    </a:cubicBezTo>
                    <a:cubicBezTo>
                      <a:pt x="81" y="49"/>
                      <a:pt x="80" y="55"/>
                      <a:pt x="76" y="61"/>
                    </a:cubicBezTo>
                    <a:cubicBezTo>
                      <a:pt x="72" y="67"/>
                      <a:pt x="67" y="73"/>
                      <a:pt x="61" y="76"/>
                    </a:cubicBezTo>
                    <a:cubicBezTo>
                      <a:pt x="55" y="80"/>
                      <a:pt x="48" y="81"/>
                      <a:pt x="41" y="81"/>
                    </a:cubicBezTo>
                    <a:cubicBezTo>
                      <a:pt x="34" y="81"/>
                      <a:pt x="27" y="80"/>
                      <a:pt x="21" y="76"/>
                    </a:cubicBezTo>
                    <a:cubicBezTo>
                      <a:pt x="15" y="73"/>
                      <a:pt x="9" y="67"/>
                      <a:pt x="6" y="61"/>
                    </a:cubicBezTo>
                    <a:cubicBezTo>
                      <a:pt x="2" y="55"/>
                      <a:pt x="0" y="48"/>
                      <a:pt x="0" y="41"/>
                    </a:cubicBezTo>
                    <a:cubicBezTo>
                      <a:pt x="0" y="36"/>
                      <a:pt x="1" y="32"/>
                      <a:pt x="3" y="28"/>
                    </a:cubicBezTo>
                    <a:lnTo>
                      <a:pt x="3" y="28"/>
                    </a:lnTo>
                    <a:cubicBezTo>
                      <a:pt x="3" y="25"/>
                      <a:pt x="4" y="23"/>
                      <a:pt x="6" y="20"/>
                    </a:cubicBezTo>
                    <a:cubicBezTo>
                      <a:pt x="9" y="14"/>
                      <a:pt x="15" y="9"/>
                      <a:pt x="21" y="5"/>
                    </a:cubicBezTo>
                    <a:cubicBezTo>
                      <a:pt x="27" y="2"/>
                      <a:pt x="34" y="0"/>
                      <a:pt x="41" y="0"/>
                    </a:cubicBezTo>
                    <a:cubicBezTo>
                      <a:pt x="45" y="0"/>
                      <a:pt x="50" y="1"/>
                      <a:pt x="54" y="2"/>
                    </a:cubicBezTo>
                    <a:close/>
                  </a:path>
                </a:pathLst>
              </a:custGeom>
              <a:solidFill>
                <a:srgbClr val="63382F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26"/>
              <p:cNvSpPr/>
              <p:nvPr/>
            </p:nvSpPr>
            <p:spPr>
              <a:xfrm flipH="1">
                <a:off x="6959948" y="1683467"/>
                <a:ext cx="25224" cy="54051"/>
              </a:xfrm>
              <a:custGeom>
                <a:avLst/>
                <a:gdLst/>
                <a:ahLst/>
                <a:cxnLst/>
                <a:rect l="l" t="t" r="r" b="b"/>
                <a:pathLst>
                  <a:path w="35" h="75" extrusionOk="0">
                    <a:moveTo>
                      <a:pt x="21" y="75"/>
                    </a:moveTo>
                    <a:lnTo>
                      <a:pt x="21" y="75"/>
                    </a:lnTo>
                    <a:cubicBezTo>
                      <a:pt x="14" y="72"/>
                      <a:pt x="9" y="66"/>
                      <a:pt x="6" y="60"/>
                    </a:cubicBezTo>
                    <a:cubicBezTo>
                      <a:pt x="2" y="54"/>
                      <a:pt x="0" y="47"/>
                      <a:pt x="0" y="40"/>
                    </a:cubicBezTo>
                    <a:cubicBezTo>
                      <a:pt x="0" y="33"/>
                      <a:pt x="2" y="26"/>
                      <a:pt x="6" y="20"/>
                    </a:cubicBezTo>
                    <a:cubicBezTo>
                      <a:pt x="9" y="14"/>
                      <a:pt x="14" y="9"/>
                      <a:pt x="21" y="5"/>
                    </a:cubicBezTo>
                    <a:cubicBezTo>
                      <a:pt x="24" y="4"/>
                      <a:pt x="29" y="1"/>
                      <a:pt x="33" y="0"/>
                    </a:cubicBezTo>
                    <a:cubicBezTo>
                      <a:pt x="37" y="-1"/>
                      <a:pt x="34" y="48"/>
                      <a:pt x="21" y="75"/>
                    </a:cubicBezTo>
                    <a:close/>
                  </a:path>
                </a:pathLst>
              </a:custGeom>
              <a:solidFill>
                <a:srgbClr val="63382F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26"/>
              <p:cNvSpPr/>
              <p:nvPr/>
            </p:nvSpPr>
            <p:spPr>
              <a:xfrm flipH="1">
                <a:off x="6993099" y="1673377"/>
                <a:ext cx="20900" cy="32431"/>
              </a:xfrm>
              <a:custGeom>
                <a:avLst/>
                <a:gdLst/>
                <a:ahLst/>
                <a:cxnLst/>
                <a:rect l="l" t="t" r="r" b="b"/>
                <a:pathLst>
                  <a:path w="29" h="45" extrusionOk="0">
                    <a:moveTo>
                      <a:pt x="6" y="0"/>
                    </a:moveTo>
                    <a:lnTo>
                      <a:pt x="0" y="45"/>
                    </a:lnTo>
                    <a:lnTo>
                      <a:pt x="24" y="43"/>
                    </a:lnTo>
                    <a:lnTo>
                      <a:pt x="24" y="43"/>
                    </a:lnTo>
                    <a:cubicBezTo>
                      <a:pt x="25" y="43"/>
                      <a:pt x="25" y="43"/>
                      <a:pt x="26" y="42"/>
                    </a:cubicBezTo>
                    <a:cubicBezTo>
                      <a:pt x="27" y="42"/>
                      <a:pt x="27" y="41"/>
                      <a:pt x="28" y="40"/>
                    </a:cubicBezTo>
                    <a:cubicBezTo>
                      <a:pt x="28" y="39"/>
                      <a:pt x="29" y="38"/>
                      <a:pt x="29" y="37"/>
                    </a:cubicBezTo>
                    <a:cubicBezTo>
                      <a:pt x="29" y="36"/>
                      <a:pt x="29" y="35"/>
                      <a:pt x="28" y="34"/>
                    </a:cubicBezTo>
                    <a:lnTo>
                      <a:pt x="28" y="3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63382F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26"/>
              <p:cNvSpPr/>
              <p:nvPr/>
            </p:nvSpPr>
            <p:spPr>
              <a:xfrm flipH="1">
                <a:off x="7032737" y="1627974"/>
                <a:ext cx="28827" cy="15855"/>
              </a:xfrm>
              <a:custGeom>
                <a:avLst/>
                <a:gdLst/>
                <a:ahLst/>
                <a:cxnLst/>
                <a:rect l="l" t="t" r="r" b="b"/>
                <a:pathLst>
                  <a:path w="40" h="22" extrusionOk="0">
                    <a:moveTo>
                      <a:pt x="3" y="21"/>
                    </a:moveTo>
                    <a:cubicBezTo>
                      <a:pt x="-5" y="26"/>
                      <a:pt x="6" y="3"/>
                      <a:pt x="17" y="0"/>
                    </a:cubicBezTo>
                    <a:cubicBezTo>
                      <a:pt x="27" y="-2"/>
                      <a:pt x="38" y="2"/>
                      <a:pt x="40" y="11"/>
                    </a:cubicBezTo>
                    <a:lnTo>
                      <a:pt x="40" y="11"/>
                    </a:lnTo>
                    <a:cubicBezTo>
                      <a:pt x="39" y="11"/>
                      <a:pt x="37" y="11"/>
                      <a:pt x="35" y="11"/>
                    </a:cubicBezTo>
                    <a:cubicBezTo>
                      <a:pt x="25" y="11"/>
                      <a:pt x="15" y="13"/>
                      <a:pt x="7" y="18"/>
                    </a:cubicBezTo>
                    <a:cubicBezTo>
                      <a:pt x="5" y="19"/>
                      <a:pt x="4" y="20"/>
                      <a:pt x="3" y="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26"/>
              <p:cNvSpPr/>
              <p:nvPr/>
            </p:nvSpPr>
            <p:spPr>
              <a:xfrm flipH="1">
                <a:off x="6968596" y="1625092"/>
                <a:ext cx="28107" cy="16576"/>
              </a:xfrm>
              <a:custGeom>
                <a:avLst/>
                <a:gdLst/>
                <a:ahLst/>
                <a:cxnLst/>
                <a:rect l="l" t="t" r="r" b="b"/>
                <a:pathLst>
                  <a:path w="39" h="23" extrusionOk="0">
                    <a:moveTo>
                      <a:pt x="37" y="22"/>
                    </a:moveTo>
                    <a:cubicBezTo>
                      <a:pt x="45" y="28"/>
                      <a:pt x="33" y="4"/>
                      <a:pt x="23" y="1"/>
                    </a:cubicBezTo>
                    <a:cubicBezTo>
                      <a:pt x="13" y="-2"/>
                      <a:pt x="3" y="3"/>
                      <a:pt x="0" y="12"/>
                    </a:cubicBezTo>
                    <a:lnTo>
                      <a:pt x="0" y="12"/>
                    </a:lnTo>
                    <a:cubicBezTo>
                      <a:pt x="2" y="12"/>
                      <a:pt x="3" y="12"/>
                      <a:pt x="5" y="12"/>
                    </a:cubicBezTo>
                    <a:cubicBezTo>
                      <a:pt x="15" y="12"/>
                      <a:pt x="25" y="15"/>
                      <a:pt x="33" y="20"/>
                    </a:cubicBezTo>
                    <a:cubicBezTo>
                      <a:pt x="35" y="20"/>
                      <a:pt x="36" y="21"/>
                      <a:pt x="37" y="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26"/>
              <p:cNvSpPr/>
              <p:nvPr/>
            </p:nvSpPr>
            <p:spPr>
              <a:xfrm flipH="1">
                <a:off x="7032737" y="1662567"/>
                <a:ext cx="10090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14" h="29" extrusionOk="0">
                    <a:moveTo>
                      <a:pt x="0" y="15"/>
                    </a:moveTo>
                    <a:cubicBezTo>
                      <a:pt x="0" y="23"/>
                      <a:pt x="3" y="29"/>
                      <a:pt x="7" y="29"/>
                    </a:cubicBezTo>
                    <a:cubicBezTo>
                      <a:pt x="11" y="29"/>
                      <a:pt x="14" y="23"/>
                      <a:pt x="14" y="15"/>
                    </a:cubicBezTo>
                    <a:cubicBezTo>
                      <a:pt x="13" y="7"/>
                      <a:pt x="10" y="0"/>
                      <a:pt x="6" y="0"/>
                    </a:cubicBezTo>
                    <a:cubicBezTo>
                      <a:pt x="2" y="1"/>
                      <a:pt x="-1" y="7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26"/>
              <p:cNvSpPr/>
              <p:nvPr/>
            </p:nvSpPr>
            <p:spPr>
              <a:xfrm flipH="1">
                <a:off x="6988055" y="1658964"/>
                <a:ext cx="9369" cy="19458"/>
              </a:xfrm>
              <a:custGeom>
                <a:avLst/>
                <a:gdLst/>
                <a:ahLst/>
                <a:cxnLst/>
                <a:rect l="l" t="t" r="r" b="b"/>
                <a:pathLst>
                  <a:path w="13" h="27" extrusionOk="0">
                    <a:moveTo>
                      <a:pt x="0" y="14"/>
                    </a:moveTo>
                    <a:cubicBezTo>
                      <a:pt x="0" y="21"/>
                      <a:pt x="3" y="27"/>
                      <a:pt x="7" y="27"/>
                    </a:cubicBezTo>
                    <a:cubicBezTo>
                      <a:pt x="11" y="27"/>
                      <a:pt x="13" y="21"/>
                      <a:pt x="13" y="13"/>
                    </a:cubicBezTo>
                    <a:cubicBezTo>
                      <a:pt x="13" y="6"/>
                      <a:pt x="9" y="0"/>
                      <a:pt x="6" y="0"/>
                    </a:cubicBezTo>
                    <a:cubicBezTo>
                      <a:pt x="2" y="0"/>
                      <a:pt x="-1" y="6"/>
                      <a:pt x="0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26"/>
              <p:cNvSpPr/>
              <p:nvPr/>
            </p:nvSpPr>
            <p:spPr>
              <a:xfrm flipH="1">
                <a:off x="7059402" y="1781480"/>
                <a:ext cx="72789" cy="50448"/>
              </a:xfrm>
              <a:custGeom>
                <a:avLst/>
                <a:gdLst/>
                <a:ahLst/>
                <a:cxnLst/>
                <a:rect l="l" t="t" r="r" b="b"/>
                <a:pathLst>
                  <a:path w="101" h="70" extrusionOk="0">
                    <a:moveTo>
                      <a:pt x="101" y="36"/>
                    </a:moveTo>
                    <a:cubicBezTo>
                      <a:pt x="101" y="36"/>
                      <a:pt x="45" y="17"/>
                      <a:pt x="9" y="1"/>
                    </a:cubicBezTo>
                    <a:cubicBezTo>
                      <a:pt x="-27" y="-14"/>
                      <a:pt x="62" y="133"/>
                      <a:pt x="101" y="36"/>
                    </a:cubicBezTo>
                    <a:close/>
                  </a:path>
                </a:pathLst>
              </a:custGeom>
              <a:solidFill>
                <a:srgbClr val="63382F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26"/>
              <p:cNvSpPr/>
              <p:nvPr/>
            </p:nvSpPr>
            <p:spPr>
              <a:xfrm flipH="1">
                <a:off x="6877069" y="2398386"/>
                <a:ext cx="858335" cy="1976836"/>
              </a:xfrm>
              <a:custGeom>
                <a:avLst/>
                <a:gdLst/>
                <a:ahLst/>
                <a:cxnLst/>
                <a:rect l="l" t="t" r="r" b="b"/>
                <a:pathLst>
                  <a:path w="1191" h="2743" extrusionOk="0">
                    <a:moveTo>
                      <a:pt x="586" y="1"/>
                    </a:moveTo>
                    <a:cubicBezTo>
                      <a:pt x="509" y="136"/>
                      <a:pt x="409" y="280"/>
                      <a:pt x="365" y="451"/>
                    </a:cubicBezTo>
                    <a:cubicBezTo>
                      <a:pt x="314" y="650"/>
                      <a:pt x="24" y="2341"/>
                      <a:pt x="0" y="2703"/>
                    </a:cubicBezTo>
                    <a:cubicBezTo>
                      <a:pt x="62" y="2718"/>
                      <a:pt x="156" y="2708"/>
                      <a:pt x="196" y="2706"/>
                    </a:cubicBezTo>
                    <a:cubicBezTo>
                      <a:pt x="322" y="2345"/>
                      <a:pt x="703" y="1022"/>
                      <a:pt x="757" y="794"/>
                    </a:cubicBezTo>
                    <a:cubicBezTo>
                      <a:pt x="765" y="759"/>
                      <a:pt x="819" y="767"/>
                      <a:pt x="815" y="803"/>
                    </a:cubicBezTo>
                    <a:cubicBezTo>
                      <a:pt x="784" y="1063"/>
                      <a:pt x="862" y="2022"/>
                      <a:pt x="862" y="2734"/>
                    </a:cubicBezTo>
                    <a:cubicBezTo>
                      <a:pt x="895" y="2751"/>
                      <a:pt x="1038" y="2739"/>
                      <a:pt x="1076" y="2734"/>
                    </a:cubicBezTo>
                    <a:cubicBezTo>
                      <a:pt x="1117" y="2289"/>
                      <a:pt x="1346" y="582"/>
                      <a:pt x="1015" y="35"/>
                    </a:cubicBezTo>
                    <a:cubicBezTo>
                      <a:pt x="864" y="14"/>
                      <a:pt x="739" y="-4"/>
                      <a:pt x="5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26"/>
              <p:cNvSpPr/>
              <p:nvPr/>
            </p:nvSpPr>
            <p:spPr>
              <a:xfrm flipH="1">
                <a:off x="6909500" y="1866521"/>
                <a:ext cx="531144" cy="604654"/>
              </a:xfrm>
              <a:custGeom>
                <a:avLst/>
                <a:gdLst/>
                <a:ahLst/>
                <a:cxnLst/>
                <a:rect l="l" t="t" r="r" b="b"/>
                <a:pathLst>
                  <a:path w="737" h="839" extrusionOk="0">
                    <a:moveTo>
                      <a:pt x="537" y="58"/>
                    </a:moveTo>
                    <a:cubicBezTo>
                      <a:pt x="552" y="70"/>
                      <a:pt x="692" y="400"/>
                      <a:pt x="687" y="505"/>
                    </a:cubicBezTo>
                    <a:cubicBezTo>
                      <a:pt x="682" y="611"/>
                      <a:pt x="737" y="812"/>
                      <a:pt x="737" y="812"/>
                    </a:cubicBezTo>
                    <a:cubicBezTo>
                      <a:pt x="737" y="812"/>
                      <a:pt x="566" y="876"/>
                      <a:pt x="114" y="805"/>
                    </a:cubicBezTo>
                    <a:cubicBezTo>
                      <a:pt x="2" y="564"/>
                      <a:pt x="-61" y="281"/>
                      <a:pt x="87" y="131"/>
                    </a:cubicBezTo>
                    <a:cubicBezTo>
                      <a:pt x="87" y="131"/>
                      <a:pt x="292" y="3"/>
                      <a:pt x="330" y="0"/>
                    </a:cubicBezTo>
                    <a:cubicBezTo>
                      <a:pt x="330" y="0"/>
                      <a:pt x="465" y="196"/>
                      <a:pt x="521" y="195"/>
                    </a:cubicBezTo>
                    <a:cubicBezTo>
                      <a:pt x="547" y="195"/>
                      <a:pt x="540" y="95"/>
                      <a:pt x="537" y="5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26"/>
              <p:cNvSpPr/>
              <p:nvPr/>
            </p:nvSpPr>
            <p:spPr>
              <a:xfrm flipH="1">
                <a:off x="6998144" y="1816073"/>
                <a:ext cx="220529" cy="253681"/>
              </a:xfrm>
              <a:custGeom>
                <a:avLst/>
                <a:gdLst/>
                <a:ahLst/>
                <a:cxnLst/>
                <a:rect l="l" t="t" r="r" b="b"/>
                <a:pathLst>
                  <a:path w="306" h="352" extrusionOk="0">
                    <a:moveTo>
                      <a:pt x="0" y="80"/>
                    </a:moveTo>
                    <a:lnTo>
                      <a:pt x="3" y="0"/>
                    </a:lnTo>
                    <a:lnTo>
                      <a:pt x="290" y="70"/>
                    </a:lnTo>
                    <a:lnTo>
                      <a:pt x="271" y="163"/>
                    </a:lnTo>
                    <a:cubicBezTo>
                      <a:pt x="271" y="163"/>
                      <a:pt x="366" y="383"/>
                      <a:pt x="245" y="348"/>
                    </a:cubicBezTo>
                    <a:cubicBezTo>
                      <a:pt x="124" y="313"/>
                      <a:pt x="0" y="80"/>
                      <a:pt x="0" y="8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26"/>
              <p:cNvSpPr/>
              <p:nvPr/>
            </p:nvSpPr>
            <p:spPr>
              <a:xfrm flipH="1">
                <a:off x="7228042" y="1986875"/>
                <a:ext cx="181612" cy="477093"/>
              </a:xfrm>
              <a:custGeom>
                <a:avLst/>
                <a:gdLst/>
                <a:ahLst/>
                <a:cxnLst/>
                <a:rect l="l" t="t" r="r" b="b"/>
                <a:pathLst>
                  <a:path w="252" h="662" extrusionOk="0">
                    <a:moveTo>
                      <a:pt x="86" y="93"/>
                    </a:moveTo>
                    <a:cubicBezTo>
                      <a:pt x="114" y="236"/>
                      <a:pt x="172" y="373"/>
                      <a:pt x="212" y="513"/>
                    </a:cubicBezTo>
                    <a:cubicBezTo>
                      <a:pt x="226" y="562"/>
                      <a:pt x="239" y="612"/>
                      <a:pt x="252" y="662"/>
                    </a:cubicBezTo>
                    <a:cubicBezTo>
                      <a:pt x="200" y="657"/>
                      <a:pt x="140" y="649"/>
                      <a:pt x="71" y="638"/>
                    </a:cubicBezTo>
                    <a:cubicBezTo>
                      <a:pt x="-17" y="448"/>
                      <a:pt x="-23" y="179"/>
                      <a:pt x="53" y="0"/>
                    </a:cubicBezTo>
                    <a:cubicBezTo>
                      <a:pt x="64" y="31"/>
                      <a:pt x="75" y="62"/>
                      <a:pt x="86" y="93"/>
                    </a:cubicBezTo>
                    <a:close/>
                  </a:path>
                </a:pathLst>
              </a:custGeom>
              <a:solidFill>
                <a:srgbClr val="3D1E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26"/>
              <p:cNvSpPr/>
              <p:nvPr/>
            </p:nvSpPr>
            <p:spPr>
              <a:xfrm flipH="1">
                <a:off x="6668071" y="2263618"/>
                <a:ext cx="774735" cy="341604"/>
              </a:xfrm>
              <a:custGeom>
                <a:avLst/>
                <a:gdLst/>
                <a:ahLst/>
                <a:cxnLst/>
                <a:rect l="l" t="t" r="r" b="b"/>
                <a:pathLst>
                  <a:path w="1075" h="474" extrusionOk="0">
                    <a:moveTo>
                      <a:pt x="701" y="416"/>
                    </a:moveTo>
                    <a:cubicBezTo>
                      <a:pt x="701" y="416"/>
                      <a:pt x="79" y="539"/>
                      <a:pt x="44" y="427"/>
                    </a:cubicBezTo>
                    <a:lnTo>
                      <a:pt x="0" y="80"/>
                    </a:lnTo>
                    <a:lnTo>
                      <a:pt x="272" y="0"/>
                    </a:lnTo>
                    <a:lnTo>
                      <a:pt x="304" y="249"/>
                    </a:lnTo>
                    <a:cubicBezTo>
                      <a:pt x="301" y="256"/>
                      <a:pt x="780" y="304"/>
                      <a:pt x="780" y="304"/>
                    </a:cubicBezTo>
                    <a:cubicBezTo>
                      <a:pt x="780" y="304"/>
                      <a:pt x="877" y="304"/>
                      <a:pt x="931" y="330"/>
                    </a:cubicBezTo>
                    <a:cubicBezTo>
                      <a:pt x="934" y="331"/>
                      <a:pt x="1041" y="411"/>
                      <a:pt x="1075" y="459"/>
                    </a:cubicBezTo>
                    <a:lnTo>
                      <a:pt x="871" y="474"/>
                    </a:lnTo>
                    <a:cubicBezTo>
                      <a:pt x="849" y="473"/>
                      <a:pt x="701" y="416"/>
                      <a:pt x="701" y="416"/>
                    </a:cubicBezTo>
                    <a:close/>
                  </a:path>
                </a:pathLst>
              </a:custGeom>
              <a:solidFill>
                <a:srgbClr val="9C554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26"/>
              <p:cNvSpPr/>
              <p:nvPr/>
            </p:nvSpPr>
            <p:spPr>
              <a:xfrm flipH="1">
                <a:off x="7235249" y="1941472"/>
                <a:ext cx="242871" cy="390611"/>
              </a:xfrm>
              <a:custGeom>
                <a:avLst/>
                <a:gdLst/>
                <a:ahLst/>
                <a:cxnLst/>
                <a:rect l="l" t="t" r="r" b="b"/>
                <a:pathLst>
                  <a:path w="337" h="542" extrusionOk="0">
                    <a:moveTo>
                      <a:pt x="255" y="0"/>
                    </a:moveTo>
                    <a:cubicBezTo>
                      <a:pt x="255" y="0"/>
                      <a:pt x="353" y="71"/>
                      <a:pt x="335" y="161"/>
                    </a:cubicBezTo>
                    <a:cubicBezTo>
                      <a:pt x="316" y="251"/>
                      <a:pt x="328" y="467"/>
                      <a:pt x="328" y="467"/>
                    </a:cubicBezTo>
                    <a:lnTo>
                      <a:pt x="39" y="542"/>
                    </a:lnTo>
                    <a:cubicBezTo>
                      <a:pt x="39" y="542"/>
                      <a:pt x="-136" y="-21"/>
                      <a:pt x="2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84" name="Google Shape;184;p26"/>
              <p:cNvCxnSpPr/>
              <p:nvPr/>
            </p:nvCxnSpPr>
            <p:spPr>
              <a:xfrm>
                <a:off x="6476369" y="2694587"/>
                <a:ext cx="0" cy="188579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sp>
            <p:nvSpPr>
              <p:cNvPr id="185" name="Google Shape;185;p26"/>
              <p:cNvSpPr/>
              <p:nvPr/>
            </p:nvSpPr>
            <p:spPr>
              <a:xfrm flipH="1">
                <a:off x="6387725" y="3302123"/>
                <a:ext cx="178730" cy="178730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48" extrusionOk="0">
                    <a:moveTo>
                      <a:pt x="243" y="88"/>
                    </a:moveTo>
                    <a:cubicBezTo>
                      <a:pt x="249" y="109"/>
                      <a:pt x="250" y="132"/>
                      <a:pt x="245" y="153"/>
                    </a:cubicBezTo>
                    <a:cubicBezTo>
                      <a:pt x="240" y="175"/>
                      <a:pt x="230" y="193"/>
                      <a:pt x="215" y="209"/>
                    </a:cubicBezTo>
                    <a:cubicBezTo>
                      <a:pt x="200" y="225"/>
                      <a:pt x="181" y="237"/>
                      <a:pt x="160" y="243"/>
                    </a:cubicBezTo>
                    <a:cubicBezTo>
                      <a:pt x="139" y="250"/>
                      <a:pt x="117" y="250"/>
                      <a:pt x="96" y="245"/>
                    </a:cubicBezTo>
                    <a:cubicBezTo>
                      <a:pt x="74" y="240"/>
                      <a:pt x="55" y="230"/>
                      <a:pt x="39" y="215"/>
                    </a:cubicBezTo>
                    <a:cubicBezTo>
                      <a:pt x="23" y="200"/>
                      <a:pt x="11" y="181"/>
                      <a:pt x="5" y="160"/>
                    </a:cubicBezTo>
                    <a:cubicBezTo>
                      <a:pt x="-1" y="139"/>
                      <a:pt x="-2" y="117"/>
                      <a:pt x="3" y="96"/>
                    </a:cubicBezTo>
                    <a:cubicBezTo>
                      <a:pt x="8" y="75"/>
                      <a:pt x="18" y="55"/>
                      <a:pt x="33" y="39"/>
                    </a:cubicBezTo>
                    <a:cubicBezTo>
                      <a:pt x="48" y="23"/>
                      <a:pt x="67" y="11"/>
                      <a:pt x="88" y="5"/>
                    </a:cubicBezTo>
                    <a:cubicBezTo>
                      <a:pt x="109" y="-1"/>
                      <a:pt x="131" y="-2"/>
                      <a:pt x="152" y="3"/>
                    </a:cubicBezTo>
                    <a:cubicBezTo>
                      <a:pt x="174" y="8"/>
                      <a:pt x="193" y="19"/>
                      <a:pt x="209" y="33"/>
                    </a:cubicBezTo>
                    <a:cubicBezTo>
                      <a:pt x="225" y="48"/>
                      <a:pt x="237" y="67"/>
                      <a:pt x="243" y="8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44275" rIns="90000" bIns="442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26"/>
              <p:cNvSpPr/>
              <p:nvPr/>
            </p:nvSpPr>
            <p:spPr>
              <a:xfrm flipH="1">
                <a:off x="6322863" y="3237982"/>
                <a:ext cx="306291" cy="307012"/>
              </a:xfrm>
              <a:custGeom>
                <a:avLst/>
                <a:gdLst/>
                <a:ahLst/>
                <a:cxnLst/>
                <a:rect l="l" t="t" r="r" b="b"/>
                <a:pathLst>
                  <a:path w="425" h="426" extrusionOk="0">
                    <a:moveTo>
                      <a:pt x="363" y="62"/>
                    </a:moveTo>
                    <a:cubicBezTo>
                      <a:pt x="389" y="89"/>
                      <a:pt x="408" y="121"/>
                      <a:pt x="418" y="157"/>
                    </a:cubicBezTo>
                    <a:cubicBezTo>
                      <a:pt x="427" y="194"/>
                      <a:pt x="427" y="232"/>
                      <a:pt x="418" y="268"/>
                    </a:cubicBezTo>
                    <a:cubicBezTo>
                      <a:pt x="408" y="304"/>
                      <a:pt x="389" y="337"/>
                      <a:pt x="363" y="363"/>
                    </a:cubicBezTo>
                    <a:cubicBezTo>
                      <a:pt x="336" y="389"/>
                      <a:pt x="303" y="408"/>
                      <a:pt x="267" y="418"/>
                    </a:cubicBezTo>
                    <a:cubicBezTo>
                      <a:pt x="231" y="428"/>
                      <a:pt x="193" y="428"/>
                      <a:pt x="157" y="418"/>
                    </a:cubicBezTo>
                    <a:cubicBezTo>
                      <a:pt x="121" y="408"/>
                      <a:pt x="88" y="389"/>
                      <a:pt x="62" y="363"/>
                    </a:cubicBezTo>
                    <a:cubicBezTo>
                      <a:pt x="35" y="337"/>
                      <a:pt x="16" y="304"/>
                      <a:pt x="7" y="268"/>
                    </a:cubicBezTo>
                    <a:cubicBezTo>
                      <a:pt x="-3" y="232"/>
                      <a:pt x="-3" y="194"/>
                      <a:pt x="7" y="157"/>
                    </a:cubicBezTo>
                    <a:cubicBezTo>
                      <a:pt x="16" y="121"/>
                      <a:pt x="35" y="89"/>
                      <a:pt x="62" y="62"/>
                    </a:cubicBezTo>
                    <a:cubicBezTo>
                      <a:pt x="88" y="36"/>
                      <a:pt x="121" y="17"/>
                      <a:pt x="157" y="7"/>
                    </a:cubicBezTo>
                    <a:cubicBezTo>
                      <a:pt x="193" y="-3"/>
                      <a:pt x="231" y="-3"/>
                      <a:pt x="267" y="7"/>
                    </a:cubicBezTo>
                    <a:cubicBezTo>
                      <a:pt x="303" y="17"/>
                      <a:pt x="336" y="36"/>
                      <a:pt x="363" y="6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0350" tIns="45350" rIns="90350" bIns="453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26"/>
              <p:cNvSpPr/>
              <p:nvPr/>
            </p:nvSpPr>
            <p:spPr>
              <a:xfrm flipH="1">
                <a:off x="6725726" y="2582160"/>
                <a:ext cx="405024" cy="47565"/>
              </a:xfrm>
              <a:custGeom>
                <a:avLst/>
                <a:gdLst/>
                <a:ahLst/>
                <a:cxnLst/>
                <a:rect l="l" t="t" r="r" b="b"/>
                <a:pathLst>
                  <a:path w="562" h="66" extrusionOk="0">
                    <a:moveTo>
                      <a:pt x="0" y="0"/>
                    </a:moveTo>
                    <a:lnTo>
                      <a:pt x="562" y="0"/>
                    </a:lnTo>
                    <a:lnTo>
                      <a:pt x="562" y="66"/>
                    </a:lnTo>
                    <a:lnTo>
                      <a:pt x="0" y="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26"/>
              <p:cNvSpPr/>
              <p:nvPr/>
            </p:nvSpPr>
            <p:spPr>
              <a:xfrm flipH="1">
                <a:off x="6866259" y="2582160"/>
                <a:ext cx="264491" cy="47565"/>
              </a:xfrm>
              <a:custGeom>
                <a:avLst/>
                <a:gdLst/>
                <a:ahLst/>
                <a:cxnLst/>
                <a:rect l="l" t="t" r="r" b="b"/>
                <a:pathLst>
                  <a:path w="367" h="66" extrusionOk="0">
                    <a:moveTo>
                      <a:pt x="0" y="0"/>
                    </a:moveTo>
                    <a:lnTo>
                      <a:pt x="367" y="0"/>
                    </a:lnTo>
                    <a:lnTo>
                      <a:pt x="338" y="66"/>
                    </a:lnTo>
                    <a:lnTo>
                      <a:pt x="0" y="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26"/>
              <p:cNvSpPr/>
              <p:nvPr/>
            </p:nvSpPr>
            <p:spPr>
              <a:xfrm flipH="1">
                <a:off x="6066300" y="2190108"/>
                <a:ext cx="791311" cy="439617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610" extrusionOk="0">
                    <a:moveTo>
                      <a:pt x="884" y="610"/>
                    </a:moveTo>
                    <a:lnTo>
                      <a:pt x="0" y="610"/>
                    </a:lnTo>
                    <a:lnTo>
                      <a:pt x="213" y="0"/>
                    </a:lnTo>
                    <a:lnTo>
                      <a:pt x="1098" y="0"/>
                    </a:lnTo>
                    <a:lnTo>
                      <a:pt x="884" y="61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26"/>
              <p:cNvSpPr/>
              <p:nvPr/>
            </p:nvSpPr>
            <p:spPr>
              <a:xfrm flipH="1">
                <a:off x="6424480" y="2382530"/>
                <a:ext cx="79996" cy="79996"/>
              </a:xfrm>
              <a:custGeom>
                <a:avLst/>
                <a:gdLst/>
                <a:ahLst/>
                <a:cxnLst/>
                <a:rect l="l" t="t" r="r" b="b"/>
                <a:pathLst>
                  <a:path w="111" h="111" extrusionOk="0">
                    <a:moveTo>
                      <a:pt x="111" y="55"/>
                    </a:moveTo>
                    <a:lnTo>
                      <a:pt x="111" y="55"/>
                    </a:lnTo>
                    <a:lnTo>
                      <a:pt x="111" y="55"/>
                    </a:lnTo>
                    <a:cubicBezTo>
                      <a:pt x="111" y="45"/>
                      <a:pt x="108" y="36"/>
                      <a:pt x="103" y="27"/>
                    </a:cubicBezTo>
                    <a:cubicBezTo>
                      <a:pt x="98" y="19"/>
                      <a:pt x="91" y="12"/>
                      <a:pt x="83" y="7"/>
                    </a:cubicBezTo>
                    <a:cubicBezTo>
                      <a:pt x="74" y="2"/>
                      <a:pt x="65" y="0"/>
                      <a:pt x="55" y="0"/>
                    </a:cubicBezTo>
                    <a:cubicBezTo>
                      <a:pt x="45" y="0"/>
                      <a:pt x="35" y="2"/>
                      <a:pt x="27" y="7"/>
                    </a:cubicBezTo>
                    <a:cubicBezTo>
                      <a:pt x="18" y="12"/>
                      <a:pt x="12" y="19"/>
                      <a:pt x="7" y="27"/>
                    </a:cubicBezTo>
                    <a:cubicBezTo>
                      <a:pt x="2" y="36"/>
                      <a:pt x="0" y="45"/>
                      <a:pt x="0" y="55"/>
                    </a:cubicBezTo>
                    <a:cubicBezTo>
                      <a:pt x="0" y="65"/>
                      <a:pt x="2" y="75"/>
                      <a:pt x="7" y="83"/>
                    </a:cubicBezTo>
                    <a:cubicBezTo>
                      <a:pt x="12" y="91"/>
                      <a:pt x="18" y="98"/>
                      <a:pt x="27" y="103"/>
                    </a:cubicBezTo>
                    <a:cubicBezTo>
                      <a:pt x="35" y="108"/>
                      <a:pt x="45" y="111"/>
                      <a:pt x="55" y="111"/>
                    </a:cubicBezTo>
                    <a:lnTo>
                      <a:pt x="55" y="111"/>
                    </a:lnTo>
                    <a:lnTo>
                      <a:pt x="55" y="111"/>
                    </a:lnTo>
                    <a:cubicBezTo>
                      <a:pt x="65" y="111"/>
                      <a:pt x="74" y="108"/>
                      <a:pt x="83" y="103"/>
                    </a:cubicBezTo>
                    <a:cubicBezTo>
                      <a:pt x="91" y="98"/>
                      <a:pt x="98" y="91"/>
                      <a:pt x="103" y="83"/>
                    </a:cubicBezTo>
                    <a:cubicBezTo>
                      <a:pt x="108" y="75"/>
                      <a:pt x="111" y="65"/>
                      <a:pt x="111" y="5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26"/>
              <p:cNvSpPr/>
              <p:nvPr/>
            </p:nvSpPr>
            <p:spPr>
              <a:xfrm flipH="1">
                <a:off x="5824871" y="2629725"/>
                <a:ext cx="1416865" cy="63420"/>
              </a:xfrm>
              <a:custGeom>
                <a:avLst/>
                <a:gdLst/>
                <a:ahLst/>
                <a:cxnLst/>
                <a:rect l="l" t="t" r="r" b="b"/>
                <a:pathLst>
                  <a:path w="1966" h="88" extrusionOk="0">
                    <a:moveTo>
                      <a:pt x="0" y="0"/>
                    </a:moveTo>
                    <a:lnTo>
                      <a:pt x="1966" y="0"/>
                    </a:lnTo>
                    <a:lnTo>
                      <a:pt x="1966" y="88"/>
                    </a:lnTo>
                    <a:lnTo>
                      <a:pt x="0" y="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26"/>
              <p:cNvSpPr/>
              <p:nvPr/>
            </p:nvSpPr>
            <p:spPr>
              <a:xfrm rot="10800000">
                <a:off x="7719812" y="3044856"/>
                <a:ext cx="498447" cy="498447"/>
              </a:xfrm>
              <a:custGeom>
                <a:avLst/>
                <a:gdLst/>
                <a:ahLst/>
                <a:cxnLst/>
                <a:rect l="l" t="t" r="r" b="b"/>
                <a:pathLst>
                  <a:path w="1802" h="1802" extrusionOk="0">
                    <a:moveTo>
                      <a:pt x="1539" y="263"/>
                    </a:moveTo>
                    <a:cubicBezTo>
                      <a:pt x="1651" y="375"/>
                      <a:pt x="1731" y="514"/>
                      <a:pt x="1772" y="667"/>
                    </a:cubicBezTo>
                    <a:cubicBezTo>
                      <a:pt x="1813" y="820"/>
                      <a:pt x="1813" y="981"/>
                      <a:pt x="1772" y="1133"/>
                    </a:cubicBezTo>
                    <a:cubicBezTo>
                      <a:pt x="1731" y="1286"/>
                      <a:pt x="1651" y="1425"/>
                      <a:pt x="1539" y="1537"/>
                    </a:cubicBezTo>
                    <a:cubicBezTo>
                      <a:pt x="1427" y="1649"/>
                      <a:pt x="1288" y="1731"/>
                      <a:pt x="1135" y="1771"/>
                    </a:cubicBezTo>
                    <a:cubicBezTo>
                      <a:pt x="982" y="1812"/>
                      <a:pt x="821" y="1812"/>
                      <a:pt x="669" y="1771"/>
                    </a:cubicBezTo>
                    <a:cubicBezTo>
                      <a:pt x="516" y="1731"/>
                      <a:pt x="376" y="1649"/>
                      <a:pt x="265" y="1537"/>
                    </a:cubicBezTo>
                    <a:cubicBezTo>
                      <a:pt x="153" y="1425"/>
                      <a:pt x="72" y="1286"/>
                      <a:pt x="31" y="1133"/>
                    </a:cubicBezTo>
                    <a:cubicBezTo>
                      <a:pt x="-10" y="981"/>
                      <a:pt x="-10" y="820"/>
                      <a:pt x="31" y="667"/>
                    </a:cubicBezTo>
                    <a:cubicBezTo>
                      <a:pt x="72" y="514"/>
                      <a:pt x="153" y="375"/>
                      <a:pt x="265" y="263"/>
                    </a:cubicBezTo>
                    <a:cubicBezTo>
                      <a:pt x="376" y="151"/>
                      <a:pt x="516" y="71"/>
                      <a:pt x="669" y="30"/>
                    </a:cubicBezTo>
                    <a:cubicBezTo>
                      <a:pt x="821" y="-11"/>
                      <a:pt x="982" y="-11"/>
                      <a:pt x="1135" y="30"/>
                    </a:cubicBezTo>
                    <a:cubicBezTo>
                      <a:pt x="1288" y="71"/>
                      <a:pt x="1427" y="151"/>
                      <a:pt x="1539" y="2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26"/>
              <p:cNvSpPr/>
              <p:nvPr/>
            </p:nvSpPr>
            <p:spPr>
              <a:xfrm rot="10800000">
                <a:off x="7719535" y="3294356"/>
                <a:ext cx="498447" cy="249223"/>
              </a:xfrm>
              <a:custGeom>
                <a:avLst/>
                <a:gdLst/>
                <a:ahLst/>
                <a:cxnLst/>
                <a:rect l="l" t="t" r="r" b="b"/>
                <a:pathLst>
                  <a:path w="1802" h="901" extrusionOk="0">
                    <a:moveTo>
                      <a:pt x="1802" y="901"/>
                    </a:moveTo>
                    <a:cubicBezTo>
                      <a:pt x="1802" y="404"/>
                      <a:pt x="1398" y="0"/>
                      <a:pt x="901" y="0"/>
                    </a:cubicBezTo>
                    <a:cubicBezTo>
                      <a:pt x="403" y="0"/>
                      <a:pt x="0" y="404"/>
                      <a:pt x="0" y="901"/>
                    </a:cubicBezTo>
                    <a:lnTo>
                      <a:pt x="1802" y="90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26"/>
              <p:cNvSpPr/>
              <p:nvPr/>
            </p:nvSpPr>
            <p:spPr>
              <a:xfrm rot="10800000">
                <a:off x="7968758" y="3294356"/>
                <a:ext cx="249223" cy="249223"/>
              </a:xfrm>
              <a:custGeom>
                <a:avLst/>
                <a:gdLst/>
                <a:ahLst/>
                <a:cxnLst/>
                <a:rect l="l" t="t" r="r" b="b"/>
                <a:pathLst>
                  <a:path w="901" h="901" extrusionOk="0">
                    <a:moveTo>
                      <a:pt x="886" y="901"/>
                    </a:moveTo>
                    <a:lnTo>
                      <a:pt x="0" y="901"/>
                    </a:lnTo>
                    <a:cubicBezTo>
                      <a:pt x="0" y="404"/>
                      <a:pt x="403" y="0"/>
                      <a:pt x="901" y="0"/>
                    </a:cubicBezTo>
                    <a:lnTo>
                      <a:pt x="886" y="90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5" name="Google Shape;195;p26"/>
            <p:cNvGrpSpPr/>
            <p:nvPr/>
          </p:nvGrpSpPr>
          <p:grpSpPr>
            <a:xfrm>
              <a:off x="4919328" y="3607500"/>
              <a:ext cx="913949" cy="1136775"/>
              <a:chOff x="4919328" y="3607500"/>
              <a:chExt cx="913949" cy="1136775"/>
            </a:xfrm>
          </p:grpSpPr>
          <p:sp>
            <p:nvSpPr>
              <p:cNvPr id="196" name="Google Shape;196;p26"/>
              <p:cNvSpPr/>
              <p:nvPr/>
            </p:nvSpPr>
            <p:spPr>
              <a:xfrm>
                <a:off x="5100633" y="3861850"/>
                <a:ext cx="626100" cy="626100"/>
              </a:xfrm>
              <a:prstGeom prst="roundRect">
                <a:avLst>
                  <a:gd name="adj" fmla="val 16667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197" name="Google Shape;197;p26"/>
              <p:cNvSpPr/>
              <p:nvPr/>
            </p:nvSpPr>
            <p:spPr>
              <a:xfrm>
                <a:off x="4919328" y="3607500"/>
                <a:ext cx="354000" cy="354000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198" name="Google Shape;198;p26"/>
              <p:cNvSpPr/>
              <p:nvPr/>
            </p:nvSpPr>
            <p:spPr>
              <a:xfrm>
                <a:off x="5385677" y="4296675"/>
                <a:ext cx="447600" cy="447600"/>
              </a:xfrm>
              <a:prstGeom prst="roundRect">
                <a:avLst>
                  <a:gd name="adj" fmla="val 16667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49;p30">
            <a:extLst>
              <a:ext uri="{FF2B5EF4-FFF2-40B4-BE49-F238E27FC236}">
                <a16:creationId xmlns:a16="http://schemas.microsoft.com/office/drawing/2014/main" id="{A5247828-E529-0529-DA8E-28F7D9D40A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3643640" cy="4979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</a:rPr>
              <a:t>Server –oriented collective I/O</a:t>
            </a:r>
            <a:r>
              <a:rPr lang="ko-KR" altLang="en-US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>
                <a:solidFill>
                  <a:schemeClr val="tx1"/>
                </a:solidFill>
              </a:rPr>
              <a:t>(1)</a:t>
            </a:r>
            <a:r>
              <a:rPr lang="ko-KR" altLang="en-US" sz="2000" dirty="0">
                <a:solidFill>
                  <a:schemeClr val="tx1"/>
                </a:solidFill>
              </a:rPr>
              <a:t> 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05F8DDA-E593-DCBE-49A1-D8D4E34D62D7}"/>
              </a:ext>
            </a:extLst>
          </p:cNvPr>
          <p:cNvSpPr/>
          <p:nvPr/>
        </p:nvSpPr>
        <p:spPr>
          <a:xfrm>
            <a:off x="0" y="497938"/>
            <a:ext cx="9144000" cy="4415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" name="직선 연결선 6">
            <a:extLst>
              <a:ext uri="{FF2B5EF4-FFF2-40B4-BE49-F238E27FC236}">
                <a16:creationId xmlns:a16="http://schemas.microsoft.com/office/drawing/2014/main" id="{A682BC96-48A9-171A-8367-14698130AE77}"/>
              </a:ext>
            </a:extLst>
          </p:cNvPr>
          <p:cNvCxnSpPr>
            <a:cxnSpLocks/>
          </p:cNvCxnSpPr>
          <p:nvPr/>
        </p:nvCxnSpPr>
        <p:spPr>
          <a:xfrm>
            <a:off x="0" y="497938"/>
            <a:ext cx="9144000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DA2A967-33E1-A4CD-BAEA-AF7F9B413616}"/>
              </a:ext>
            </a:extLst>
          </p:cNvPr>
          <p:cNvSpPr txBox="1"/>
          <p:nvPr/>
        </p:nvSpPr>
        <p:spPr>
          <a:xfrm>
            <a:off x="0" y="497937"/>
            <a:ext cx="4631330" cy="4385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int</a:t>
            </a:r>
            <a:r>
              <a: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9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server_oriented_io</a:t>
            </a:r>
            <a:r>
              <a: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() {</a:t>
            </a:r>
            <a:endParaRPr lang="en-US" altLang="ko-KR" sz="9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endParaRPr lang="ko-KR" altLang="en-US" sz="9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ko-KR" altLang="en-US" sz="9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int</a:t>
            </a:r>
            <a:r>
              <a: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9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i</a:t>
            </a:r>
            <a:r>
              <a: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9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j</a:t>
            </a:r>
            <a:r>
              <a: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;</a:t>
            </a:r>
          </a:p>
          <a:p>
            <a:r>
              <a: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</a:t>
            </a:r>
            <a:r>
              <a:rPr lang="ko-KR" altLang="en-US" sz="9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char</a:t>
            </a:r>
            <a:r>
              <a: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9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buf</a:t>
            </a:r>
            <a:r>
              <a: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[4096];</a:t>
            </a:r>
          </a:p>
          <a:p>
            <a:r>
              <a: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</a:t>
            </a:r>
            <a:r>
              <a:rPr lang="ko-KR" altLang="en-US" sz="9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void</a:t>
            </a:r>
            <a:r>
              <a: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 *shmaddr1, *shmaddr2, *shmaddr3, *shmaddr4;</a:t>
            </a:r>
          </a:p>
          <a:p>
            <a:endParaRPr lang="ko-KR" altLang="en-US" sz="9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</a:t>
            </a:r>
            <a:r>
              <a:rPr lang="ko-KR" altLang="en-US" sz="9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int</a:t>
            </a:r>
            <a:r>
              <a: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 f1, f2, f3, f4;</a:t>
            </a:r>
          </a:p>
          <a:p>
            <a:r>
              <a: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</a:t>
            </a:r>
            <a:r>
              <a:rPr lang="ko-KR" altLang="en-US" sz="9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int</a:t>
            </a:r>
            <a:r>
              <a: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 ipd1, ipd2, ipd3, ipd4;</a:t>
            </a:r>
          </a:p>
          <a:p>
            <a:r>
              <a: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</a:t>
            </a:r>
            <a:r>
              <a:rPr lang="ko-KR" altLang="en-US" sz="9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int</a:t>
            </a:r>
            <a:r>
              <a: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 shmid1, shmid2, shmid3, shmid4;</a:t>
            </a:r>
          </a:p>
          <a:p>
            <a:endParaRPr lang="ko-KR" altLang="en-US" sz="9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shmid1 = </a:t>
            </a:r>
            <a:r>
              <a:rPr lang="ko-KR" altLang="en-US" sz="9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shmget</a:t>
            </a:r>
            <a:r>
              <a: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(0251, 4096*256, IPC_CREAT | 0644);</a:t>
            </a:r>
          </a:p>
          <a:p>
            <a:r>
              <a: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shmid2 = </a:t>
            </a:r>
            <a:r>
              <a:rPr lang="ko-KR" altLang="en-US" sz="9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shmget</a:t>
            </a:r>
            <a:r>
              <a: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(0252, 4096*256, IPC_CREAT | 0644);</a:t>
            </a:r>
          </a:p>
          <a:p>
            <a:r>
              <a: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shmid3 = </a:t>
            </a:r>
            <a:r>
              <a:rPr lang="ko-KR" altLang="en-US" sz="9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shmget</a:t>
            </a:r>
            <a:r>
              <a: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(0253, 4096*256, IPC_CREAT | 0644);</a:t>
            </a:r>
          </a:p>
          <a:p>
            <a:r>
              <a: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shmid4 = </a:t>
            </a:r>
            <a:r>
              <a:rPr lang="ko-KR" altLang="en-US" sz="9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shmget</a:t>
            </a:r>
            <a:r>
              <a: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(0254, 4096*256, IPC_CREAT | 0644);</a:t>
            </a:r>
          </a:p>
          <a:p>
            <a:endParaRPr lang="ko-KR" altLang="en-US" sz="9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</a:t>
            </a:r>
            <a:r>
              <a:rPr lang="ko-KR" altLang="en-US" sz="9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switch</a:t>
            </a:r>
            <a:r>
              <a: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lang="ko-KR" altLang="en-US" sz="9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fork</a:t>
            </a:r>
            <a:r>
              <a: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())</a:t>
            </a:r>
          </a:p>
          <a:p>
            <a:r>
              <a: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{</a:t>
            </a:r>
          </a:p>
          <a:p>
            <a:r>
              <a: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</a:t>
            </a:r>
            <a:r>
              <a:rPr lang="ko-KR" altLang="en-US" sz="9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case</a:t>
            </a:r>
            <a:r>
              <a: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 -1:</a:t>
            </a:r>
          </a:p>
          <a:p>
            <a:r>
              <a: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    </a:t>
            </a:r>
            <a:r>
              <a:rPr lang="ko-KR" altLang="en-US" sz="9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perror</a:t>
            </a:r>
            <a:r>
              <a: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("</a:t>
            </a:r>
            <a:r>
              <a:rPr lang="ko-KR" altLang="en-US" sz="9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fork</a:t>
            </a:r>
            <a:r>
              <a: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");</a:t>
            </a:r>
          </a:p>
          <a:p>
            <a:r>
              <a: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    </a:t>
            </a:r>
            <a:r>
              <a:rPr lang="ko-KR" altLang="en-US" sz="9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exit</a:t>
            </a:r>
            <a:r>
              <a: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(1);</a:t>
            </a:r>
          </a:p>
          <a:p>
            <a:r>
              <a: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    </a:t>
            </a:r>
            <a:r>
              <a:rPr lang="ko-KR" altLang="en-US" sz="9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break</a:t>
            </a:r>
            <a:r>
              <a: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;</a:t>
            </a:r>
          </a:p>
          <a:p>
            <a:r>
              <a: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</a:t>
            </a:r>
            <a:r>
              <a:rPr lang="ko-KR" altLang="en-US" sz="9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case</a:t>
            </a:r>
            <a:r>
              <a: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 0:</a:t>
            </a:r>
          </a:p>
          <a:p>
            <a:r>
              <a: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    </a:t>
            </a:r>
            <a:r>
              <a:rPr lang="ko-KR" altLang="en-US" sz="9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switch</a:t>
            </a:r>
            <a:r>
              <a: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lang="ko-KR" altLang="en-US" sz="9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fork</a:t>
            </a:r>
            <a:r>
              <a: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())</a:t>
            </a:r>
          </a:p>
          <a:p>
            <a:r>
              <a: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    {</a:t>
            </a:r>
          </a:p>
          <a:p>
            <a:r>
              <a: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        </a:t>
            </a:r>
            <a:r>
              <a:rPr lang="ko-KR" altLang="en-US" sz="9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case</a:t>
            </a:r>
            <a:r>
              <a: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 -1:</a:t>
            </a:r>
          </a:p>
          <a:p>
            <a:r>
              <a: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            </a:t>
            </a:r>
            <a:r>
              <a:rPr lang="ko-KR" altLang="en-US" sz="9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perror</a:t>
            </a:r>
            <a:r>
              <a: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("</a:t>
            </a:r>
            <a:r>
              <a:rPr lang="ko-KR" altLang="en-US" sz="9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fork</a:t>
            </a:r>
            <a:r>
              <a: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");</a:t>
            </a:r>
          </a:p>
          <a:p>
            <a:r>
              <a: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            </a:t>
            </a:r>
            <a:r>
              <a:rPr lang="ko-KR" altLang="en-US" sz="9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exit</a:t>
            </a:r>
            <a:r>
              <a: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(1);</a:t>
            </a:r>
          </a:p>
          <a:p>
            <a:r>
              <a: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            </a:t>
            </a:r>
            <a:r>
              <a:rPr lang="ko-KR" altLang="en-US" sz="9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break</a:t>
            </a:r>
            <a:r>
              <a: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;</a:t>
            </a:r>
          </a:p>
          <a:p>
            <a:r>
              <a: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        </a:t>
            </a:r>
            <a:r>
              <a:rPr lang="ko-KR" altLang="en-US" sz="9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case</a:t>
            </a:r>
            <a:r>
              <a: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 0:</a:t>
            </a:r>
          </a:p>
          <a:p>
            <a:r>
              <a: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            </a:t>
            </a:r>
            <a:r>
              <a:rPr lang="ko-KR" altLang="en-US" sz="9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switch</a:t>
            </a:r>
            <a:r>
              <a: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lang="ko-KR" altLang="en-US" sz="9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fork</a:t>
            </a:r>
            <a:r>
              <a: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())</a:t>
            </a:r>
          </a:p>
          <a:p>
            <a:r>
              <a: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            {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A761AE-AB8D-8875-6A9F-9360CC051485}"/>
              </a:ext>
            </a:extLst>
          </p:cNvPr>
          <p:cNvSpPr txBox="1"/>
          <p:nvPr/>
        </p:nvSpPr>
        <p:spPr>
          <a:xfrm>
            <a:off x="2900448" y="497937"/>
            <a:ext cx="641650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9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case</a:t>
            </a:r>
            <a:r>
              <a: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 -1:</a:t>
            </a:r>
          </a:p>
          <a:p>
            <a:r>
              <a: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                    </a:t>
            </a:r>
            <a:r>
              <a:rPr lang="ko-KR" altLang="en-US" sz="9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perror</a:t>
            </a:r>
            <a:r>
              <a: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("</a:t>
            </a:r>
            <a:r>
              <a:rPr lang="ko-KR" altLang="en-US" sz="9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fork</a:t>
            </a:r>
            <a:r>
              <a: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");</a:t>
            </a:r>
          </a:p>
          <a:p>
            <a:r>
              <a: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                    </a:t>
            </a:r>
            <a:r>
              <a:rPr lang="ko-KR" altLang="en-US" sz="9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exit</a:t>
            </a:r>
            <a:r>
              <a: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(1);</a:t>
            </a:r>
          </a:p>
          <a:p>
            <a:r>
              <a: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                    </a:t>
            </a:r>
            <a:r>
              <a:rPr lang="ko-KR" altLang="en-US" sz="9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break</a:t>
            </a:r>
            <a:r>
              <a: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;</a:t>
            </a:r>
          </a:p>
          <a:p>
            <a:r>
              <a: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                </a:t>
            </a:r>
            <a:r>
              <a:rPr lang="ko-KR" altLang="en-US" sz="9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case</a:t>
            </a:r>
            <a:r>
              <a: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 0:			// </a:t>
            </a:r>
            <a:r>
              <a:rPr lang="ko-KR" altLang="en-US" sz="9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Client</a:t>
            </a:r>
            <a:r>
              <a: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 4 : p4.dat를 shmaddr4로 </a:t>
            </a:r>
            <a:r>
              <a:rPr lang="ko-KR" altLang="en-US" sz="9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write</a:t>
            </a:r>
            <a:endParaRPr lang="ko-KR" altLang="en-US" sz="9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                    f4 = </a:t>
            </a:r>
            <a:r>
              <a:rPr lang="ko-KR" altLang="en-US" sz="9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open</a:t>
            </a:r>
            <a:r>
              <a: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("p4.dat", O_RDONLY);</a:t>
            </a:r>
          </a:p>
          <a:p>
            <a:r>
              <a: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                    shmaddr4 = </a:t>
            </a:r>
            <a:r>
              <a:rPr lang="ko-KR" altLang="en-US" sz="9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shmat</a:t>
            </a:r>
            <a:r>
              <a: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(shmid4, NULL, 0);</a:t>
            </a:r>
          </a:p>
          <a:p>
            <a:endParaRPr lang="ko-KR" altLang="en-US" sz="9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                    </a:t>
            </a:r>
            <a:r>
              <a:rPr lang="ko-KR" altLang="en-US" sz="9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for</a:t>
            </a:r>
            <a:r>
              <a: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 (</a:t>
            </a:r>
            <a:r>
              <a:rPr lang="ko-KR" altLang="en-US" sz="9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i</a:t>
            </a:r>
            <a:r>
              <a: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 = 0; </a:t>
            </a:r>
            <a:r>
              <a:rPr lang="ko-KR" altLang="en-US" sz="9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i</a:t>
            </a:r>
            <a:r>
              <a: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 &lt; 256; </a:t>
            </a:r>
            <a:r>
              <a:rPr lang="ko-KR" altLang="en-US" sz="9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i</a:t>
            </a:r>
            <a:r>
              <a: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++)</a:t>
            </a:r>
          </a:p>
          <a:p>
            <a:r>
              <a: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                    {</a:t>
            </a:r>
          </a:p>
          <a:p>
            <a:r>
              <a: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                        </a:t>
            </a:r>
            <a:r>
              <a:rPr lang="ko-KR" altLang="en-US" sz="9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read</a:t>
            </a:r>
            <a:r>
              <a: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(f4, shmaddr4 + </a:t>
            </a:r>
            <a:r>
              <a:rPr lang="ko-KR" altLang="en-US" sz="9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i</a:t>
            </a:r>
            <a:r>
              <a: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 * 4096, </a:t>
            </a:r>
            <a:r>
              <a:rPr lang="ko-KR" altLang="en-US" sz="9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sizeof</a:t>
            </a:r>
            <a:r>
              <a: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lang="ko-KR" altLang="en-US" sz="9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buf</a:t>
            </a:r>
            <a:r>
              <a: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));</a:t>
            </a:r>
          </a:p>
          <a:p>
            <a:r>
              <a: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                    }</a:t>
            </a:r>
          </a:p>
          <a:p>
            <a:endParaRPr lang="ko-KR" altLang="en-US" sz="9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                    </a:t>
            </a:r>
            <a:r>
              <a:rPr lang="ko-KR" altLang="en-US" sz="9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shmdt</a:t>
            </a:r>
            <a:r>
              <a: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(shmaddr4);</a:t>
            </a:r>
          </a:p>
          <a:p>
            <a:r>
              <a: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                    </a:t>
            </a:r>
            <a:r>
              <a:rPr lang="ko-KR" altLang="en-US" sz="9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close</a:t>
            </a:r>
            <a:r>
              <a: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(f4);</a:t>
            </a:r>
          </a:p>
          <a:p>
            <a:r>
              <a: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                    </a:t>
            </a:r>
            <a:r>
              <a:rPr lang="ko-KR" altLang="en-US" sz="9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exit</a:t>
            </a:r>
            <a:r>
              <a: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(0);</a:t>
            </a:r>
          </a:p>
          <a:p>
            <a:r>
              <a: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                    </a:t>
            </a:r>
            <a:r>
              <a:rPr lang="ko-KR" altLang="en-US" sz="9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break</a:t>
            </a:r>
            <a:r>
              <a: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;</a:t>
            </a:r>
          </a:p>
          <a:p>
            <a:r>
              <a: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                </a:t>
            </a:r>
            <a:r>
              <a:rPr lang="ko-KR" altLang="en-US" sz="9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default</a:t>
            </a:r>
            <a:r>
              <a: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:		// </a:t>
            </a:r>
            <a:r>
              <a:rPr lang="ko-KR" altLang="en-US" sz="9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Client</a:t>
            </a:r>
            <a:r>
              <a: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 3 : p3.dat를 shmaddr3로 </a:t>
            </a:r>
            <a:r>
              <a:rPr lang="ko-KR" altLang="en-US" sz="9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write</a:t>
            </a:r>
            <a:endParaRPr lang="ko-KR" altLang="en-US" sz="9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                    f3 = </a:t>
            </a:r>
            <a:r>
              <a:rPr lang="ko-KR" altLang="en-US" sz="9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open</a:t>
            </a:r>
            <a:r>
              <a: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("p3.dat", O_RDONLY);</a:t>
            </a:r>
          </a:p>
          <a:p>
            <a:r>
              <a: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                    shmaddr3 = </a:t>
            </a:r>
            <a:r>
              <a:rPr lang="ko-KR" altLang="en-US" sz="9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shmat</a:t>
            </a:r>
            <a:r>
              <a: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(shmid3, NULL, 0);</a:t>
            </a:r>
          </a:p>
          <a:p>
            <a:endParaRPr lang="ko-KR" altLang="en-US" sz="9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                    </a:t>
            </a:r>
            <a:r>
              <a:rPr lang="ko-KR" altLang="en-US" sz="9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for</a:t>
            </a:r>
            <a:r>
              <a: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 (</a:t>
            </a:r>
            <a:r>
              <a:rPr lang="ko-KR" altLang="en-US" sz="9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i</a:t>
            </a:r>
            <a:r>
              <a: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 = 0; </a:t>
            </a:r>
            <a:r>
              <a:rPr lang="ko-KR" altLang="en-US" sz="9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i</a:t>
            </a:r>
            <a:r>
              <a: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 &lt; 256; </a:t>
            </a:r>
            <a:r>
              <a:rPr lang="ko-KR" altLang="en-US" sz="9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i</a:t>
            </a:r>
            <a:r>
              <a: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++)</a:t>
            </a:r>
          </a:p>
          <a:p>
            <a:r>
              <a: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                    {</a:t>
            </a:r>
          </a:p>
          <a:p>
            <a:r>
              <a: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                        </a:t>
            </a:r>
            <a:r>
              <a:rPr lang="ko-KR" altLang="en-US" sz="9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read</a:t>
            </a:r>
            <a:r>
              <a: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(f3, shmaddr3 + </a:t>
            </a:r>
            <a:r>
              <a:rPr lang="ko-KR" altLang="en-US" sz="9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i</a:t>
            </a:r>
            <a:r>
              <a: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 * 4096, </a:t>
            </a:r>
            <a:r>
              <a:rPr lang="ko-KR" altLang="en-US" sz="9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sizeof</a:t>
            </a:r>
            <a:r>
              <a: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lang="ko-KR" altLang="en-US" sz="9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buf</a:t>
            </a:r>
            <a:r>
              <a: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));</a:t>
            </a:r>
          </a:p>
          <a:p>
            <a:r>
              <a: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                    }</a:t>
            </a:r>
          </a:p>
          <a:p>
            <a:endParaRPr lang="ko-KR" altLang="en-US" sz="9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                    </a:t>
            </a:r>
            <a:r>
              <a:rPr lang="ko-KR" altLang="en-US" sz="9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shmdt</a:t>
            </a:r>
            <a:r>
              <a: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(shmaddr3);</a:t>
            </a:r>
          </a:p>
          <a:p>
            <a:r>
              <a: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                    </a:t>
            </a:r>
            <a:r>
              <a:rPr lang="ko-KR" altLang="en-US" sz="9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close</a:t>
            </a:r>
            <a:r>
              <a: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(f3);</a:t>
            </a:r>
          </a:p>
          <a:p>
            <a:r>
              <a: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                    </a:t>
            </a:r>
            <a:r>
              <a:rPr lang="ko-KR" altLang="en-US" sz="9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exit</a:t>
            </a:r>
            <a:r>
              <a: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(0);</a:t>
            </a:r>
          </a:p>
          <a:p>
            <a:r>
              <a: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                    </a:t>
            </a:r>
            <a:r>
              <a:rPr lang="ko-KR" altLang="en-US" sz="9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break</a:t>
            </a:r>
            <a:r>
              <a: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;</a:t>
            </a:r>
          </a:p>
          <a:p>
            <a:r>
              <a: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            }</a:t>
            </a:r>
          </a:p>
          <a:p>
            <a:r>
              <a: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            </a:t>
            </a:r>
            <a:r>
              <a:rPr lang="ko-KR" altLang="en-US" sz="9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break</a:t>
            </a:r>
            <a:r>
              <a: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49;p30">
            <a:extLst>
              <a:ext uri="{FF2B5EF4-FFF2-40B4-BE49-F238E27FC236}">
                <a16:creationId xmlns:a16="http://schemas.microsoft.com/office/drawing/2014/main" id="{A5247828-E529-0529-DA8E-28F7D9D40A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3399334" cy="4979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</a:rPr>
              <a:t>Server –oriented collective I/O</a:t>
            </a:r>
            <a:r>
              <a:rPr lang="ko-KR" altLang="en-US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>
                <a:solidFill>
                  <a:schemeClr val="tx1"/>
                </a:solidFill>
              </a:rPr>
              <a:t>(2)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05F8DDA-E593-DCBE-49A1-D8D4E34D62D7}"/>
              </a:ext>
            </a:extLst>
          </p:cNvPr>
          <p:cNvSpPr/>
          <p:nvPr/>
        </p:nvSpPr>
        <p:spPr>
          <a:xfrm>
            <a:off x="0" y="497938"/>
            <a:ext cx="9144000" cy="4415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" name="직선 연결선 6">
            <a:extLst>
              <a:ext uri="{FF2B5EF4-FFF2-40B4-BE49-F238E27FC236}">
                <a16:creationId xmlns:a16="http://schemas.microsoft.com/office/drawing/2014/main" id="{A682BC96-48A9-171A-8367-14698130AE77}"/>
              </a:ext>
            </a:extLst>
          </p:cNvPr>
          <p:cNvCxnSpPr>
            <a:cxnSpLocks/>
          </p:cNvCxnSpPr>
          <p:nvPr/>
        </p:nvCxnSpPr>
        <p:spPr>
          <a:xfrm>
            <a:off x="0" y="497938"/>
            <a:ext cx="9144000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7C6EF7E-D391-F124-E339-993AD2BE0CAC}"/>
              </a:ext>
            </a:extLst>
          </p:cNvPr>
          <p:cNvSpPr txBox="1"/>
          <p:nvPr/>
        </p:nvSpPr>
        <p:spPr>
          <a:xfrm>
            <a:off x="179740" y="659208"/>
            <a:ext cx="6095417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case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0:			// Server 4</a:t>
            </a:r>
          </a:p>
          <a:p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                    /**/</a:t>
            </a:r>
          </a:p>
          <a:p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                    ipd4 = 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open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("io8.dat", O_CREAT | O_TRUNC | O_WRONLY, 0644);</a:t>
            </a:r>
          </a:p>
          <a:p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                    shmaddr1 = 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shmat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(shmid1, NULL, 0);</a:t>
            </a:r>
          </a:p>
          <a:p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                    shmaddr2 = 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shmat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(shmid2, NULL, 0);</a:t>
            </a:r>
          </a:p>
          <a:p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                    shmaddr3 = 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shmat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(shmid3, NULL, 0);</a:t>
            </a:r>
          </a:p>
          <a:p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                    shmaddr4 = 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shmat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(shmid4, NULL, 0);</a:t>
            </a:r>
          </a:p>
          <a:p>
            <a:endParaRPr lang="ko-KR" altLang="en-US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                    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for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(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i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= 0; 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i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&lt; 256; 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i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++)</a:t>
            </a:r>
          </a:p>
          <a:p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                    {</a:t>
            </a:r>
          </a:p>
          <a:p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                        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for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(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j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= 0; 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j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&lt; 256; 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j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++)</a:t>
            </a:r>
          </a:p>
          <a:p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                        {</a:t>
            </a:r>
          </a:p>
          <a:p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                            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memcpy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buf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+ 16 * 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j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, shmaddr1 + 4 * 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j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+ 4096 * 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i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+ (3 * 4 * 256), 4);</a:t>
            </a:r>
          </a:p>
          <a:p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                            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memcpy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buf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+ 16 * 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j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+ 4, shmaddr2 + 4 * 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j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+ 4096 * 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i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+ (3 * 4 * 256), 4);</a:t>
            </a:r>
          </a:p>
          <a:p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                            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memcpy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buf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+ 16 * 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j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+ 8, shmaddr3 + 4 * 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j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+ 4096 * 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i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+ (3 * 4 * 256), 4);</a:t>
            </a:r>
          </a:p>
          <a:p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                            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memcpy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buf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+ 16 * 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j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+ 12, shmaddr4 + 4 * 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j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+ 4096 * 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i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+ (3 * 4 * 256), 4);</a:t>
            </a:r>
          </a:p>
          <a:p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                        }</a:t>
            </a:r>
          </a:p>
          <a:p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                        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write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(ipd4, 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buf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sizeof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buf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));</a:t>
            </a:r>
          </a:p>
          <a:p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                    }</a:t>
            </a:r>
          </a:p>
          <a:p>
            <a:endParaRPr lang="ko-KR" altLang="en-US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                    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shmdt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(shmaddr1);</a:t>
            </a:r>
          </a:p>
          <a:p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                    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shmdt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(shmaddr2);</a:t>
            </a:r>
          </a:p>
          <a:p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                    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shmdt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(shmaddr3);</a:t>
            </a:r>
          </a:p>
          <a:p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                    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shmdt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(shmaddr4);</a:t>
            </a:r>
          </a:p>
          <a:p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                    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close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(ipd4);</a:t>
            </a:r>
          </a:p>
          <a:p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                    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break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86731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4" name="Google Shape;434;p35"/>
          <p:cNvGrpSpPr/>
          <p:nvPr/>
        </p:nvGrpSpPr>
        <p:grpSpPr>
          <a:xfrm>
            <a:off x="713178" y="1975630"/>
            <a:ext cx="3183743" cy="2628013"/>
            <a:chOff x="713178" y="1975630"/>
            <a:chExt cx="3183743" cy="2628013"/>
          </a:xfrm>
        </p:grpSpPr>
        <p:grpSp>
          <p:nvGrpSpPr>
            <p:cNvPr id="435" name="Google Shape;435;p35"/>
            <p:cNvGrpSpPr/>
            <p:nvPr/>
          </p:nvGrpSpPr>
          <p:grpSpPr>
            <a:xfrm>
              <a:off x="713178" y="1975630"/>
              <a:ext cx="3183743" cy="2628013"/>
              <a:chOff x="713230" y="2434409"/>
              <a:chExt cx="2628369" cy="2169580"/>
            </a:xfrm>
          </p:grpSpPr>
          <p:sp>
            <p:nvSpPr>
              <p:cNvPr id="436" name="Google Shape;436;p35"/>
              <p:cNvSpPr/>
              <p:nvPr/>
            </p:nvSpPr>
            <p:spPr>
              <a:xfrm>
                <a:off x="713230" y="2434409"/>
                <a:ext cx="685186" cy="754356"/>
              </a:xfrm>
              <a:custGeom>
                <a:avLst/>
                <a:gdLst/>
                <a:ahLst/>
                <a:cxnLst/>
                <a:rect l="l" t="t" r="r" b="b"/>
                <a:pathLst>
                  <a:path w="1378" h="1517" extrusionOk="0">
                    <a:moveTo>
                      <a:pt x="1378" y="294"/>
                    </a:moveTo>
                    <a:cubicBezTo>
                      <a:pt x="1378" y="132"/>
                      <a:pt x="1246" y="0"/>
                      <a:pt x="1084" y="0"/>
                    </a:cubicBezTo>
                    <a:lnTo>
                      <a:pt x="294" y="0"/>
                    </a:lnTo>
                    <a:cubicBezTo>
                      <a:pt x="132" y="0"/>
                      <a:pt x="0" y="132"/>
                      <a:pt x="0" y="294"/>
                    </a:cubicBezTo>
                    <a:lnTo>
                      <a:pt x="0" y="791"/>
                    </a:lnTo>
                    <a:cubicBezTo>
                      <a:pt x="0" y="953"/>
                      <a:pt x="132" y="1085"/>
                      <a:pt x="294" y="1085"/>
                    </a:cubicBezTo>
                    <a:lnTo>
                      <a:pt x="1010" y="1085"/>
                    </a:lnTo>
                    <a:lnTo>
                      <a:pt x="1378" y="1517"/>
                    </a:lnTo>
                    <a:lnTo>
                      <a:pt x="1378" y="294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0350" tIns="45350" rIns="90350" bIns="453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35"/>
              <p:cNvSpPr/>
              <p:nvPr/>
            </p:nvSpPr>
            <p:spPr>
              <a:xfrm>
                <a:off x="761959" y="2483141"/>
                <a:ext cx="587728" cy="572853"/>
              </a:xfrm>
              <a:custGeom>
                <a:avLst/>
                <a:gdLst/>
                <a:ahLst/>
                <a:cxnLst/>
                <a:rect l="l" t="t" r="r" b="b"/>
                <a:pathLst>
                  <a:path w="1182" h="1152" extrusionOk="0">
                    <a:moveTo>
                      <a:pt x="196" y="889"/>
                    </a:moveTo>
                    <a:lnTo>
                      <a:pt x="957" y="889"/>
                    </a:lnTo>
                    <a:lnTo>
                      <a:pt x="1182" y="1152"/>
                    </a:lnTo>
                    <a:lnTo>
                      <a:pt x="1182" y="196"/>
                    </a:lnTo>
                    <a:lnTo>
                      <a:pt x="1182" y="196"/>
                    </a:lnTo>
                    <a:lnTo>
                      <a:pt x="1182" y="196"/>
                    </a:lnTo>
                    <a:cubicBezTo>
                      <a:pt x="1182" y="161"/>
                      <a:pt x="1173" y="128"/>
                      <a:pt x="1156" y="98"/>
                    </a:cubicBezTo>
                    <a:cubicBezTo>
                      <a:pt x="1139" y="68"/>
                      <a:pt x="1114" y="43"/>
                      <a:pt x="1084" y="26"/>
                    </a:cubicBezTo>
                    <a:cubicBezTo>
                      <a:pt x="1054" y="9"/>
                      <a:pt x="1020" y="0"/>
                      <a:pt x="986" y="0"/>
                    </a:cubicBezTo>
                    <a:lnTo>
                      <a:pt x="196" y="0"/>
                    </a:lnTo>
                    <a:lnTo>
                      <a:pt x="196" y="0"/>
                    </a:lnTo>
                    <a:cubicBezTo>
                      <a:pt x="162" y="0"/>
                      <a:pt x="128" y="9"/>
                      <a:pt x="98" y="26"/>
                    </a:cubicBezTo>
                    <a:cubicBezTo>
                      <a:pt x="68" y="43"/>
                      <a:pt x="43" y="68"/>
                      <a:pt x="26" y="98"/>
                    </a:cubicBezTo>
                    <a:cubicBezTo>
                      <a:pt x="9" y="128"/>
                      <a:pt x="0" y="161"/>
                      <a:pt x="0" y="196"/>
                    </a:cubicBezTo>
                    <a:lnTo>
                      <a:pt x="0" y="693"/>
                    </a:lnTo>
                    <a:lnTo>
                      <a:pt x="0" y="693"/>
                    </a:lnTo>
                    <a:cubicBezTo>
                      <a:pt x="0" y="727"/>
                      <a:pt x="9" y="761"/>
                      <a:pt x="26" y="791"/>
                    </a:cubicBezTo>
                    <a:cubicBezTo>
                      <a:pt x="43" y="821"/>
                      <a:pt x="68" y="844"/>
                      <a:pt x="98" y="862"/>
                    </a:cubicBezTo>
                    <a:cubicBezTo>
                      <a:pt x="128" y="879"/>
                      <a:pt x="162" y="889"/>
                      <a:pt x="196" y="8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35"/>
              <p:cNvSpPr/>
              <p:nvPr/>
            </p:nvSpPr>
            <p:spPr>
              <a:xfrm>
                <a:off x="854444" y="2657682"/>
                <a:ext cx="359499" cy="34311"/>
              </a:xfrm>
              <a:custGeom>
                <a:avLst/>
                <a:gdLst/>
                <a:ahLst/>
                <a:cxnLst/>
                <a:rect l="l" t="t" r="r" b="b"/>
                <a:pathLst>
                  <a:path w="723" h="69" extrusionOk="0">
                    <a:moveTo>
                      <a:pt x="0" y="0"/>
                    </a:moveTo>
                    <a:lnTo>
                      <a:pt x="723" y="0"/>
                    </a:lnTo>
                    <a:lnTo>
                      <a:pt x="723" y="69"/>
                    </a:lnTo>
                    <a:lnTo>
                      <a:pt x="0" y="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35"/>
              <p:cNvSpPr/>
              <p:nvPr/>
            </p:nvSpPr>
            <p:spPr>
              <a:xfrm>
                <a:off x="854444" y="2750174"/>
                <a:ext cx="359499" cy="33814"/>
              </a:xfrm>
              <a:custGeom>
                <a:avLst/>
                <a:gdLst/>
                <a:ahLst/>
                <a:cxnLst/>
                <a:rect l="l" t="t" r="r" b="b"/>
                <a:pathLst>
                  <a:path w="723" h="68" extrusionOk="0">
                    <a:moveTo>
                      <a:pt x="0" y="0"/>
                    </a:moveTo>
                    <a:lnTo>
                      <a:pt x="723" y="0"/>
                    </a:lnTo>
                    <a:lnTo>
                      <a:pt x="723" y="68"/>
                    </a:lnTo>
                    <a:lnTo>
                      <a:pt x="0" y="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35"/>
              <p:cNvSpPr/>
              <p:nvPr/>
            </p:nvSpPr>
            <p:spPr>
              <a:xfrm>
                <a:off x="1791229" y="3579120"/>
                <a:ext cx="132761" cy="184486"/>
              </a:xfrm>
              <a:custGeom>
                <a:avLst/>
                <a:gdLst/>
                <a:ahLst/>
                <a:cxnLst/>
                <a:rect l="l" t="t" r="r" b="b"/>
                <a:pathLst>
                  <a:path w="267" h="371" extrusionOk="0">
                    <a:moveTo>
                      <a:pt x="267" y="185"/>
                    </a:moveTo>
                    <a:cubicBezTo>
                      <a:pt x="267" y="288"/>
                      <a:pt x="207" y="371"/>
                      <a:pt x="133" y="371"/>
                    </a:cubicBezTo>
                    <a:cubicBezTo>
                      <a:pt x="60" y="371"/>
                      <a:pt x="0" y="287"/>
                      <a:pt x="0" y="185"/>
                    </a:cubicBezTo>
                    <a:cubicBezTo>
                      <a:pt x="0" y="82"/>
                      <a:pt x="60" y="0"/>
                      <a:pt x="133" y="0"/>
                    </a:cubicBezTo>
                    <a:cubicBezTo>
                      <a:pt x="207" y="0"/>
                      <a:pt x="267" y="83"/>
                      <a:pt x="267" y="18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35"/>
              <p:cNvSpPr/>
              <p:nvPr/>
            </p:nvSpPr>
            <p:spPr>
              <a:xfrm>
                <a:off x="1834985" y="3486131"/>
                <a:ext cx="1076507" cy="933869"/>
              </a:xfrm>
              <a:custGeom>
                <a:avLst/>
                <a:gdLst/>
                <a:ahLst/>
                <a:cxnLst/>
                <a:rect l="l" t="t" r="r" b="b"/>
                <a:pathLst>
                  <a:path w="2165" h="1878" extrusionOk="0">
                    <a:moveTo>
                      <a:pt x="1804" y="724"/>
                    </a:moveTo>
                    <a:cubicBezTo>
                      <a:pt x="1752" y="753"/>
                      <a:pt x="1330" y="1762"/>
                      <a:pt x="954" y="1866"/>
                    </a:cubicBezTo>
                    <a:cubicBezTo>
                      <a:pt x="954" y="1866"/>
                      <a:pt x="671" y="1989"/>
                      <a:pt x="0" y="1463"/>
                    </a:cubicBezTo>
                    <a:lnTo>
                      <a:pt x="203" y="1111"/>
                    </a:lnTo>
                    <a:cubicBezTo>
                      <a:pt x="203" y="1111"/>
                      <a:pt x="818" y="1375"/>
                      <a:pt x="841" y="1351"/>
                    </a:cubicBezTo>
                    <a:lnTo>
                      <a:pt x="1532" y="543"/>
                    </a:lnTo>
                    <a:cubicBezTo>
                      <a:pt x="1532" y="543"/>
                      <a:pt x="1534" y="315"/>
                      <a:pt x="1560" y="279"/>
                    </a:cubicBezTo>
                    <a:cubicBezTo>
                      <a:pt x="1615" y="202"/>
                      <a:pt x="1709" y="43"/>
                      <a:pt x="1732" y="49"/>
                    </a:cubicBezTo>
                    <a:cubicBezTo>
                      <a:pt x="1789" y="66"/>
                      <a:pt x="1696" y="264"/>
                      <a:pt x="1696" y="264"/>
                    </a:cubicBezTo>
                    <a:cubicBezTo>
                      <a:pt x="1696" y="264"/>
                      <a:pt x="1970" y="33"/>
                      <a:pt x="2055" y="4"/>
                    </a:cubicBezTo>
                    <a:cubicBezTo>
                      <a:pt x="2140" y="-26"/>
                      <a:pt x="1999" y="127"/>
                      <a:pt x="1999" y="127"/>
                    </a:cubicBezTo>
                    <a:cubicBezTo>
                      <a:pt x="1999" y="127"/>
                      <a:pt x="2081" y="62"/>
                      <a:pt x="2104" y="75"/>
                    </a:cubicBezTo>
                    <a:cubicBezTo>
                      <a:pt x="2127" y="88"/>
                      <a:pt x="2042" y="183"/>
                      <a:pt x="2042" y="183"/>
                    </a:cubicBezTo>
                    <a:cubicBezTo>
                      <a:pt x="2042" y="183"/>
                      <a:pt x="2159" y="127"/>
                      <a:pt x="2146" y="170"/>
                    </a:cubicBezTo>
                    <a:cubicBezTo>
                      <a:pt x="2133" y="212"/>
                      <a:pt x="2055" y="297"/>
                      <a:pt x="2055" y="297"/>
                    </a:cubicBezTo>
                    <a:cubicBezTo>
                      <a:pt x="2055" y="297"/>
                      <a:pt x="2185" y="229"/>
                      <a:pt x="2162" y="294"/>
                    </a:cubicBezTo>
                    <a:cubicBezTo>
                      <a:pt x="2140" y="359"/>
                      <a:pt x="1804" y="724"/>
                      <a:pt x="1804" y="724"/>
                    </a:cubicBezTo>
                    <a:close/>
                  </a:path>
                </a:pathLst>
              </a:custGeom>
              <a:solidFill>
                <a:srgbClr val="D4877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42" name="Google Shape;442;p35"/>
              <p:cNvCxnSpPr/>
              <p:nvPr/>
            </p:nvCxnSpPr>
            <p:spPr>
              <a:xfrm flipH="1">
                <a:off x="2756274" y="3538344"/>
                <a:ext cx="84115" cy="6796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38073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443" name="Google Shape;443;p35"/>
              <p:cNvCxnSpPr/>
              <p:nvPr/>
            </p:nvCxnSpPr>
            <p:spPr>
              <a:xfrm flipH="1">
                <a:off x="2783621" y="3577131"/>
                <a:ext cx="66712" cy="48898"/>
              </a:xfrm>
              <a:prstGeom prst="straightConnector1">
                <a:avLst/>
              </a:prstGeom>
              <a:noFill/>
              <a:ln w="9525" cap="flat" cmpd="sng">
                <a:solidFill>
                  <a:srgbClr val="C38073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444" name="Google Shape;444;p35"/>
              <p:cNvCxnSpPr/>
              <p:nvPr/>
            </p:nvCxnSpPr>
            <p:spPr>
              <a:xfrm flipH="1">
                <a:off x="2819339" y="3628847"/>
                <a:ext cx="48894" cy="29422"/>
              </a:xfrm>
              <a:prstGeom prst="straightConnector1">
                <a:avLst/>
              </a:prstGeom>
              <a:noFill/>
              <a:ln w="9525" cap="flat" cmpd="sng">
                <a:solidFill>
                  <a:srgbClr val="C38073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sp>
            <p:nvSpPr>
              <p:cNvPr id="445" name="Google Shape;445;p35"/>
              <p:cNvSpPr/>
              <p:nvPr/>
            </p:nvSpPr>
            <p:spPr>
              <a:xfrm>
                <a:off x="2738456" y="3593043"/>
                <a:ext cx="90496" cy="83044"/>
              </a:xfrm>
              <a:custGeom>
                <a:avLst/>
                <a:gdLst/>
                <a:ahLst/>
                <a:cxnLst/>
                <a:rect l="l" t="t" r="r" b="b"/>
                <a:pathLst>
                  <a:path w="182" h="167" fill="none" extrusionOk="0">
                    <a:moveTo>
                      <a:pt x="0" y="0"/>
                    </a:moveTo>
                    <a:cubicBezTo>
                      <a:pt x="0" y="0"/>
                      <a:pt x="140" y="69"/>
                      <a:pt x="182" y="167"/>
                    </a:cubicBezTo>
                  </a:path>
                </a:pathLst>
              </a:custGeom>
              <a:noFill/>
              <a:ln w="9525" cap="flat" cmpd="sng">
                <a:solidFill>
                  <a:srgbClr val="C38073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0350" tIns="14750" rIns="90350" bIns="147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35"/>
              <p:cNvSpPr/>
              <p:nvPr/>
            </p:nvSpPr>
            <p:spPr>
              <a:xfrm>
                <a:off x="2697683" y="3630338"/>
                <a:ext cx="14917" cy="83044"/>
              </a:xfrm>
              <a:custGeom>
                <a:avLst/>
                <a:gdLst/>
                <a:ahLst/>
                <a:cxnLst/>
                <a:rect l="l" t="t" r="r" b="b"/>
                <a:pathLst>
                  <a:path w="30" h="167" fill="none" extrusionOk="0">
                    <a:moveTo>
                      <a:pt x="0" y="0"/>
                    </a:moveTo>
                    <a:cubicBezTo>
                      <a:pt x="0" y="0"/>
                      <a:pt x="46" y="59"/>
                      <a:pt x="23" y="167"/>
                    </a:cubicBezTo>
                  </a:path>
                </a:pathLst>
              </a:custGeom>
              <a:noFill/>
              <a:ln w="9525" cap="flat" cmpd="sng">
                <a:solidFill>
                  <a:srgbClr val="C38073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0350" tIns="14750" rIns="90350" bIns="147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p35"/>
              <p:cNvSpPr/>
              <p:nvPr/>
            </p:nvSpPr>
            <p:spPr>
              <a:xfrm>
                <a:off x="1682832" y="3835213"/>
                <a:ext cx="527066" cy="620590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1248" extrusionOk="0">
                    <a:moveTo>
                      <a:pt x="864" y="1248"/>
                    </a:moveTo>
                    <a:cubicBezTo>
                      <a:pt x="504" y="1060"/>
                      <a:pt x="191" y="779"/>
                      <a:pt x="72" y="700"/>
                    </a:cubicBezTo>
                    <a:cubicBezTo>
                      <a:pt x="-47" y="620"/>
                      <a:pt x="-23" y="150"/>
                      <a:pt x="168" y="19"/>
                    </a:cubicBezTo>
                    <a:cubicBezTo>
                      <a:pt x="309" y="-78"/>
                      <a:pt x="714" y="226"/>
                      <a:pt x="1060" y="417"/>
                    </a:cubicBezTo>
                    <a:cubicBezTo>
                      <a:pt x="1021" y="485"/>
                      <a:pt x="869" y="1048"/>
                      <a:pt x="864" y="124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p35"/>
              <p:cNvSpPr/>
              <p:nvPr/>
            </p:nvSpPr>
            <p:spPr>
              <a:xfrm>
                <a:off x="1464050" y="3227551"/>
                <a:ext cx="453973" cy="458978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23" extrusionOk="0">
                    <a:moveTo>
                      <a:pt x="33" y="681"/>
                    </a:moveTo>
                    <a:cubicBezTo>
                      <a:pt x="-30" y="537"/>
                      <a:pt x="1" y="362"/>
                      <a:pt x="80" y="233"/>
                    </a:cubicBezTo>
                    <a:cubicBezTo>
                      <a:pt x="119" y="170"/>
                      <a:pt x="198" y="112"/>
                      <a:pt x="275" y="66"/>
                    </a:cubicBezTo>
                    <a:cubicBezTo>
                      <a:pt x="430" y="-27"/>
                      <a:pt x="626" y="-22"/>
                      <a:pt x="773" y="83"/>
                    </a:cubicBezTo>
                    <a:cubicBezTo>
                      <a:pt x="774" y="83"/>
                      <a:pt x="775" y="84"/>
                      <a:pt x="776" y="84"/>
                    </a:cubicBezTo>
                    <a:cubicBezTo>
                      <a:pt x="828" y="122"/>
                      <a:pt x="925" y="283"/>
                      <a:pt x="911" y="345"/>
                    </a:cubicBezTo>
                    <a:lnTo>
                      <a:pt x="654" y="923"/>
                    </a:lnTo>
                    <a:cubicBezTo>
                      <a:pt x="447" y="887"/>
                      <a:pt x="131" y="904"/>
                      <a:pt x="33" y="68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35"/>
              <p:cNvSpPr/>
              <p:nvPr/>
            </p:nvSpPr>
            <p:spPr>
              <a:xfrm>
                <a:off x="1503829" y="3269819"/>
                <a:ext cx="431100" cy="678771"/>
              </a:xfrm>
              <a:custGeom>
                <a:avLst/>
                <a:gdLst/>
                <a:ahLst/>
                <a:cxnLst/>
                <a:rect l="l" t="t" r="r" b="b"/>
                <a:pathLst>
                  <a:path w="867" h="1365" extrusionOk="0">
                    <a:moveTo>
                      <a:pt x="210" y="430"/>
                    </a:moveTo>
                    <a:cubicBezTo>
                      <a:pt x="207" y="437"/>
                      <a:pt x="162" y="517"/>
                      <a:pt x="126" y="458"/>
                    </a:cubicBezTo>
                    <a:cubicBezTo>
                      <a:pt x="108" y="428"/>
                      <a:pt x="23" y="435"/>
                      <a:pt x="2" y="525"/>
                    </a:cubicBezTo>
                    <a:cubicBezTo>
                      <a:pt x="-19" y="617"/>
                      <a:pt x="92" y="666"/>
                      <a:pt x="144" y="674"/>
                    </a:cubicBezTo>
                    <a:lnTo>
                      <a:pt x="144" y="674"/>
                    </a:lnTo>
                    <a:cubicBezTo>
                      <a:pt x="152" y="675"/>
                      <a:pt x="159" y="677"/>
                      <a:pt x="165" y="681"/>
                    </a:cubicBezTo>
                    <a:cubicBezTo>
                      <a:pt x="172" y="684"/>
                      <a:pt x="178" y="691"/>
                      <a:pt x="182" y="697"/>
                    </a:cubicBezTo>
                    <a:cubicBezTo>
                      <a:pt x="211" y="735"/>
                      <a:pt x="255" y="830"/>
                      <a:pt x="278" y="926"/>
                    </a:cubicBezTo>
                    <a:cubicBezTo>
                      <a:pt x="309" y="1053"/>
                      <a:pt x="267" y="1288"/>
                      <a:pt x="267" y="1288"/>
                    </a:cubicBezTo>
                    <a:cubicBezTo>
                      <a:pt x="267" y="1288"/>
                      <a:pt x="547" y="1427"/>
                      <a:pt x="720" y="1331"/>
                    </a:cubicBezTo>
                    <a:cubicBezTo>
                      <a:pt x="720" y="1331"/>
                      <a:pt x="641" y="836"/>
                      <a:pt x="632" y="820"/>
                    </a:cubicBezTo>
                    <a:cubicBezTo>
                      <a:pt x="790" y="793"/>
                      <a:pt x="898" y="725"/>
                      <a:pt x="858" y="363"/>
                    </a:cubicBezTo>
                    <a:cubicBezTo>
                      <a:pt x="852" y="318"/>
                      <a:pt x="843" y="279"/>
                      <a:pt x="831" y="245"/>
                    </a:cubicBezTo>
                    <a:cubicBezTo>
                      <a:pt x="745" y="155"/>
                      <a:pt x="619" y="42"/>
                      <a:pt x="632" y="0"/>
                    </a:cubicBezTo>
                    <a:cubicBezTo>
                      <a:pt x="580" y="4"/>
                      <a:pt x="352" y="77"/>
                      <a:pt x="210" y="430"/>
                    </a:cubicBezTo>
                    <a:close/>
                  </a:path>
                </a:pathLst>
              </a:custGeom>
              <a:solidFill>
                <a:srgbClr val="D4877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35"/>
              <p:cNvSpPr/>
              <p:nvPr/>
            </p:nvSpPr>
            <p:spPr>
              <a:xfrm>
                <a:off x="1710677" y="3676087"/>
                <a:ext cx="107899" cy="48235"/>
              </a:xfrm>
              <a:custGeom>
                <a:avLst/>
                <a:gdLst/>
                <a:ahLst/>
                <a:cxnLst/>
                <a:rect l="l" t="t" r="r" b="b"/>
                <a:pathLst>
                  <a:path w="217" h="97" extrusionOk="0">
                    <a:moveTo>
                      <a:pt x="217" y="4"/>
                    </a:moveTo>
                    <a:cubicBezTo>
                      <a:pt x="217" y="4"/>
                      <a:pt x="168" y="16"/>
                      <a:pt x="88" y="8"/>
                    </a:cubicBezTo>
                    <a:cubicBezTo>
                      <a:pt x="48" y="4"/>
                      <a:pt x="0" y="0"/>
                      <a:pt x="0" y="0"/>
                    </a:cubicBezTo>
                    <a:lnTo>
                      <a:pt x="61" y="81"/>
                    </a:lnTo>
                    <a:cubicBezTo>
                      <a:pt x="137" y="134"/>
                      <a:pt x="193" y="46"/>
                      <a:pt x="217" y="4"/>
                    </a:cubicBezTo>
                    <a:close/>
                  </a:path>
                </a:pathLst>
              </a:custGeom>
              <a:solidFill>
                <a:srgbClr val="C38073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35"/>
              <p:cNvSpPr/>
              <p:nvPr/>
            </p:nvSpPr>
            <p:spPr>
              <a:xfrm>
                <a:off x="1545596" y="3238491"/>
                <a:ext cx="300825" cy="26852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540" extrusionOk="0">
                    <a:moveTo>
                      <a:pt x="460" y="1"/>
                    </a:moveTo>
                    <a:cubicBezTo>
                      <a:pt x="460" y="1"/>
                      <a:pt x="608" y="38"/>
                      <a:pt x="605" y="155"/>
                    </a:cubicBezTo>
                    <a:cubicBezTo>
                      <a:pt x="604" y="200"/>
                      <a:pt x="579" y="242"/>
                      <a:pt x="541" y="268"/>
                    </a:cubicBezTo>
                    <a:cubicBezTo>
                      <a:pt x="428" y="345"/>
                      <a:pt x="105" y="560"/>
                      <a:pt x="59" y="539"/>
                    </a:cubicBezTo>
                    <a:cubicBezTo>
                      <a:pt x="-125" y="453"/>
                      <a:pt x="149" y="-14"/>
                      <a:pt x="4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35"/>
              <p:cNvSpPr/>
              <p:nvPr/>
            </p:nvSpPr>
            <p:spPr>
              <a:xfrm>
                <a:off x="1718136" y="3508508"/>
                <a:ext cx="99944" cy="99951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01" extrusionOk="0">
                    <a:moveTo>
                      <a:pt x="5" y="129"/>
                    </a:moveTo>
                    <a:lnTo>
                      <a:pt x="5" y="129"/>
                    </a:lnTo>
                    <a:cubicBezTo>
                      <a:pt x="7" y="136"/>
                      <a:pt x="11" y="144"/>
                      <a:pt x="14" y="150"/>
                    </a:cubicBezTo>
                    <a:cubicBezTo>
                      <a:pt x="24" y="166"/>
                      <a:pt x="36" y="178"/>
                      <a:pt x="51" y="187"/>
                    </a:cubicBezTo>
                    <a:cubicBezTo>
                      <a:pt x="67" y="196"/>
                      <a:pt x="83" y="201"/>
                      <a:pt x="101" y="201"/>
                    </a:cubicBezTo>
                    <a:cubicBezTo>
                      <a:pt x="119" y="201"/>
                      <a:pt x="136" y="196"/>
                      <a:pt x="151" y="187"/>
                    </a:cubicBezTo>
                    <a:cubicBezTo>
                      <a:pt x="166" y="178"/>
                      <a:pt x="179" y="165"/>
                      <a:pt x="188" y="150"/>
                    </a:cubicBezTo>
                    <a:cubicBezTo>
                      <a:pt x="197" y="134"/>
                      <a:pt x="201" y="117"/>
                      <a:pt x="201" y="100"/>
                    </a:cubicBezTo>
                    <a:cubicBezTo>
                      <a:pt x="201" y="82"/>
                      <a:pt x="197" y="65"/>
                      <a:pt x="188" y="50"/>
                    </a:cubicBezTo>
                    <a:cubicBezTo>
                      <a:pt x="179" y="35"/>
                      <a:pt x="166" y="22"/>
                      <a:pt x="151" y="13"/>
                    </a:cubicBezTo>
                    <a:cubicBezTo>
                      <a:pt x="136" y="4"/>
                      <a:pt x="119" y="0"/>
                      <a:pt x="101" y="0"/>
                    </a:cubicBezTo>
                    <a:cubicBezTo>
                      <a:pt x="91" y="0"/>
                      <a:pt x="82" y="1"/>
                      <a:pt x="73" y="4"/>
                    </a:cubicBezTo>
                    <a:lnTo>
                      <a:pt x="73" y="4"/>
                    </a:lnTo>
                    <a:cubicBezTo>
                      <a:pt x="65" y="6"/>
                      <a:pt x="58" y="9"/>
                      <a:pt x="51" y="13"/>
                    </a:cubicBezTo>
                    <a:cubicBezTo>
                      <a:pt x="35" y="22"/>
                      <a:pt x="23" y="35"/>
                      <a:pt x="14" y="50"/>
                    </a:cubicBezTo>
                    <a:cubicBezTo>
                      <a:pt x="5" y="65"/>
                      <a:pt x="0" y="83"/>
                      <a:pt x="0" y="100"/>
                    </a:cubicBezTo>
                    <a:cubicBezTo>
                      <a:pt x="0" y="110"/>
                      <a:pt x="2" y="119"/>
                      <a:pt x="5" y="129"/>
                    </a:cubicBezTo>
                    <a:close/>
                  </a:path>
                </a:pathLst>
              </a:custGeom>
              <a:solidFill>
                <a:srgbClr val="C38073"/>
              </a:solidFill>
              <a:ln>
                <a:noFill/>
              </a:ln>
            </p:spPr>
            <p:txBody>
              <a:bodyPr spcFirstLastPara="1" wrap="square" lIns="90000" tIns="27350" rIns="90000" bIns="273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35"/>
              <p:cNvSpPr/>
              <p:nvPr/>
            </p:nvSpPr>
            <p:spPr>
              <a:xfrm>
                <a:off x="1901615" y="3485633"/>
                <a:ext cx="14420" cy="29339"/>
              </a:xfrm>
              <a:custGeom>
                <a:avLst/>
                <a:gdLst/>
                <a:ahLst/>
                <a:cxnLst/>
                <a:rect l="l" t="t" r="r" b="b"/>
                <a:pathLst>
                  <a:path w="29" h="59" extrusionOk="0">
                    <a:moveTo>
                      <a:pt x="0" y="31"/>
                    </a:moveTo>
                    <a:cubicBezTo>
                      <a:pt x="2" y="47"/>
                      <a:pt x="10" y="59"/>
                      <a:pt x="17" y="59"/>
                    </a:cubicBezTo>
                    <a:cubicBezTo>
                      <a:pt x="25" y="58"/>
                      <a:pt x="31" y="44"/>
                      <a:pt x="29" y="28"/>
                    </a:cubicBezTo>
                    <a:cubicBezTo>
                      <a:pt x="28" y="11"/>
                      <a:pt x="19" y="-1"/>
                      <a:pt x="11" y="0"/>
                    </a:cubicBezTo>
                    <a:cubicBezTo>
                      <a:pt x="3" y="1"/>
                      <a:pt x="-2" y="15"/>
                      <a:pt x="0" y="3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35"/>
              <p:cNvSpPr/>
              <p:nvPr/>
            </p:nvSpPr>
            <p:spPr>
              <a:xfrm>
                <a:off x="1844930" y="3484639"/>
                <a:ext cx="14420" cy="29836"/>
              </a:xfrm>
              <a:custGeom>
                <a:avLst/>
                <a:gdLst/>
                <a:ahLst/>
                <a:cxnLst/>
                <a:rect l="l" t="t" r="r" b="b"/>
                <a:pathLst>
                  <a:path w="29" h="60" extrusionOk="0">
                    <a:moveTo>
                      <a:pt x="0" y="32"/>
                    </a:moveTo>
                    <a:cubicBezTo>
                      <a:pt x="2" y="48"/>
                      <a:pt x="9" y="61"/>
                      <a:pt x="17" y="60"/>
                    </a:cubicBezTo>
                    <a:cubicBezTo>
                      <a:pt x="25" y="59"/>
                      <a:pt x="30" y="45"/>
                      <a:pt x="28" y="29"/>
                    </a:cubicBezTo>
                    <a:cubicBezTo>
                      <a:pt x="27" y="12"/>
                      <a:pt x="19" y="-1"/>
                      <a:pt x="11" y="0"/>
                    </a:cubicBezTo>
                    <a:cubicBezTo>
                      <a:pt x="3" y="1"/>
                      <a:pt x="-2" y="15"/>
                      <a:pt x="0" y="3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35"/>
              <p:cNvSpPr/>
              <p:nvPr/>
            </p:nvSpPr>
            <p:spPr>
              <a:xfrm>
                <a:off x="1878245" y="3463754"/>
                <a:ext cx="13922" cy="75087"/>
              </a:xfrm>
              <a:custGeom>
                <a:avLst/>
                <a:gdLst/>
                <a:ahLst/>
                <a:cxnLst/>
                <a:rect l="l" t="t" r="r" b="b"/>
                <a:pathLst>
                  <a:path w="28" h="151" extrusionOk="0">
                    <a:moveTo>
                      <a:pt x="10" y="0"/>
                    </a:moveTo>
                    <a:lnTo>
                      <a:pt x="28" y="150"/>
                    </a:lnTo>
                    <a:lnTo>
                      <a:pt x="0" y="151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C38073"/>
              </a:solidFill>
              <a:ln>
                <a:noFill/>
              </a:ln>
            </p:spPr>
            <p:txBody>
              <a:bodyPr spcFirstLastPara="1" wrap="square" lIns="90000" tIns="9350" rIns="90000" bIns="93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35"/>
              <p:cNvSpPr/>
              <p:nvPr/>
            </p:nvSpPr>
            <p:spPr>
              <a:xfrm>
                <a:off x="1825538" y="3447344"/>
                <a:ext cx="38784" cy="16410"/>
              </a:xfrm>
              <a:custGeom>
                <a:avLst/>
                <a:gdLst/>
                <a:ahLst/>
                <a:cxnLst/>
                <a:rect l="l" t="t" r="r" b="b"/>
                <a:pathLst>
                  <a:path w="78" h="33" extrusionOk="0">
                    <a:moveTo>
                      <a:pt x="78" y="21"/>
                    </a:moveTo>
                    <a:cubicBezTo>
                      <a:pt x="78" y="21"/>
                      <a:pt x="42" y="-32"/>
                      <a:pt x="0" y="33"/>
                    </a:cubicBezTo>
                    <a:lnTo>
                      <a:pt x="78" y="2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35"/>
              <p:cNvSpPr/>
              <p:nvPr/>
            </p:nvSpPr>
            <p:spPr>
              <a:xfrm>
                <a:off x="1905095" y="3451819"/>
                <a:ext cx="32320" cy="15415"/>
              </a:xfrm>
              <a:custGeom>
                <a:avLst/>
                <a:gdLst/>
                <a:ahLst/>
                <a:cxnLst/>
                <a:rect l="l" t="t" r="r" b="b"/>
                <a:pathLst>
                  <a:path w="65" h="31" extrusionOk="0">
                    <a:moveTo>
                      <a:pt x="0" y="20"/>
                    </a:moveTo>
                    <a:cubicBezTo>
                      <a:pt x="0" y="20"/>
                      <a:pt x="28" y="-31"/>
                      <a:pt x="65" y="31"/>
                    </a:cubicBezTo>
                    <a:lnTo>
                      <a:pt x="0" y="2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458;p35"/>
              <p:cNvSpPr/>
              <p:nvPr/>
            </p:nvSpPr>
            <p:spPr>
              <a:xfrm>
                <a:off x="1519740" y="3521934"/>
                <a:ext cx="57679" cy="42268"/>
              </a:xfrm>
              <a:custGeom>
                <a:avLst/>
                <a:gdLst/>
                <a:ahLst/>
                <a:cxnLst/>
                <a:rect l="l" t="t" r="r" b="b"/>
                <a:pathLst>
                  <a:path w="116" h="85" extrusionOk="0">
                    <a:moveTo>
                      <a:pt x="0" y="35"/>
                    </a:moveTo>
                    <a:cubicBezTo>
                      <a:pt x="0" y="35"/>
                      <a:pt x="64" y="-70"/>
                      <a:pt x="116" y="85"/>
                    </a:cubicBez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C38073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35"/>
              <p:cNvSpPr/>
              <p:nvPr/>
            </p:nvSpPr>
            <p:spPr>
              <a:xfrm>
                <a:off x="1492890" y="3040081"/>
                <a:ext cx="252097" cy="252115"/>
              </a:xfrm>
              <a:custGeom>
                <a:avLst/>
                <a:gdLst/>
                <a:ahLst/>
                <a:cxnLst/>
                <a:rect l="l" t="t" r="r" b="b"/>
                <a:pathLst>
                  <a:path w="507" h="507" extrusionOk="0">
                    <a:moveTo>
                      <a:pt x="433" y="74"/>
                    </a:moveTo>
                    <a:cubicBezTo>
                      <a:pt x="464" y="106"/>
                      <a:pt x="487" y="145"/>
                      <a:pt x="498" y="188"/>
                    </a:cubicBezTo>
                    <a:cubicBezTo>
                      <a:pt x="510" y="231"/>
                      <a:pt x="510" y="276"/>
                      <a:pt x="498" y="319"/>
                    </a:cubicBezTo>
                    <a:cubicBezTo>
                      <a:pt x="487" y="362"/>
                      <a:pt x="465" y="401"/>
                      <a:pt x="433" y="433"/>
                    </a:cubicBezTo>
                    <a:cubicBezTo>
                      <a:pt x="402" y="464"/>
                      <a:pt x="362" y="487"/>
                      <a:pt x="319" y="499"/>
                    </a:cubicBezTo>
                    <a:cubicBezTo>
                      <a:pt x="276" y="510"/>
                      <a:pt x="231" y="510"/>
                      <a:pt x="188" y="499"/>
                    </a:cubicBezTo>
                    <a:cubicBezTo>
                      <a:pt x="145" y="487"/>
                      <a:pt x="105" y="464"/>
                      <a:pt x="74" y="433"/>
                    </a:cubicBezTo>
                    <a:cubicBezTo>
                      <a:pt x="43" y="401"/>
                      <a:pt x="20" y="362"/>
                      <a:pt x="8" y="319"/>
                    </a:cubicBezTo>
                    <a:cubicBezTo>
                      <a:pt x="-3" y="276"/>
                      <a:pt x="-3" y="231"/>
                      <a:pt x="8" y="188"/>
                    </a:cubicBezTo>
                    <a:cubicBezTo>
                      <a:pt x="20" y="145"/>
                      <a:pt x="43" y="105"/>
                      <a:pt x="74" y="74"/>
                    </a:cubicBezTo>
                    <a:cubicBezTo>
                      <a:pt x="105" y="42"/>
                      <a:pt x="145" y="20"/>
                      <a:pt x="188" y="9"/>
                    </a:cubicBezTo>
                    <a:cubicBezTo>
                      <a:pt x="231" y="-3"/>
                      <a:pt x="276" y="-3"/>
                      <a:pt x="319" y="9"/>
                    </a:cubicBezTo>
                    <a:cubicBezTo>
                      <a:pt x="362" y="20"/>
                      <a:pt x="401" y="43"/>
                      <a:pt x="433" y="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35"/>
              <p:cNvSpPr/>
              <p:nvPr/>
            </p:nvSpPr>
            <p:spPr>
              <a:xfrm>
                <a:off x="1354162" y="3084338"/>
                <a:ext cx="176517" cy="177027"/>
              </a:xfrm>
              <a:custGeom>
                <a:avLst/>
                <a:gdLst/>
                <a:ahLst/>
                <a:cxnLst/>
                <a:rect l="l" t="t" r="r" b="b"/>
                <a:pathLst>
                  <a:path w="355" h="356" extrusionOk="0">
                    <a:moveTo>
                      <a:pt x="7" y="228"/>
                    </a:moveTo>
                    <a:lnTo>
                      <a:pt x="7" y="228"/>
                    </a:lnTo>
                    <a:cubicBezTo>
                      <a:pt x="2" y="212"/>
                      <a:pt x="0" y="195"/>
                      <a:pt x="0" y="178"/>
                    </a:cubicBezTo>
                    <a:cubicBezTo>
                      <a:pt x="0" y="147"/>
                      <a:pt x="9" y="116"/>
                      <a:pt x="24" y="89"/>
                    </a:cubicBezTo>
                    <a:cubicBezTo>
                      <a:pt x="40" y="62"/>
                      <a:pt x="62" y="39"/>
                      <a:pt x="89" y="24"/>
                    </a:cubicBezTo>
                    <a:cubicBezTo>
                      <a:pt x="116" y="8"/>
                      <a:pt x="147" y="0"/>
                      <a:pt x="178" y="0"/>
                    </a:cubicBezTo>
                    <a:cubicBezTo>
                      <a:pt x="209" y="0"/>
                      <a:pt x="240" y="8"/>
                      <a:pt x="267" y="24"/>
                    </a:cubicBezTo>
                    <a:cubicBezTo>
                      <a:pt x="294" y="39"/>
                      <a:pt x="317" y="62"/>
                      <a:pt x="332" y="89"/>
                    </a:cubicBezTo>
                    <a:cubicBezTo>
                      <a:pt x="348" y="116"/>
                      <a:pt x="355" y="147"/>
                      <a:pt x="355" y="178"/>
                    </a:cubicBezTo>
                    <a:cubicBezTo>
                      <a:pt x="355" y="209"/>
                      <a:pt x="348" y="240"/>
                      <a:pt x="332" y="267"/>
                    </a:cubicBezTo>
                    <a:cubicBezTo>
                      <a:pt x="317" y="294"/>
                      <a:pt x="295" y="316"/>
                      <a:pt x="267" y="332"/>
                    </a:cubicBezTo>
                    <a:cubicBezTo>
                      <a:pt x="255" y="339"/>
                      <a:pt x="242" y="344"/>
                      <a:pt x="228" y="348"/>
                    </a:cubicBezTo>
                    <a:lnTo>
                      <a:pt x="228" y="348"/>
                    </a:lnTo>
                    <a:cubicBezTo>
                      <a:pt x="212" y="353"/>
                      <a:pt x="195" y="356"/>
                      <a:pt x="178" y="356"/>
                    </a:cubicBezTo>
                    <a:cubicBezTo>
                      <a:pt x="147" y="356"/>
                      <a:pt x="116" y="347"/>
                      <a:pt x="89" y="332"/>
                    </a:cubicBezTo>
                    <a:cubicBezTo>
                      <a:pt x="62" y="316"/>
                      <a:pt x="39" y="294"/>
                      <a:pt x="24" y="267"/>
                    </a:cubicBezTo>
                    <a:cubicBezTo>
                      <a:pt x="17" y="255"/>
                      <a:pt x="11" y="242"/>
                      <a:pt x="7" y="22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35"/>
              <p:cNvSpPr/>
              <p:nvPr/>
            </p:nvSpPr>
            <p:spPr>
              <a:xfrm>
                <a:off x="1285544" y="3817808"/>
                <a:ext cx="735903" cy="764301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537" extrusionOk="0">
                    <a:moveTo>
                      <a:pt x="1150" y="149"/>
                    </a:moveTo>
                    <a:cubicBezTo>
                      <a:pt x="1140" y="169"/>
                      <a:pt x="1453" y="767"/>
                      <a:pt x="1477" y="970"/>
                    </a:cubicBezTo>
                    <a:cubicBezTo>
                      <a:pt x="1504" y="1193"/>
                      <a:pt x="1352" y="1486"/>
                      <a:pt x="1360" y="1518"/>
                    </a:cubicBezTo>
                    <a:lnTo>
                      <a:pt x="0" y="1537"/>
                    </a:lnTo>
                    <a:cubicBezTo>
                      <a:pt x="0" y="1537"/>
                      <a:pt x="52" y="163"/>
                      <a:pt x="412" y="99"/>
                    </a:cubicBezTo>
                    <a:cubicBezTo>
                      <a:pt x="412" y="99"/>
                      <a:pt x="650" y="-2"/>
                      <a:pt x="725" y="0"/>
                    </a:cubicBezTo>
                    <a:cubicBezTo>
                      <a:pt x="725" y="0"/>
                      <a:pt x="1182" y="431"/>
                      <a:pt x="1150" y="14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35"/>
              <p:cNvSpPr/>
              <p:nvPr/>
            </p:nvSpPr>
            <p:spPr>
              <a:xfrm>
                <a:off x="1209468" y="3858087"/>
                <a:ext cx="424636" cy="522131"/>
              </a:xfrm>
              <a:custGeom>
                <a:avLst/>
                <a:gdLst/>
                <a:ahLst/>
                <a:cxnLst/>
                <a:rect l="l" t="t" r="r" b="b"/>
                <a:pathLst>
                  <a:path w="854" h="1050" extrusionOk="0">
                    <a:moveTo>
                      <a:pt x="677" y="1050"/>
                    </a:moveTo>
                    <a:lnTo>
                      <a:pt x="0" y="869"/>
                    </a:lnTo>
                    <a:lnTo>
                      <a:pt x="135" y="396"/>
                    </a:lnTo>
                    <a:cubicBezTo>
                      <a:pt x="185" y="209"/>
                      <a:pt x="407" y="-43"/>
                      <a:pt x="594" y="7"/>
                    </a:cubicBezTo>
                    <a:lnTo>
                      <a:pt x="594" y="7"/>
                    </a:lnTo>
                    <a:cubicBezTo>
                      <a:pt x="781" y="57"/>
                      <a:pt x="892" y="249"/>
                      <a:pt x="841" y="436"/>
                    </a:cubicBezTo>
                    <a:lnTo>
                      <a:pt x="677" y="105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35"/>
              <p:cNvSpPr/>
              <p:nvPr/>
            </p:nvSpPr>
            <p:spPr>
              <a:xfrm>
                <a:off x="1175159" y="4295683"/>
                <a:ext cx="1107336" cy="290405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584" extrusionOk="0">
                    <a:moveTo>
                      <a:pt x="619" y="143"/>
                    </a:moveTo>
                    <a:lnTo>
                      <a:pt x="584" y="185"/>
                    </a:lnTo>
                    <a:cubicBezTo>
                      <a:pt x="584" y="185"/>
                      <a:pt x="1612" y="244"/>
                      <a:pt x="1719" y="244"/>
                    </a:cubicBezTo>
                    <a:cubicBezTo>
                      <a:pt x="1827" y="244"/>
                      <a:pt x="2441" y="537"/>
                      <a:pt x="2149" y="567"/>
                    </a:cubicBezTo>
                    <a:cubicBezTo>
                      <a:pt x="2109" y="571"/>
                      <a:pt x="799" y="578"/>
                      <a:pt x="203" y="584"/>
                    </a:cubicBezTo>
                    <a:cubicBezTo>
                      <a:pt x="67" y="585"/>
                      <a:pt x="-31" y="454"/>
                      <a:pt x="9" y="324"/>
                    </a:cubicBezTo>
                    <a:lnTo>
                      <a:pt x="117" y="0"/>
                    </a:lnTo>
                    <a:lnTo>
                      <a:pt x="619" y="143"/>
                    </a:lnTo>
                    <a:close/>
                  </a:path>
                </a:pathLst>
              </a:custGeom>
              <a:solidFill>
                <a:srgbClr val="D4877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35"/>
              <p:cNvSpPr/>
              <p:nvPr/>
            </p:nvSpPr>
            <p:spPr>
              <a:xfrm>
                <a:off x="1837969" y="3548786"/>
                <a:ext cx="72596" cy="39284"/>
              </a:xfrm>
              <a:custGeom>
                <a:avLst/>
                <a:gdLst/>
                <a:ahLst/>
                <a:cxnLst/>
                <a:rect l="l" t="t" r="r" b="b"/>
                <a:pathLst>
                  <a:path w="146" h="79" extrusionOk="0">
                    <a:moveTo>
                      <a:pt x="0" y="0"/>
                    </a:moveTo>
                    <a:lnTo>
                      <a:pt x="146" y="0"/>
                    </a:lnTo>
                    <a:cubicBezTo>
                      <a:pt x="146" y="0"/>
                      <a:pt x="137" y="88"/>
                      <a:pt x="78" y="78"/>
                    </a:cubicBezTo>
                    <a:cubicBezTo>
                      <a:pt x="20" y="68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35"/>
              <p:cNvSpPr/>
              <p:nvPr/>
            </p:nvSpPr>
            <p:spPr>
              <a:xfrm>
                <a:off x="1522227" y="3575639"/>
                <a:ext cx="132761" cy="184984"/>
              </a:xfrm>
              <a:custGeom>
                <a:avLst/>
                <a:gdLst/>
                <a:ahLst/>
                <a:cxnLst/>
                <a:rect l="l" t="t" r="r" b="b"/>
                <a:pathLst>
                  <a:path w="267" h="372" extrusionOk="0">
                    <a:moveTo>
                      <a:pt x="267" y="186"/>
                    </a:moveTo>
                    <a:cubicBezTo>
                      <a:pt x="267" y="219"/>
                      <a:pt x="261" y="251"/>
                      <a:pt x="249" y="279"/>
                    </a:cubicBezTo>
                    <a:cubicBezTo>
                      <a:pt x="237" y="307"/>
                      <a:pt x="220" y="331"/>
                      <a:pt x="200" y="347"/>
                    </a:cubicBezTo>
                    <a:cubicBezTo>
                      <a:pt x="180" y="363"/>
                      <a:pt x="157" y="372"/>
                      <a:pt x="133" y="372"/>
                    </a:cubicBezTo>
                    <a:cubicBezTo>
                      <a:pt x="110" y="372"/>
                      <a:pt x="87" y="363"/>
                      <a:pt x="66" y="347"/>
                    </a:cubicBezTo>
                    <a:cubicBezTo>
                      <a:pt x="46" y="331"/>
                      <a:pt x="29" y="307"/>
                      <a:pt x="17" y="279"/>
                    </a:cubicBezTo>
                    <a:cubicBezTo>
                      <a:pt x="6" y="251"/>
                      <a:pt x="0" y="219"/>
                      <a:pt x="0" y="186"/>
                    </a:cubicBezTo>
                    <a:cubicBezTo>
                      <a:pt x="0" y="153"/>
                      <a:pt x="6" y="121"/>
                      <a:pt x="17" y="93"/>
                    </a:cubicBezTo>
                    <a:cubicBezTo>
                      <a:pt x="29" y="65"/>
                      <a:pt x="46" y="41"/>
                      <a:pt x="66" y="25"/>
                    </a:cubicBezTo>
                    <a:cubicBezTo>
                      <a:pt x="87" y="9"/>
                      <a:pt x="110" y="0"/>
                      <a:pt x="133" y="0"/>
                    </a:cubicBezTo>
                    <a:cubicBezTo>
                      <a:pt x="157" y="0"/>
                      <a:pt x="180" y="9"/>
                      <a:pt x="200" y="25"/>
                    </a:cubicBezTo>
                    <a:cubicBezTo>
                      <a:pt x="220" y="41"/>
                      <a:pt x="237" y="65"/>
                      <a:pt x="249" y="93"/>
                    </a:cubicBezTo>
                    <a:cubicBezTo>
                      <a:pt x="261" y="121"/>
                      <a:pt x="267" y="153"/>
                      <a:pt x="267" y="18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35"/>
              <p:cNvSpPr/>
              <p:nvPr/>
            </p:nvSpPr>
            <p:spPr>
              <a:xfrm>
                <a:off x="1782776" y="4538847"/>
                <a:ext cx="554414" cy="65142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131" extrusionOk="0">
                    <a:moveTo>
                      <a:pt x="0" y="0"/>
                    </a:moveTo>
                    <a:lnTo>
                      <a:pt x="1115" y="0"/>
                    </a:lnTo>
                    <a:lnTo>
                      <a:pt x="1115" y="131"/>
                    </a:lnTo>
                    <a:lnTo>
                      <a:pt x="0" y="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2150" rIns="90000" bIns="2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35"/>
              <p:cNvSpPr/>
              <p:nvPr/>
            </p:nvSpPr>
            <p:spPr>
              <a:xfrm>
                <a:off x="1782776" y="4538847"/>
                <a:ext cx="361985" cy="65142"/>
              </a:xfrm>
              <a:custGeom>
                <a:avLst/>
                <a:gdLst/>
                <a:ahLst/>
                <a:cxnLst/>
                <a:rect l="l" t="t" r="r" b="b"/>
                <a:pathLst>
                  <a:path w="728" h="131" extrusionOk="0">
                    <a:moveTo>
                      <a:pt x="0" y="0"/>
                    </a:moveTo>
                    <a:lnTo>
                      <a:pt x="728" y="0"/>
                    </a:lnTo>
                    <a:lnTo>
                      <a:pt x="671" y="131"/>
                    </a:lnTo>
                    <a:lnTo>
                      <a:pt x="0" y="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150" rIns="90000" bIns="2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35"/>
              <p:cNvSpPr/>
              <p:nvPr/>
            </p:nvSpPr>
            <p:spPr>
              <a:xfrm>
                <a:off x="2156197" y="4001300"/>
                <a:ext cx="1051646" cy="602689"/>
              </a:xfrm>
              <a:custGeom>
                <a:avLst/>
                <a:gdLst/>
                <a:ahLst/>
                <a:cxnLst/>
                <a:rect l="l" t="t" r="r" b="b"/>
                <a:pathLst>
                  <a:path w="2115" h="1212" extrusionOk="0">
                    <a:moveTo>
                      <a:pt x="1607" y="1212"/>
                    </a:moveTo>
                    <a:lnTo>
                      <a:pt x="0" y="1212"/>
                    </a:lnTo>
                    <a:lnTo>
                      <a:pt x="375" y="141"/>
                    </a:lnTo>
                    <a:lnTo>
                      <a:pt x="375" y="141"/>
                    </a:lnTo>
                    <a:cubicBezTo>
                      <a:pt x="379" y="129"/>
                      <a:pt x="385" y="117"/>
                      <a:pt x="392" y="105"/>
                    </a:cubicBezTo>
                    <a:cubicBezTo>
                      <a:pt x="410" y="73"/>
                      <a:pt x="437" y="46"/>
                      <a:pt x="469" y="28"/>
                    </a:cubicBezTo>
                    <a:cubicBezTo>
                      <a:pt x="501" y="9"/>
                      <a:pt x="537" y="0"/>
                      <a:pt x="574" y="0"/>
                    </a:cubicBezTo>
                    <a:lnTo>
                      <a:pt x="1952" y="0"/>
                    </a:lnTo>
                    <a:cubicBezTo>
                      <a:pt x="2064" y="0"/>
                      <a:pt x="2143" y="111"/>
                      <a:pt x="2106" y="217"/>
                    </a:cubicBezTo>
                    <a:lnTo>
                      <a:pt x="1807" y="1070"/>
                    </a:lnTo>
                    <a:lnTo>
                      <a:pt x="1807" y="1070"/>
                    </a:lnTo>
                    <a:cubicBezTo>
                      <a:pt x="1803" y="1083"/>
                      <a:pt x="1797" y="1095"/>
                      <a:pt x="1791" y="1106"/>
                    </a:cubicBezTo>
                    <a:cubicBezTo>
                      <a:pt x="1772" y="1138"/>
                      <a:pt x="1746" y="1165"/>
                      <a:pt x="1713" y="1184"/>
                    </a:cubicBezTo>
                    <a:cubicBezTo>
                      <a:pt x="1681" y="1202"/>
                      <a:pt x="1644" y="1212"/>
                      <a:pt x="1607" y="12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35"/>
              <p:cNvSpPr/>
              <p:nvPr/>
            </p:nvSpPr>
            <p:spPr>
              <a:xfrm>
                <a:off x="2640501" y="4266344"/>
                <a:ext cx="107899" cy="107907"/>
              </a:xfrm>
              <a:custGeom>
                <a:avLst/>
                <a:gdLst/>
                <a:ahLst/>
                <a:cxnLst/>
                <a:rect l="l" t="t" r="r" b="b"/>
                <a:pathLst>
                  <a:path w="217" h="217" extrusionOk="0">
                    <a:moveTo>
                      <a:pt x="190" y="137"/>
                    </a:moveTo>
                    <a:lnTo>
                      <a:pt x="190" y="137"/>
                    </a:lnTo>
                    <a:lnTo>
                      <a:pt x="190" y="137"/>
                    </a:lnTo>
                    <a:cubicBezTo>
                      <a:pt x="171" y="137"/>
                      <a:pt x="152" y="131"/>
                      <a:pt x="135" y="122"/>
                    </a:cubicBezTo>
                    <a:cubicBezTo>
                      <a:pt x="118" y="112"/>
                      <a:pt x="105" y="98"/>
                      <a:pt x="95" y="82"/>
                    </a:cubicBezTo>
                    <a:cubicBezTo>
                      <a:pt x="86" y="65"/>
                      <a:pt x="80" y="47"/>
                      <a:pt x="80" y="27"/>
                    </a:cubicBezTo>
                    <a:cubicBezTo>
                      <a:pt x="80" y="18"/>
                      <a:pt x="81" y="9"/>
                      <a:pt x="83" y="0"/>
                    </a:cubicBezTo>
                    <a:lnTo>
                      <a:pt x="83" y="0"/>
                    </a:lnTo>
                    <a:cubicBezTo>
                      <a:pt x="73" y="3"/>
                      <a:pt x="64" y="7"/>
                      <a:pt x="55" y="12"/>
                    </a:cubicBezTo>
                    <a:cubicBezTo>
                      <a:pt x="38" y="21"/>
                      <a:pt x="25" y="35"/>
                      <a:pt x="15" y="52"/>
                    </a:cubicBezTo>
                    <a:cubicBezTo>
                      <a:pt x="6" y="69"/>
                      <a:pt x="0" y="87"/>
                      <a:pt x="0" y="107"/>
                    </a:cubicBezTo>
                    <a:cubicBezTo>
                      <a:pt x="0" y="126"/>
                      <a:pt x="6" y="145"/>
                      <a:pt x="15" y="162"/>
                    </a:cubicBezTo>
                    <a:cubicBezTo>
                      <a:pt x="25" y="178"/>
                      <a:pt x="38" y="193"/>
                      <a:pt x="55" y="203"/>
                    </a:cubicBezTo>
                    <a:cubicBezTo>
                      <a:pt x="72" y="212"/>
                      <a:pt x="91" y="217"/>
                      <a:pt x="110" y="217"/>
                    </a:cubicBezTo>
                    <a:cubicBezTo>
                      <a:pt x="129" y="217"/>
                      <a:pt x="148" y="212"/>
                      <a:pt x="165" y="203"/>
                    </a:cubicBezTo>
                    <a:cubicBezTo>
                      <a:pt x="182" y="193"/>
                      <a:pt x="196" y="179"/>
                      <a:pt x="206" y="162"/>
                    </a:cubicBezTo>
                    <a:cubicBezTo>
                      <a:pt x="211" y="153"/>
                      <a:pt x="215" y="144"/>
                      <a:pt x="217" y="134"/>
                    </a:cubicBezTo>
                    <a:lnTo>
                      <a:pt x="217" y="134"/>
                    </a:lnTo>
                    <a:cubicBezTo>
                      <a:pt x="208" y="136"/>
                      <a:pt x="199" y="137"/>
                      <a:pt x="190" y="13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0000" tIns="33100" rIns="90000" bIns="331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35"/>
              <p:cNvSpPr/>
              <p:nvPr/>
            </p:nvSpPr>
            <p:spPr>
              <a:xfrm>
                <a:off x="3089502" y="4241555"/>
                <a:ext cx="103424" cy="149180"/>
              </a:xfrm>
              <a:custGeom>
                <a:avLst/>
                <a:gdLst/>
                <a:ahLst/>
                <a:cxnLst/>
                <a:rect l="l" t="t" r="r" b="b"/>
                <a:pathLst>
                  <a:path w="208" h="300" extrusionOk="0">
                    <a:moveTo>
                      <a:pt x="202" y="292"/>
                    </a:moveTo>
                    <a:cubicBezTo>
                      <a:pt x="150" y="258"/>
                      <a:pt x="97" y="222"/>
                      <a:pt x="57" y="174"/>
                    </a:cubicBezTo>
                    <a:cubicBezTo>
                      <a:pt x="17" y="126"/>
                      <a:pt x="-9" y="62"/>
                      <a:pt x="3" y="0"/>
                    </a:cubicBezTo>
                    <a:cubicBezTo>
                      <a:pt x="125" y="44"/>
                      <a:pt x="211" y="171"/>
                      <a:pt x="208" y="300"/>
                    </a:cubicBezTo>
                    <a:lnTo>
                      <a:pt x="202" y="29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35"/>
              <p:cNvSpPr/>
              <p:nvPr/>
            </p:nvSpPr>
            <p:spPr>
              <a:xfrm>
                <a:off x="3203368" y="4146576"/>
                <a:ext cx="107402" cy="239186"/>
              </a:xfrm>
              <a:custGeom>
                <a:avLst/>
                <a:gdLst/>
                <a:ahLst/>
                <a:cxnLst/>
                <a:rect l="l" t="t" r="r" b="b"/>
                <a:pathLst>
                  <a:path w="216" h="481" extrusionOk="0">
                    <a:moveTo>
                      <a:pt x="6" y="481"/>
                    </a:moveTo>
                    <a:cubicBezTo>
                      <a:pt x="-22" y="307"/>
                      <a:pt x="43" y="120"/>
                      <a:pt x="172" y="0"/>
                    </a:cubicBezTo>
                    <a:cubicBezTo>
                      <a:pt x="203" y="70"/>
                      <a:pt x="222" y="146"/>
                      <a:pt x="215" y="221"/>
                    </a:cubicBezTo>
                    <a:cubicBezTo>
                      <a:pt x="209" y="296"/>
                      <a:pt x="176" y="371"/>
                      <a:pt x="119" y="420"/>
                    </a:cubicBezTo>
                    <a:cubicBezTo>
                      <a:pt x="90" y="445"/>
                      <a:pt x="56" y="462"/>
                      <a:pt x="22" y="479"/>
                    </a:cubicBezTo>
                    <a:lnTo>
                      <a:pt x="6" y="4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35"/>
              <p:cNvSpPr/>
              <p:nvPr/>
            </p:nvSpPr>
            <p:spPr>
              <a:xfrm>
                <a:off x="3091491" y="4360899"/>
                <a:ext cx="250108" cy="241175"/>
              </a:xfrm>
              <a:custGeom>
                <a:avLst/>
                <a:gdLst/>
                <a:ahLst/>
                <a:cxnLst/>
                <a:rect l="l" t="t" r="r" b="b"/>
                <a:pathLst>
                  <a:path w="503" h="485" extrusionOk="0">
                    <a:moveTo>
                      <a:pt x="0" y="0"/>
                    </a:moveTo>
                    <a:lnTo>
                      <a:pt x="503" y="0"/>
                    </a:lnTo>
                    <a:lnTo>
                      <a:pt x="503" y="461"/>
                    </a:lnTo>
                    <a:lnTo>
                      <a:pt x="503" y="461"/>
                    </a:lnTo>
                    <a:cubicBezTo>
                      <a:pt x="503" y="465"/>
                      <a:pt x="502" y="469"/>
                      <a:pt x="500" y="473"/>
                    </a:cubicBezTo>
                    <a:cubicBezTo>
                      <a:pt x="498" y="477"/>
                      <a:pt x="495" y="479"/>
                      <a:pt x="491" y="482"/>
                    </a:cubicBezTo>
                    <a:cubicBezTo>
                      <a:pt x="488" y="484"/>
                      <a:pt x="484" y="485"/>
                      <a:pt x="480" y="485"/>
                    </a:cubicBezTo>
                    <a:lnTo>
                      <a:pt x="23" y="485"/>
                    </a:lnTo>
                    <a:lnTo>
                      <a:pt x="23" y="485"/>
                    </a:lnTo>
                    <a:cubicBezTo>
                      <a:pt x="19" y="485"/>
                      <a:pt x="15" y="484"/>
                      <a:pt x="11" y="482"/>
                    </a:cubicBezTo>
                    <a:cubicBezTo>
                      <a:pt x="8" y="479"/>
                      <a:pt x="5" y="477"/>
                      <a:pt x="3" y="473"/>
                    </a:cubicBezTo>
                    <a:cubicBezTo>
                      <a:pt x="1" y="469"/>
                      <a:pt x="0" y="465"/>
                      <a:pt x="0" y="46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35"/>
              <p:cNvSpPr/>
              <p:nvPr/>
            </p:nvSpPr>
            <p:spPr>
              <a:xfrm>
                <a:off x="716711" y="3426956"/>
                <a:ext cx="618059" cy="425164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855" extrusionOk="0">
                    <a:moveTo>
                      <a:pt x="622" y="855"/>
                    </a:moveTo>
                    <a:lnTo>
                      <a:pt x="1199" y="855"/>
                    </a:lnTo>
                    <a:cubicBezTo>
                      <a:pt x="1223" y="855"/>
                      <a:pt x="1243" y="835"/>
                      <a:pt x="1243" y="810"/>
                    </a:cubicBezTo>
                    <a:lnTo>
                      <a:pt x="1243" y="44"/>
                    </a:lnTo>
                    <a:cubicBezTo>
                      <a:pt x="1243" y="20"/>
                      <a:pt x="1223" y="0"/>
                      <a:pt x="1199" y="0"/>
                    </a:cubicBezTo>
                    <a:lnTo>
                      <a:pt x="45" y="0"/>
                    </a:lnTo>
                    <a:cubicBezTo>
                      <a:pt x="20" y="0"/>
                      <a:pt x="0" y="20"/>
                      <a:pt x="0" y="44"/>
                    </a:cubicBezTo>
                    <a:lnTo>
                      <a:pt x="0" y="810"/>
                    </a:lnTo>
                    <a:cubicBezTo>
                      <a:pt x="0" y="835"/>
                      <a:pt x="20" y="855"/>
                      <a:pt x="45" y="855"/>
                    </a:cubicBezTo>
                    <a:lnTo>
                      <a:pt x="622" y="85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35"/>
              <p:cNvSpPr/>
              <p:nvPr/>
            </p:nvSpPr>
            <p:spPr>
              <a:xfrm>
                <a:off x="869361" y="3616415"/>
                <a:ext cx="107899" cy="1392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28" extrusionOk="0">
                    <a:moveTo>
                      <a:pt x="0" y="0"/>
                    </a:moveTo>
                    <a:lnTo>
                      <a:pt x="217" y="0"/>
                    </a:lnTo>
                    <a:lnTo>
                      <a:pt x="217" y="28"/>
                    </a:lnTo>
                    <a:lnTo>
                      <a:pt x="0" y="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35"/>
              <p:cNvSpPr/>
              <p:nvPr/>
            </p:nvSpPr>
            <p:spPr>
              <a:xfrm>
                <a:off x="869361" y="3578623"/>
                <a:ext cx="246130" cy="13924"/>
              </a:xfrm>
              <a:custGeom>
                <a:avLst/>
                <a:gdLst/>
                <a:ahLst/>
                <a:cxnLst/>
                <a:rect l="l" t="t" r="r" b="b"/>
                <a:pathLst>
                  <a:path w="495" h="28" extrusionOk="0">
                    <a:moveTo>
                      <a:pt x="0" y="0"/>
                    </a:moveTo>
                    <a:lnTo>
                      <a:pt x="495" y="0"/>
                    </a:lnTo>
                    <a:lnTo>
                      <a:pt x="495" y="28"/>
                    </a:lnTo>
                    <a:lnTo>
                      <a:pt x="0" y="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6" name="Google Shape;476;p35"/>
            <p:cNvGrpSpPr/>
            <p:nvPr/>
          </p:nvGrpSpPr>
          <p:grpSpPr>
            <a:xfrm flipH="1">
              <a:off x="2352669" y="2499302"/>
              <a:ext cx="748656" cy="515001"/>
              <a:chOff x="716711" y="3426956"/>
              <a:chExt cx="618060" cy="425164"/>
            </a:xfrm>
          </p:grpSpPr>
          <p:sp>
            <p:nvSpPr>
              <p:cNvPr id="477" name="Google Shape;477;p35"/>
              <p:cNvSpPr/>
              <p:nvPr/>
            </p:nvSpPr>
            <p:spPr>
              <a:xfrm>
                <a:off x="716711" y="3426956"/>
                <a:ext cx="618060" cy="425164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855" extrusionOk="0">
                    <a:moveTo>
                      <a:pt x="622" y="855"/>
                    </a:moveTo>
                    <a:lnTo>
                      <a:pt x="1199" y="855"/>
                    </a:lnTo>
                    <a:cubicBezTo>
                      <a:pt x="1223" y="855"/>
                      <a:pt x="1243" y="835"/>
                      <a:pt x="1243" y="810"/>
                    </a:cubicBezTo>
                    <a:lnTo>
                      <a:pt x="1243" y="44"/>
                    </a:lnTo>
                    <a:cubicBezTo>
                      <a:pt x="1243" y="20"/>
                      <a:pt x="1223" y="0"/>
                      <a:pt x="1199" y="0"/>
                    </a:cubicBezTo>
                    <a:lnTo>
                      <a:pt x="45" y="0"/>
                    </a:lnTo>
                    <a:cubicBezTo>
                      <a:pt x="20" y="0"/>
                      <a:pt x="0" y="20"/>
                      <a:pt x="0" y="44"/>
                    </a:cubicBezTo>
                    <a:lnTo>
                      <a:pt x="0" y="810"/>
                    </a:lnTo>
                    <a:cubicBezTo>
                      <a:pt x="0" y="835"/>
                      <a:pt x="20" y="855"/>
                      <a:pt x="45" y="855"/>
                    </a:cubicBezTo>
                    <a:lnTo>
                      <a:pt x="622" y="85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35"/>
              <p:cNvSpPr/>
              <p:nvPr/>
            </p:nvSpPr>
            <p:spPr>
              <a:xfrm>
                <a:off x="869361" y="3616415"/>
                <a:ext cx="107899" cy="1392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28" extrusionOk="0">
                    <a:moveTo>
                      <a:pt x="0" y="0"/>
                    </a:moveTo>
                    <a:lnTo>
                      <a:pt x="217" y="0"/>
                    </a:lnTo>
                    <a:lnTo>
                      <a:pt x="217" y="28"/>
                    </a:lnTo>
                    <a:lnTo>
                      <a:pt x="0" y="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35"/>
              <p:cNvSpPr/>
              <p:nvPr/>
            </p:nvSpPr>
            <p:spPr>
              <a:xfrm>
                <a:off x="869361" y="3578623"/>
                <a:ext cx="246130" cy="13923"/>
              </a:xfrm>
              <a:custGeom>
                <a:avLst/>
                <a:gdLst/>
                <a:ahLst/>
                <a:cxnLst/>
                <a:rect l="l" t="t" r="r" b="b"/>
                <a:pathLst>
                  <a:path w="495" h="28" extrusionOk="0">
                    <a:moveTo>
                      <a:pt x="0" y="0"/>
                    </a:moveTo>
                    <a:lnTo>
                      <a:pt x="495" y="0"/>
                    </a:lnTo>
                    <a:lnTo>
                      <a:pt x="495" y="28"/>
                    </a:lnTo>
                    <a:lnTo>
                      <a:pt x="0" y="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80" name="Google Shape;480;p35"/>
            <p:cNvSpPr/>
            <p:nvPr/>
          </p:nvSpPr>
          <p:spPr>
            <a:xfrm rot="-5400000">
              <a:off x="2073880" y="3300982"/>
              <a:ext cx="905958" cy="179016"/>
            </a:xfrm>
            <a:custGeom>
              <a:avLst/>
              <a:gdLst/>
              <a:ahLst/>
              <a:cxnLst/>
              <a:rect l="l" t="t" r="r" b="b"/>
              <a:pathLst>
                <a:path w="1822" h="360" fill="none" extrusionOk="0">
                  <a:moveTo>
                    <a:pt x="0" y="0"/>
                  </a:moveTo>
                  <a:lnTo>
                    <a:pt x="359" y="360"/>
                  </a:lnTo>
                  <a:lnTo>
                    <a:pt x="1822" y="360"/>
                  </a:lnTo>
                </a:path>
              </a:pathLst>
            </a:custGeom>
            <a:noFill/>
            <a:ln w="9525" cap="rnd" cmpd="sng">
              <a:solidFill>
                <a:srgbClr val="152F4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350" tIns="45350" rIns="90350" bIns="453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35"/>
            <p:cNvSpPr/>
            <p:nvPr/>
          </p:nvSpPr>
          <p:spPr>
            <a:xfrm rot="-5400000">
              <a:off x="2592749" y="2909914"/>
              <a:ext cx="55193" cy="55694"/>
            </a:xfrm>
            <a:custGeom>
              <a:avLst/>
              <a:gdLst/>
              <a:ahLst/>
              <a:cxnLst/>
              <a:rect l="l" t="t" r="r" b="b"/>
              <a:pathLst>
                <a:path w="111" h="112" extrusionOk="0">
                  <a:moveTo>
                    <a:pt x="111" y="56"/>
                  </a:moveTo>
                  <a:cubicBezTo>
                    <a:pt x="111" y="66"/>
                    <a:pt x="109" y="75"/>
                    <a:pt x="104" y="84"/>
                  </a:cubicBezTo>
                  <a:cubicBezTo>
                    <a:pt x="99" y="92"/>
                    <a:pt x="93" y="99"/>
                    <a:pt x="84" y="104"/>
                  </a:cubicBezTo>
                  <a:cubicBezTo>
                    <a:pt x="76" y="109"/>
                    <a:pt x="66" y="112"/>
                    <a:pt x="56" y="112"/>
                  </a:cubicBezTo>
                  <a:cubicBezTo>
                    <a:pt x="46" y="112"/>
                    <a:pt x="36" y="109"/>
                    <a:pt x="28" y="104"/>
                  </a:cubicBezTo>
                  <a:cubicBezTo>
                    <a:pt x="20" y="99"/>
                    <a:pt x="13" y="92"/>
                    <a:pt x="8" y="84"/>
                  </a:cubicBezTo>
                  <a:cubicBezTo>
                    <a:pt x="3" y="75"/>
                    <a:pt x="0" y="66"/>
                    <a:pt x="0" y="56"/>
                  </a:cubicBezTo>
                  <a:cubicBezTo>
                    <a:pt x="0" y="46"/>
                    <a:pt x="3" y="37"/>
                    <a:pt x="8" y="28"/>
                  </a:cubicBezTo>
                  <a:cubicBezTo>
                    <a:pt x="13" y="20"/>
                    <a:pt x="20" y="13"/>
                    <a:pt x="28" y="8"/>
                  </a:cubicBezTo>
                  <a:cubicBezTo>
                    <a:pt x="36" y="3"/>
                    <a:pt x="46" y="0"/>
                    <a:pt x="56" y="0"/>
                  </a:cubicBezTo>
                  <a:cubicBezTo>
                    <a:pt x="66" y="0"/>
                    <a:pt x="76" y="3"/>
                    <a:pt x="84" y="8"/>
                  </a:cubicBezTo>
                  <a:cubicBezTo>
                    <a:pt x="93" y="13"/>
                    <a:pt x="99" y="20"/>
                    <a:pt x="104" y="28"/>
                  </a:cubicBezTo>
                  <a:cubicBezTo>
                    <a:pt x="109" y="37"/>
                    <a:pt x="111" y="46"/>
                    <a:pt x="111" y="56"/>
                  </a:cubicBezTo>
                  <a:close/>
                </a:path>
              </a:pathLst>
            </a:custGeom>
            <a:solidFill>
              <a:srgbClr val="152F4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82" name="Google Shape;482;p35"/>
          <p:cNvCxnSpPr/>
          <p:nvPr/>
        </p:nvCxnSpPr>
        <p:spPr>
          <a:xfrm>
            <a:off x="-422675" y="4604000"/>
            <a:ext cx="5817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83" name="Google Shape;483;p35"/>
          <p:cNvGrpSpPr/>
          <p:nvPr/>
        </p:nvGrpSpPr>
        <p:grpSpPr>
          <a:xfrm flipH="1">
            <a:off x="5351353" y="3510200"/>
            <a:ext cx="913949" cy="1136775"/>
            <a:chOff x="4919328" y="3607500"/>
            <a:chExt cx="913949" cy="1136775"/>
          </a:xfrm>
        </p:grpSpPr>
        <p:sp>
          <p:nvSpPr>
            <p:cNvPr id="484" name="Google Shape;484;p35"/>
            <p:cNvSpPr/>
            <p:nvPr/>
          </p:nvSpPr>
          <p:spPr>
            <a:xfrm>
              <a:off x="5100633" y="3861850"/>
              <a:ext cx="626100" cy="6261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485" name="Google Shape;485;p35"/>
            <p:cNvSpPr/>
            <p:nvPr/>
          </p:nvSpPr>
          <p:spPr>
            <a:xfrm>
              <a:off x="4919328" y="3607500"/>
              <a:ext cx="354000" cy="3540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486" name="Google Shape;486;p35"/>
            <p:cNvSpPr/>
            <p:nvPr/>
          </p:nvSpPr>
          <p:spPr>
            <a:xfrm>
              <a:off x="5385677" y="4296675"/>
              <a:ext cx="447600" cy="4476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</p:grpSp>
      <p:sp>
        <p:nvSpPr>
          <p:cNvPr id="9" name="Google Shape;248;p30">
            <a:extLst>
              <a:ext uri="{FF2B5EF4-FFF2-40B4-BE49-F238E27FC236}">
                <a16:creationId xmlns:a16="http://schemas.microsoft.com/office/drawing/2014/main" id="{883D9FA9-DE87-2030-42AD-11E8ECC6E00F}"/>
              </a:ext>
            </a:extLst>
          </p:cNvPr>
          <p:cNvSpPr/>
          <p:nvPr/>
        </p:nvSpPr>
        <p:spPr>
          <a:xfrm>
            <a:off x="7340939" y="835489"/>
            <a:ext cx="1053900" cy="10539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ulish Medium"/>
              <a:ea typeface="Mulish Medium"/>
              <a:cs typeface="Mulish Medium"/>
              <a:sym typeface="Mulish Medium"/>
            </a:endParaRPr>
          </a:p>
        </p:txBody>
      </p:sp>
      <p:sp>
        <p:nvSpPr>
          <p:cNvPr id="10" name="Google Shape;250;p30">
            <a:extLst>
              <a:ext uri="{FF2B5EF4-FFF2-40B4-BE49-F238E27FC236}">
                <a16:creationId xmlns:a16="http://schemas.microsoft.com/office/drawing/2014/main" id="{65B93B6F-9AAE-7D6A-129A-3002CB7EE90D}"/>
              </a:ext>
            </a:extLst>
          </p:cNvPr>
          <p:cNvSpPr txBox="1">
            <a:spLocks/>
          </p:cNvSpPr>
          <p:nvPr/>
        </p:nvSpPr>
        <p:spPr>
          <a:xfrm>
            <a:off x="7340939" y="941539"/>
            <a:ext cx="1053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6000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856415-C5E6-33E5-7716-30E70572C4DE}"/>
              </a:ext>
            </a:extLst>
          </p:cNvPr>
          <p:cNvSpPr txBox="1"/>
          <p:nvPr/>
        </p:nvSpPr>
        <p:spPr>
          <a:xfrm>
            <a:off x="4603177" y="2022065"/>
            <a:ext cx="442570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500" dirty="0">
                <a:solidFill>
                  <a:schemeClr val="tx1"/>
                </a:solidFill>
                <a:latin typeface="Oswald" panose="00000500000000000000" pitchFamily="2" charset="0"/>
              </a:rPr>
              <a:t>Client –</a:t>
            </a:r>
            <a:r>
              <a:rPr lang="en-US" altLang="ko-KR" sz="4500">
                <a:solidFill>
                  <a:schemeClr val="tx1"/>
                </a:solidFill>
                <a:latin typeface="Oswald" panose="00000500000000000000" pitchFamily="2" charset="0"/>
              </a:rPr>
              <a:t>oriented collective I/O </a:t>
            </a:r>
            <a:r>
              <a:rPr lang="ko-KR" altLang="en-US" sz="4500" dirty="0">
                <a:solidFill>
                  <a:schemeClr val="tx1"/>
                </a:solidFill>
                <a:latin typeface="Oswald" panose="00000500000000000000" pitchFamily="2" charset="0"/>
              </a:rPr>
              <a:t>결과</a:t>
            </a:r>
            <a:endParaRPr lang="ko-KR" altLang="en-US" sz="4500" dirty="0">
              <a:latin typeface="Oswal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406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49;p30">
            <a:extLst>
              <a:ext uri="{FF2B5EF4-FFF2-40B4-BE49-F238E27FC236}">
                <a16:creationId xmlns:a16="http://schemas.microsoft.com/office/drawing/2014/main" id="{345B67C9-DE2C-F9E1-1077-2067CD89E2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3835400" cy="4979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</a:rPr>
              <a:t>Client –oriented collective I</a:t>
            </a:r>
            <a:r>
              <a:rPr lang="en-US" sz="2000">
                <a:solidFill>
                  <a:schemeClr val="tx1"/>
                </a:solidFill>
              </a:rPr>
              <a:t>/O </a:t>
            </a:r>
            <a:r>
              <a:rPr lang="ko-KR" altLang="en-US" sz="2000" dirty="0">
                <a:solidFill>
                  <a:schemeClr val="tx1"/>
                </a:solidFill>
              </a:rPr>
              <a:t>결과</a:t>
            </a:r>
            <a:endParaRPr sz="2000" dirty="0">
              <a:solidFill>
                <a:schemeClr val="tx1"/>
              </a:solidFill>
            </a:endParaRPr>
          </a:p>
        </p:txBody>
      </p:sp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A2B00428-B8F7-CCD3-7B9E-E6EC50DE7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8885" y="982168"/>
            <a:ext cx="3603830" cy="3454559"/>
          </a:xfrm>
          <a:prstGeom prst="rect">
            <a:avLst/>
          </a:prstGeom>
        </p:spPr>
      </p:pic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C10297ED-90B0-0926-948C-2A9253FC74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r="47136" b="47032"/>
          <a:stretch/>
        </p:blipFill>
        <p:spPr>
          <a:xfrm>
            <a:off x="181483" y="1331176"/>
            <a:ext cx="4833783" cy="265449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oogle Shape;245;p30"/>
          <p:cNvGrpSpPr/>
          <p:nvPr/>
        </p:nvGrpSpPr>
        <p:grpSpPr>
          <a:xfrm>
            <a:off x="6667294" y="784750"/>
            <a:ext cx="807405" cy="880450"/>
            <a:chOff x="6779353" y="639275"/>
            <a:chExt cx="807405" cy="880450"/>
          </a:xfrm>
        </p:grpSpPr>
        <p:sp>
          <p:nvSpPr>
            <p:cNvPr id="246" name="Google Shape;246;p30"/>
            <p:cNvSpPr/>
            <p:nvPr/>
          </p:nvSpPr>
          <p:spPr>
            <a:xfrm>
              <a:off x="6960658" y="893625"/>
              <a:ext cx="626100" cy="6261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247" name="Google Shape;247;p30"/>
            <p:cNvSpPr/>
            <p:nvPr/>
          </p:nvSpPr>
          <p:spPr>
            <a:xfrm>
              <a:off x="6779353" y="639275"/>
              <a:ext cx="354000" cy="3540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</p:grpSp>
      <p:sp>
        <p:nvSpPr>
          <p:cNvPr id="248" name="Google Shape;248;p30"/>
          <p:cNvSpPr/>
          <p:nvPr/>
        </p:nvSpPr>
        <p:spPr>
          <a:xfrm>
            <a:off x="7264739" y="1433050"/>
            <a:ext cx="1053900" cy="10539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ulish Medium"/>
              <a:ea typeface="Mulish Medium"/>
              <a:cs typeface="Mulish Medium"/>
              <a:sym typeface="Mulish Medium"/>
            </a:endParaRPr>
          </a:p>
        </p:txBody>
      </p:sp>
      <p:sp>
        <p:nvSpPr>
          <p:cNvPr id="249" name="Google Shape;249;p30"/>
          <p:cNvSpPr txBox="1">
            <a:spLocks noGrp="1"/>
          </p:cNvSpPr>
          <p:nvPr>
            <p:ph type="title"/>
          </p:nvPr>
        </p:nvSpPr>
        <p:spPr>
          <a:xfrm>
            <a:off x="4929174" y="3431099"/>
            <a:ext cx="3821125" cy="13084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ko-KR" sz="4500" dirty="0">
                <a:solidFill>
                  <a:schemeClr val="tx1"/>
                </a:solidFill>
                <a:latin typeface="Oswald" panose="00000500000000000000" pitchFamily="2" charset="0"/>
              </a:rPr>
              <a:t>Server –oriented collective I/O </a:t>
            </a:r>
            <a:r>
              <a:rPr lang="ko-KR" altLang="en-US" sz="4500" dirty="0">
                <a:solidFill>
                  <a:schemeClr val="tx1"/>
                </a:solidFill>
                <a:latin typeface="Oswald" panose="00000500000000000000" pitchFamily="2" charset="0"/>
              </a:rPr>
              <a:t>결과</a:t>
            </a:r>
            <a:endParaRPr lang="ko-KR" altLang="en-US" sz="4500" dirty="0">
              <a:latin typeface="Oswald" panose="00000500000000000000" pitchFamily="2" charset="0"/>
            </a:endParaRPr>
          </a:p>
        </p:txBody>
      </p:sp>
      <p:sp>
        <p:nvSpPr>
          <p:cNvPr id="250" name="Google Shape;250;p30"/>
          <p:cNvSpPr txBox="1">
            <a:spLocks noGrp="1"/>
          </p:cNvSpPr>
          <p:nvPr>
            <p:ph type="title" idx="2"/>
          </p:nvPr>
        </p:nvSpPr>
        <p:spPr>
          <a:xfrm>
            <a:off x="7264739" y="1580664"/>
            <a:ext cx="1053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altLang="ko-KR" dirty="0"/>
              <a:t>5</a:t>
            </a:r>
            <a:endParaRPr dirty="0"/>
          </a:p>
        </p:txBody>
      </p:sp>
      <p:grpSp>
        <p:nvGrpSpPr>
          <p:cNvPr id="251" name="Google Shape;251;p30"/>
          <p:cNvGrpSpPr/>
          <p:nvPr/>
        </p:nvGrpSpPr>
        <p:grpSpPr>
          <a:xfrm>
            <a:off x="955535" y="837220"/>
            <a:ext cx="3415381" cy="3469043"/>
            <a:chOff x="955535" y="837220"/>
            <a:chExt cx="3415381" cy="3469043"/>
          </a:xfrm>
        </p:grpSpPr>
        <p:grpSp>
          <p:nvGrpSpPr>
            <p:cNvPr id="252" name="Google Shape;252;p30"/>
            <p:cNvGrpSpPr/>
            <p:nvPr/>
          </p:nvGrpSpPr>
          <p:grpSpPr>
            <a:xfrm flipH="1">
              <a:off x="955535" y="837220"/>
              <a:ext cx="3415381" cy="3435329"/>
              <a:chOff x="4594325" y="2194568"/>
              <a:chExt cx="1787035" cy="1797473"/>
            </a:xfrm>
          </p:grpSpPr>
          <p:sp>
            <p:nvSpPr>
              <p:cNvPr id="253" name="Google Shape;253;p30"/>
              <p:cNvSpPr/>
              <p:nvPr/>
            </p:nvSpPr>
            <p:spPr>
              <a:xfrm>
                <a:off x="5546520" y="3776760"/>
                <a:ext cx="38556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528" fill="none" extrusionOk="0">
                    <a:moveTo>
                      <a:pt x="0" y="528"/>
                    </a:moveTo>
                    <a:lnTo>
                      <a:pt x="0" y="407"/>
                    </a:lnTo>
                    <a:cubicBezTo>
                      <a:pt x="0" y="182"/>
                      <a:pt x="183" y="0"/>
                      <a:pt x="408" y="0"/>
                    </a:cubicBezTo>
                    <a:lnTo>
                      <a:pt x="664" y="0"/>
                    </a:lnTo>
                    <a:cubicBezTo>
                      <a:pt x="889" y="0"/>
                      <a:pt x="1071" y="182"/>
                      <a:pt x="1071" y="407"/>
                    </a:cubicBezTo>
                    <a:lnTo>
                      <a:pt x="1071" y="528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2500" tIns="47500" rIns="92500" bIns="47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54" name="Google Shape;254;p30"/>
              <p:cNvCxnSpPr/>
              <p:nvPr/>
            </p:nvCxnSpPr>
            <p:spPr>
              <a:xfrm>
                <a:off x="5742000" y="3405600"/>
                <a:ext cx="0" cy="36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sp>
            <p:nvSpPr>
              <p:cNvPr id="255" name="Google Shape;255;p30"/>
              <p:cNvSpPr/>
              <p:nvPr/>
            </p:nvSpPr>
            <p:spPr>
              <a:xfrm>
                <a:off x="5678280" y="3732840"/>
                <a:ext cx="127080" cy="43920"/>
              </a:xfrm>
              <a:custGeom>
                <a:avLst/>
                <a:gdLst/>
                <a:ahLst/>
                <a:cxnLst/>
                <a:rect l="l" t="t" r="r" b="b"/>
                <a:pathLst>
                  <a:path w="353" h="122" extrusionOk="0">
                    <a:moveTo>
                      <a:pt x="353" y="122"/>
                    </a:moveTo>
                    <a:lnTo>
                      <a:pt x="0" y="122"/>
                    </a:lnTo>
                    <a:lnTo>
                      <a:pt x="0" y="122"/>
                    </a:lnTo>
                    <a:cubicBezTo>
                      <a:pt x="0" y="100"/>
                      <a:pt x="7" y="80"/>
                      <a:pt x="17" y="61"/>
                    </a:cubicBezTo>
                    <a:cubicBezTo>
                      <a:pt x="28" y="43"/>
                      <a:pt x="43" y="27"/>
                      <a:pt x="61" y="16"/>
                    </a:cubicBezTo>
                    <a:cubicBezTo>
                      <a:pt x="80" y="5"/>
                      <a:pt x="101" y="0"/>
                      <a:pt x="122" y="0"/>
                    </a:cubicBezTo>
                    <a:lnTo>
                      <a:pt x="231" y="0"/>
                    </a:lnTo>
                    <a:lnTo>
                      <a:pt x="231" y="0"/>
                    </a:lnTo>
                    <a:cubicBezTo>
                      <a:pt x="252" y="0"/>
                      <a:pt x="273" y="5"/>
                      <a:pt x="292" y="16"/>
                    </a:cubicBezTo>
                    <a:cubicBezTo>
                      <a:pt x="310" y="27"/>
                      <a:pt x="326" y="43"/>
                      <a:pt x="336" y="61"/>
                    </a:cubicBezTo>
                    <a:cubicBezTo>
                      <a:pt x="347" y="80"/>
                      <a:pt x="353" y="100"/>
                      <a:pt x="353" y="12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30"/>
              <p:cNvSpPr/>
              <p:nvPr/>
            </p:nvSpPr>
            <p:spPr>
              <a:xfrm>
                <a:off x="5483880" y="2601360"/>
                <a:ext cx="668880" cy="805680"/>
              </a:xfrm>
              <a:custGeom>
                <a:avLst/>
                <a:gdLst/>
                <a:ahLst/>
                <a:cxnLst/>
                <a:rect l="l" t="t" r="r" b="b"/>
                <a:pathLst>
                  <a:path w="1858" h="2238" extrusionOk="0">
                    <a:moveTo>
                      <a:pt x="1433" y="25"/>
                    </a:moveTo>
                    <a:lnTo>
                      <a:pt x="775" y="0"/>
                    </a:lnTo>
                    <a:lnTo>
                      <a:pt x="244" y="1993"/>
                    </a:lnTo>
                    <a:lnTo>
                      <a:pt x="20" y="2068"/>
                    </a:lnTo>
                    <a:cubicBezTo>
                      <a:pt x="-54" y="2068"/>
                      <a:pt x="100" y="2165"/>
                      <a:pt x="100" y="2238"/>
                    </a:cubicBezTo>
                    <a:lnTo>
                      <a:pt x="206" y="2238"/>
                    </a:lnTo>
                    <a:lnTo>
                      <a:pt x="1330" y="2238"/>
                    </a:lnTo>
                    <a:cubicBezTo>
                      <a:pt x="1423" y="2238"/>
                      <a:pt x="1471" y="2215"/>
                      <a:pt x="1489" y="2124"/>
                    </a:cubicBezTo>
                    <a:lnTo>
                      <a:pt x="1849" y="556"/>
                    </a:lnTo>
                    <a:cubicBezTo>
                      <a:pt x="1903" y="289"/>
                      <a:pt x="1705" y="37"/>
                      <a:pt x="1433" y="2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30"/>
              <p:cNvSpPr/>
              <p:nvPr/>
            </p:nvSpPr>
            <p:spPr>
              <a:xfrm>
                <a:off x="5564520" y="2602080"/>
                <a:ext cx="555840" cy="754920"/>
              </a:xfrm>
              <a:custGeom>
                <a:avLst/>
                <a:gdLst/>
                <a:ahLst/>
                <a:cxnLst/>
                <a:rect l="l" t="t" r="r" b="b"/>
                <a:pathLst>
                  <a:path w="1544" h="2097" extrusionOk="0">
                    <a:moveTo>
                      <a:pt x="1179" y="2097"/>
                    </a:moveTo>
                    <a:lnTo>
                      <a:pt x="0" y="2057"/>
                    </a:lnTo>
                    <a:lnTo>
                      <a:pt x="231" y="248"/>
                    </a:lnTo>
                    <a:lnTo>
                      <a:pt x="231" y="248"/>
                    </a:lnTo>
                    <a:cubicBezTo>
                      <a:pt x="236" y="211"/>
                      <a:pt x="249" y="176"/>
                      <a:pt x="267" y="144"/>
                    </a:cubicBezTo>
                    <a:cubicBezTo>
                      <a:pt x="293" y="100"/>
                      <a:pt x="329" y="63"/>
                      <a:pt x="373" y="38"/>
                    </a:cubicBezTo>
                    <a:cubicBezTo>
                      <a:pt x="417" y="12"/>
                      <a:pt x="467" y="0"/>
                      <a:pt x="517" y="0"/>
                    </a:cubicBezTo>
                    <a:cubicBezTo>
                      <a:pt x="521" y="0"/>
                      <a:pt x="525" y="0"/>
                      <a:pt x="529" y="0"/>
                    </a:cubicBezTo>
                    <a:lnTo>
                      <a:pt x="1119" y="23"/>
                    </a:lnTo>
                    <a:cubicBezTo>
                      <a:pt x="1391" y="35"/>
                      <a:pt x="1589" y="287"/>
                      <a:pt x="1535" y="554"/>
                    </a:cubicBezTo>
                    <a:lnTo>
                      <a:pt x="1179" y="209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30"/>
              <p:cNvSpPr/>
              <p:nvPr/>
            </p:nvSpPr>
            <p:spPr>
              <a:xfrm>
                <a:off x="4999680" y="3751200"/>
                <a:ext cx="209160" cy="231120"/>
              </a:xfrm>
              <a:custGeom>
                <a:avLst/>
                <a:gdLst/>
                <a:ahLst/>
                <a:cxnLst/>
                <a:rect l="l" t="t" r="r" b="b"/>
                <a:pathLst>
                  <a:path w="581" h="642" extrusionOk="0">
                    <a:moveTo>
                      <a:pt x="581" y="0"/>
                    </a:moveTo>
                    <a:cubicBezTo>
                      <a:pt x="555" y="314"/>
                      <a:pt x="525" y="410"/>
                      <a:pt x="496" y="487"/>
                    </a:cubicBezTo>
                    <a:cubicBezTo>
                      <a:pt x="467" y="564"/>
                      <a:pt x="-33" y="655"/>
                      <a:pt x="2" y="640"/>
                    </a:cubicBezTo>
                    <a:cubicBezTo>
                      <a:pt x="95" y="598"/>
                      <a:pt x="251" y="440"/>
                      <a:pt x="251" y="440"/>
                    </a:cubicBezTo>
                    <a:cubicBezTo>
                      <a:pt x="251" y="440"/>
                      <a:pt x="366" y="328"/>
                      <a:pt x="336" y="95"/>
                    </a:cubicBezTo>
                    <a:lnTo>
                      <a:pt x="581" y="0"/>
                    </a:lnTo>
                    <a:close/>
                  </a:path>
                </a:pathLst>
              </a:custGeom>
              <a:solidFill>
                <a:srgbClr val="EBB1A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30"/>
              <p:cNvSpPr/>
              <p:nvPr/>
            </p:nvSpPr>
            <p:spPr>
              <a:xfrm>
                <a:off x="5081040" y="3024000"/>
                <a:ext cx="726840" cy="834120"/>
              </a:xfrm>
              <a:custGeom>
                <a:avLst/>
                <a:gdLst/>
                <a:ahLst/>
                <a:cxnLst/>
                <a:rect l="l" t="t" r="r" b="b"/>
                <a:pathLst>
                  <a:path w="2019" h="2317" extrusionOk="0">
                    <a:moveTo>
                      <a:pt x="0" y="2317"/>
                    </a:moveTo>
                    <a:lnTo>
                      <a:pt x="347" y="2284"/>
                    </a:lnTo>
                    <a:lnTo>
                      <a:pt x="857" y="868"/>
                    </a:lnTo>
                    <a:cubicBezTo>
                      <a:pt x="857" y="868"/>
                      <a:pt x="1941" y="944"/>
                      <a:pt x="1996" y="679"/>
                    </a:cubicBezTo>
                    <a:cubicBezTo>
                      <a:pt x="2052" y="414"/>
                      <a:pt x="1987" y="0"/>
                      <a:pt x="1987" y="0"/>
                    </a:cubicBezTo>
                    <a:lnTo>
                      <a:pt x="1507" y="0"/>
                    </a:lnTo>
                    <a:lnTo>
                      <a:pt x="1473" y="140"/>
                    </a:lnTo>
                    <a:cubicBezTo>
                      <a:pt x="1473" y="140"/>
                      <a:pt x="601" y="125"/>
                      <a:pt x="533" y="297"/>
                    </a:cubicBezTo>
                    <a:cubicBezTo>
                      <a:pt x="465" y="470"/>
                      <a:pt x="305" y="931"/>
                      <a:pt x="0" y="231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30"/>
              <p:cNvSpPr/>
              <p:nvPr/>
            </p:nvSpPr>
            <p:spPr>
              <a:xfrm>
                <a:off x="5141880" y="3035520"/>
                <a:ext cx="597240" cy="802440"/>
              </a:xfrm>
              <a:custGeom>
                <a:avLst/>
                <a:gdLst/>
                <a:ahLst/>
                <a:cxnLst/>
                <a:rect l="l" t="t" r="r" b="b"/>
                <a:pathLst>
                  <a:path w="1659" h="2229" fill="none" extrusionOk="0">
                    <a:moveTo>
                      <a:pt x="1566" y="0"/>
                    </a:moveTo>
                    <a:cubicBezTo>
                      <a:pt x="1566" y="22"/>
                      <a:pt x="1792" y="375"/>
                      <a:pt x="1537" y="439"/>
                    </a:cubicBezTo>
                    <a:cubicBezTo>
                      <a:pt x="1283" y="503"/>
                      <a:pt x="504" y="390"/>
                      <a:pt x="454" y="538"/>
                    </a:cubicBezTo>
                    <a:cubicBezTo>
                      <a:pt x="405" y="687"/>
                      <a:pt x="0" y="2229"/>
                      <a:pt x="0" y="2229"/>
                    </a:cubicBez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0350" tIns="45350" rIns="90350" bIns="453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30"/>
              <p:cNvSpPr/>
              <p:nvPr/>
            </p:nvSpPr>
            <p:spPr>
              <a:xfrm>
                <a:off x="5333760" y="3034440"/>
                <a:ext cx="549360" cy="957600"/>
              </a:xfrm>
              <a:custGeom>
                <a:avLst/>
                <a:gdLst/>
                <a:ahLst/>
                <a:cxnLst/>
                <a:rect l="l" t="t" r="r" b="b"/>
                <a:pathLst>
                  <a:path w="1526" h="2660" extrusionOk="0">
                    <a:moveTo>
                      <a:pt x="1209" y="0"/>
                    </a:moveTo>
                    <a:cubicBezTo>
                      <a:pt x="1209" y="0"/>
                      <a:pt x="381" y="229"/>
                      <a:pt x="80" y="438"/>
                    </a:cubicBezTo>
                    <a:cubicBezTo>
                      <a:pt x="-221" y="648"/>
                      <a:pt x="422" y="2426"/>
                      <a:pt x="422" y="2426"/>
                    </a:cubicBezTo>
                    <a:cubicBezTo>
                      <a:pt x="422" y="2426"/>
                      <a:pt x="321" y="2539"/>
                      <a:pt x="188" y="2655"/>
                    </a:cubicBezTo>
                    <a:cubicBezTo>
                      <a:pt x="160" y="2679"/>
                      <a:pt x="496" y="2594"/>
                      <a:pt x="575" y="2570"/>
                    </a:cubicBezTo>
                    <a:cubicBezTo>
                      <a:pt x="642" y="2550"/>
                      <a:pt x="671" y="2572"/>
                      <a:pt x="615" y="2358"/>
                    </a:cubicBezTo>
                    <a:cubicBezTo>
                      <a:pt x="536" y="2055"/>
                      <a:pt x="473" y="702"/>
                      <a:pt x="459" y="669"/>
                    </a:cubicBezTo>
                    <a:cubicBezTo>
                      <a:pt x="446" y="637"/>
                      <a:pt x="1538" y="878"/>
                      <a:pt x="1526" y="578"/>
                    </a:cubicBezTo>
                    <a:cubicBezTo>
                      <a:pt x="1514" y="279"/>
                      <a:pt x="1209" y="0"/>
                      <a:pt x="1209" y="0"/>
                    </a:cubicBezTo>
                    <a:close/>
                  </a:path>
                </a:pathLst>
              </a:custGeom>
              <a:solidFill>
                <a:srgbClr val="EBB1A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30"/>
              <p:cNvSpPr/>
              <p:nvPr/>
            </p:nvSpPr>
            <p:spPr>
              <a:xfrm>
                <a:off x="5285520" y="2984760"/>
                <a:ext cx="644760" cy="860400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2390" extrusionOk="0">
                    <a:moveTo>
                      <a:pt x="1599" y="19"/>
                    </a:moveTo>
                    <a:cubicBezTo>
                      <a:pt x="1599" y="19"/>
                      <a:pt x="1856" y="517"/>
                      <a:pt x="1775" y="778"/>
                    </a:cubicBezTo>
                    <a:cubicBezTo>
                      <a:pt x="1654" y="1170"/>
                      <a:pt x="624" y="1039"/>
                      <a:pt x="624" y="1039"/>
                    </a:cubicBezTo>
                    <a:lnTo>
                      <a:pt x="753" y="2321"/>
                    </a:lnTo>
                    <a:lnTo>
                      <a:pt x="480" y="2390"/>
                    </a:lnTo>
                    <a:cubicBezTo>
                      <a:pt x="480" y="2390"/>
                      <a:pt x="-135" y="753"/>
                      <a:pt x="27" y="509"/>
                    </a:cubicBezTo>
                    <a:cubicBezTo>
                      <a:pt x="155" y="317"/>
                      <a:pt x="693" y="311"/>
                      <a:pt x="761" y="290"/>
                    </a:cubicBezTo>
                    <a:cubicBezTo>
                      <a:pt x="858" y="259"/>
                      <a:pt x="869" y="0"/>
                      <a:pt x="869" y="0"/>
                    </a:cubicBezTo>
                    <a:lnTo>
                      <a:pt x="1599" y="1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30"/>
              <p:cNvSpPr/>
              <p:nvPr/>
            </p:nvSpPr>
            <p:spPr>
              <a:xfrm>
                <a:off x="5393520" y="2999880"/>
                <a:ext cx="414720" cy="835200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2320" fill="none" extrusionOk="0">
                    <a:moveTo>
                      <a:pt x="1037" y="0"/>
                    </a:moveTo>
                    <a:cubicBezTo>
                      <a:pt x="1044" y="21"/>
                      <a:pt x="1306" y="531"/>
                      <a:pt x="1015" y="609"/>
                    </a:cubicBezTo>
                    <a:cubicBezTo>
                      <a:pt x="725" y="687"/>
                      <a:pt x="46" y="574"/>
                      <a:pt x="3" y="722"/>
                    </a:cubicBezTo>
                    <a:cubicBezTo>
                      <a:pt x="-39" y="871"/>
                      <a:pt x="320" y="2320"/>
                      <a:pt x="320" y="2320"/>
                    </a:cubicBez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0350" tIns="45350" rIns="90350" bIns="453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30"/>
              <p:cNvSpPr/>
              <p:nvPr/>
            </p:nvSpPr>
            <p:spPr>
              <a:xfrm>
                <a:off x="5679720" y="2292480"/>
                <a:ext cx="227520" cy="252360"/>
              </a:xfrm>
              <a:custGeom>
                <a:avLst/>
                <a:gdLst/>
                <a:ahLst/>
                <a:cxnLst/>
                <a:rect l="l" t="t" r="r" b="b"/>
                <a:pathLst>
                  <a:path w="632" h="701" extrusionOk="0">
                    <a:moveTo>
                      <a:pt x="611" y="427"/>
                    </a:moveTo>
                    <a:cubicBezTo>
                      <a:pt x="636" y="342"/>
                      <a:pt x="637" y="287"/>
                      <a:pt x="622" y="164"/>
                    </a:cubicBezTo>
                    <a:cubicBezTo>
                      <a:pt x="607" y="40"/>
                      <a:pt x="505" y="34"/>
                      <a:pt x="505" y="34"/>
                    </a:cubicBezTo>
                    <a:cubicBezTo>
                      <a:pt x="392" y="1"/>
                      <a:pt x="145" y="-46"/>
                      <a:pt x="51" y="111"/>
                    </a:cubicBezTo>
                    <a:cubicBezTo>
                      <a:pt x="28" y="150"/>
                      <a:pt x="-38" y="254"/>
                      <a:pt x="29" y="324"/>
                    </a:cubicBezTo>
                    <a:cubicBezTo>
                      <a:pt x="29" y="324"/>
                      <a:pt x="72" y="580"/>
                      <a:pt x="268" y="695"/>
                    </a:cubicBezTo>
                    <a:cubicBezTo>
                      <a:pt x="341" y="737"/>
                      <a:pt x="574" y="554"/>
                      <a:pt x="611" y="4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30"/>
              <p:cNvSpPr/>
              <p:nvPr/>
            </p:nvSpPr>
            <p:spPr>
              <a:xfrm>
                <a:off x="5862240" y="2219760"/>
                <a:ext cx="116640" cy="116280"/>
              </a:xfrm>
              <a:custGeom>
                <a:avLst/>
                <a:gdLst/>
                <a:ahLst/>
                <a:cxnLst/>
                <a:rect l="l" t="t" r="r" b="b"/>
                <a:pathLst>
                  <a:path w="324" h="323" extrusionOk="0">
                    <a:moveTo>
                      <a:pt x="324" y="161"/>
                    </a:moveTo>
                    <a:cubicBezTo>
                      <a:pt x="324" y="190"/>
                      <a:pt x="316" y="217"/>
                      <a:pt x="302" y="242"/>
                    </a:cubicBezTo>
                    <a:cubicBezTo>
                      <a:pt x="288" y="266"/>
                      <a:pt x="268" y="287"/>
                      <a:pt x="243" y="301"/>
                    </a:cubicBezTo>
                    <a:cubicBezTo>
                      <a:pt x="219" y="315"/>
                      <a:pt x="190" y="323"/>
                      <a:pt x="162" y="323"/>
                    </a:cubicBezTo>
                    <a:cubicBezTo>
                      <a:pt x="134" y="323"/>
                      <a:pt x="106" y="315"/>
                      <a:pt x="81" y="301"/>
                    </a:cubicBezTo>
                    <a:cubicBezTo>
                      <a:pt x="57" y="287"/>
                      <a:pt x="36" y="266"/>
                      <a:pt x="22" y="242"/>
                    </a:cubicBezTo>
                    <a:cubicBezTo>
                      <a:pt x="8" y="217"/>
                      <a:pt x="0" y="190"/>
                      <a:pt x="0" y="161"/>
                    </a:cubicBezTo>
                    <a:cubicBezTo>
                      <a:pt x="0" y="133"/>
                      <a:pt x="8" y="105"/>
                      <a:pt x="22" y="80"/>
                    </a:cubicBezTo>
                    <a:cubicBezTo>
                      <a:pt x="36" y="56"/>
                      <a:pt x="57" y="35"/>
                      <a:pt x="81" y="21"/>
                    </a:cubicBezTo>
                    <a:cubicBezTo>
                      <a:pt x="106" y="7"/>
                      <a:pt x="134" y="0"/>
                      <a:pt x="162" y="0"/>
                    </a:cubicBezTo>
                    <a:cubicBezTo>
                      <a:pt x="190" y="0"/>
                      <a:pt x="219" y="7"/>
                      <a:pt x="243" y="21"/>
                    </a:cubicBezTo>
                    <a:cubicBezTo>
                      <a:pt x="268" y="35"/>
                      <a:pt x="288" y="56"/>
                      <a:pt x="302" y="80"/>
                    </a:cubicBezTo>
                    <a:cubicBezTo>
                      <a:pt x="316" y="105"/>
                      <a:pt x="324" y="133"/>
                      <a:pt x="324" y="1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30"/>
              <p:cNvSpPr/>
              <p:nvPr/>
            </p:nvSpPr>
            <p:spPr>
              <a:xfrm>
                <a:off x="5952960" y="2293200"/>
                <a:ext cx="69840" cy="69840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94" extrusionOk="0">
                    <a:moveTo>
                      <a:pt x="0" y="97"/>
                    </a:moveTo>
                    <a:lnTo>
                      <a:pt x="0" y="97"/>
                    </a:lnTo>
                    <a:lnTo>
                      <a:pt x="0" y="97"/>
                    </a:lnTo>
                    <a:cubicBezTo>
                      <a:pt x="0" y="80"/>
                      <a:pt x="5" y="63"/>
                      <a:pt x="13" y="48"/>
                    </a:cubicBezTo>
                    <a:cubicBezTo>
                      <a:pt x="22" y="33"/>
                      <a:pt x="34" y="21"/>
                      <a:pt x="48" y="13"/>
                    </a:cubicBezTo>
                    <a:cubicBezTo>
                      <a:pt x="63" y="4"/>
                      <a:pt x="80" y="0"/>
                      <a:pt x="97" y="0"/>
                    </a:cubicBezTo>
                    <a:cubicBezTo>
                      <a:pt x="114" y="0"/>
                      <a:pt x="132" y="4"/>
                      <a:pt x="146" y="13"/>
                    </a:cubicBezTo>
                    <a:cubicBezTo>
                      <a:pt x="161" y="21"/>
                      <a:pt x="173" y="33"/>
                      <a:pt x="181" y="48"/>
                    </a:cubicBezTo>
                    <a:cubicBezTo>
                      <a:pt x="190" y="63"/>
                      <a:pt x="194" y="80"/>
                      <a:pt x="194" y="97"/>
                    </a:cubicBezTo>
                    <a:cubicBezTo>
                      <a:pt x="194" y="114"/>
                      <a:pt x="190" y="130"/>
                      <a:pt x="181" y="145"/>
                    </a:cubicBezTo>
                    <a:cubicBezTo>
                      <a:pt x="173" y="159"/>
                      <a:pt x="161" y="172"/>
                      <a:pt x="146" y="181"/>
                    </a:cubicBezTo>
                    <a:cubicBezTo>
                      <a:pt x="132" y="189"/>
                      <a:pt x="114" y="194"/>
                      <a:pt x="97" y="194"/>
                    </a:cubicBezTo>
                    <a:lnTo>
                      <a:pt x="97" y="194"/>
                    </a:lnTo>
                    <a:lnTo>
                      <a:pt x="97" y="194"/>
                    </a:lnTo>
                    <a:cubicBezTo>
                      <a:pt x="80" y="194"/>
                      <a:pt x="63" y="189"/>
                      <a:pt x="48" y="181"/>
                    </a:cubicBezTo>
                    <a:cubicBezTo>
                      <a:pt x="34" y="172"/>
                      <a:pt x="22" y="159"/>
                      <a:pt x="13" y="145"/>
                    </a:cubicBezTo>
                    <a:cubicBezTo>
                      <a:pt x="5" y="130"/>
                      <a:pt x="0" y="114"/>
                      <a:pt x="0" y="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4825" rIns="90000" bIns="24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30"/>
              <p:cNvSpPr/>
              <p:nvPr/>
            </p:nvSpPr>
            <p:spPr>
              <a:xfrm>
                <a:off x="6008400" y="2345040"/>
                <a:ext cx="41040" cy="41400"/>
              </a:xfrm>
              <a:custGeom>
                <a:avLst/>
                <a:gdLst/>
                <a:ahLst/>
                <a:cxnLst/>
                <a:rect l="l" t="t" r="r" b="b"/>
                <a:pathLst>
                  <a:path w="114" h="115" extrusionOk="0">
                    <a:moveTo>
                      <a:pt x="0" y="57"/>
                    </a:moveTo>
                    <a:lnTo>
                      <a:pt x="0" y="57"/>
                    </a:lnTo>
                    <a:lnTo>
                      <a:pt x="0" y="57"/>
                    </a:lnTo>
                    <a:cubicBezTo>
                      <a:pt x="0" y="47"/>
                      <a:pt x="3" y="37"/>
                      <a:pt x="8" y="29"/>
                    </a:cubicBezTo>
                    <a:cubicBezTo>
                      <a:pt x="13" y="20"/>
                      <a:pt x="21" y="13"/>
                      <a:pt x="29" y="8"/>
                    </a:cubicBezTo>
                    <a:cubicBezTo>
                      <a:pt x="38" y="3"/>
                      <a:pt x="47" y="0"/>
                      <a:pt x="57" y="0"/>
                    </a:cubicBezTo>
                    <a:cubicBezTo>
                      <a:pt x="67" y="0"/>
                      <a:pt x="78" y="3"/>
                      <a:pt x="86" y="8"/>
                    </a:cubicBezTo>
                    <a:cubicBezTo>
                      <a:pt x="95" y="13"/>
                      <a:pt x="102" y="20"/>
                      <a:pt x="107" y="29"/>
                    </a:cubicBezTo>
                    <a:cubicBezTo>
                      <a:pt x="112" y="37"/>
                      <a:pt x="114" y="47"/>
                      <a:pt x="114" y="57"/>
                    </a:cubicBezTo>
                    <a:cubicBezTo>
                      <a:pt x="114" y="67"/>
                      <a:pt x="112" y="77"/>
                      <a:pt x="107" y="86"/>
                    </a:cubicBezTo>
                    <a:cubicBezTo>
                      <a:pt x="102" y="95"/>
                      <a:pt x="94" y="102"/>
                      <a:pt x="86" y="107"/>
                    </a:cubicBezTo>
                    <a:cubicBezTo>
                      <a:pt x="77" y="112"/>
                      <a:pt x="67" y="115"/>
                      <a:pt x="57" y="115"/>
                    </a:cubicBezTo>
                    <a:lnTo>
                      <a:pt x="57" y="115"/>
                    </a:lnTo>
                    <a:lnTo>
                      <a:pt x="57" y="115"/>
                    </a:lnTo>
                    <a:cubicBezTo>
                      <a:pt x="47" y="115"/>
                      <a:pt x="37" y="112"/>
                      <a:pt x="28" y="107"/>
                    </a:cubicBezTo>
                    <a:cubicBezTo>
                      <a:pt x="20" y="102"/>
                      <a:pt x="13" y="95"/>
                      <a:pt x="8" y="86"/>
                    </a:cubicBezTo>
                    <a:cubicBezTo>
                      <a:pt x="3" y="77"/>
                      <a:pt x="0" y="67"/>
                      <a:pt x="0" y="5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30"/>
              <p:cNvSpPr/>
              <p:nvPr/>
            </p:nvSpPr>
            <p:spPr>
              <a:xfrm>
                <a:off x="5684040" y="2342160"/>
                <a:ext cx="207360" cy="398880"/>
              </a:xfrm>
              <a:custGeom>
                <a:avLst/>
                <a:gdLst/>
                <a:ahLst/>
                <a:cxnLst/>
                <a:rect l="l" t="t" r="r" b="b"/>
                <a:pathLst>
                  <a:path w="576" h="1108" extrusionOk="0">
                    <a:moveTo>
                      <a:pt x="461" y="217"/>
                    </a:moveTo>
                    <a:cubicBezTo>
                      <a:pt x="463" y="222"/>
                      <a:pt x="463" y="240"/>
                      <a:pt x="468" y="238"/>
                    </a:cubicBezTo>
                    <a:cubicBezTo>
                      <a:pt x="490" y="228"/>
                      <a:pt x="542" y="208"/>
                      <a:pt x="570" y="266"/>
                    </a:cubicBezTo>
                    <a:cubicBezTo>
                      <a:pt x="599" y="326"/>
                      <a:pt x="508" y="410"/>
                      <a:pt x="464" y="367"/>
                    </a:cubicBezTo>
                    <a:cubicBezTo>
                      <a:pt x="445" y="431"/>
                      <a:pt x="399" y="461"/>
                      <a:pt x="395" y="472"/>
                    </a:cubicBezTo>
                    <a:cubicBezTo>
                      <a:pt x="383" y="503"/>
                      <a:pt x="425" y="759"/>
                      <a:pt x="421" y="832"/>
                    </a:cubicBezTo>
                    <a:cubicBezTo>
                      <a:pt x="417" y="927"/>
                      <a:pt x="239" y="1108"/>
                      <a:pt x="239" y="1108"/>
                    </a:cubicBezTo>
                    <a:cubicBezTo>
                      <a:pt x="239" y="1108"/>
                      <a:pt x="74" y="1106"/>
                      <a:pt x="94" y="985"/>
                    </a:cubicBezTo>
                    <a:cubicBezTo>
                      <a:pt x="94" y="985"/>
                      <a:pt x="165" y="553"/>
                      <a:pt x="144" y="547"/>
                    </a:cubicBezTo>
                    <a:cubicBezTo>
                      <a:pt x="51" y="534"/>
                      <a:pt x="-27" y="450"/>
                      <a:pt x="8" y="228"/>
                    </a:cubicBezTo>
                    <a:cubicBezTo>
                      <a:pt x="34" y="66"/>
                      <a:pt x="34" y="4"/>
                      <a:pt x="147" y="0"/>
                    </a:cubicBezTo>
                    <a:cubicBezTo>
                      <a:pt x="251" y="31"/>
                      <a:pt x="413" y="217"/>
                      <a:pt x="461" y="217"/>
                    </a:cubicBezTo>
                    <a:close/>
                  </a:path>
                </a:pathLst>
              </a:custGeom>
              <a:solidFill>
                <a:srgbClr val="EBB1A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30"/>
              <p:cNvSpPr/>
              <p:nvPr/>
            </p:nvSpPr>
            <p:spPr>
              <a:xfrm>
                <a:off x="5684760" y="2312640"/>
                <a:ext cx="169200" cy="109800"/>
              </a:xfrm>
              <a:custGeom>
                <a:avLst/>
                <a:gdLst/>
                <a:ahLst/>
                <a:cxnLst/>
                <a:rect l="l" t="t" r="r" b="b"/>
                <a:pathLst>
                  <a:path w="470" h="305" extrusionOk="0">
                    <a:moveTo>
                      <a:pt x="459" y="299"/>
                    </a:moveTo>
                    <a:cubicBezTo>
                      <a:pt x="459" y="299"/>
                      <a:pt x="264" y="331"/>
                      <a:pt x="229" y="254"/>
                    </a:cubicBezTo>
                    <a:lnTo>
                      <a:pt x="170" y="160"/>
                    </a:lnTo>
                    <a:cubicBezTo>
                      <a:pt x="170" y="160"/>
                      <a:pt x="164" y="241"/>
                      <a:pt x="99" y="252"/>
                    </a:cubicBezTo>
                    <a:cubicBezTo>
                      <a:pt x="34" y="263"/>
                      <a:pt x="-12" y="277"/>
                      <a:pt x="2" y="182"/>
                    </a:cubicBezTo>
                    <a:cubicBezTo>
                      <a:pt x="16" y="87"/>
                      <a:pt x="52" y="-52"/>
                      <a:pt x="213" y="21"/>
                    </a:cubicBezTo>
                    <a:cubicBezTo>
                      <a:pt x="375" y="94"/>
                      <a:pt x="470" y="295"/>
                      <a:pt x="470" y="295"/>
                    </a:cubicBezTo>
                    <a:lnTo>
                      <a:pt x="459" y="29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30"/>
              <p:cNvSpPr/>
              <p:nvPr/>
            </p:nvSpPr>
            <p:spPr>
              <a:xfrm>
                <a:off x="5735160" y="2527560"/>
                <a:ext cx="48240" cy="24480"/>
              </a:xfrm>
              <a:custGeom>
                <a:avLst/>
                <a:gdLst/>
                <a:ahLst/>
                <a:cxnLst/>
                <a:rect l="l" t="t" r="r" b="b"/>
                <a:pathLst>
                  <a:path w="134" h="68" extrusionOk="0">
                    <a:moveTo>
                      <a:pt x="0" y="32"/>
                    </a:moveTo>
                    <a:cubicBezTo>
                      <a:pt x="0" y="32"/>
                      <a:pt x="105" y="23"/>
                      <a:pt x="134" y="0"/>
                    </a:cubicBezTo>
                    <a:cubicBezTo>
                      <a:pt x="134" y="0"/>
                      <a:pt x="14" y="129"/>
                      <a:pt x="0" y="32"/>
                    </a:cubicBezTo>
                    <a:close/>
                  </a:path>
                </a:pathLst>
              </a:custGeom>
              <a:solidFill>
                <a:srgbClr val="D5A095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30"/>
              <p:cNvSpPr/>
              <p:nvPr/>
            </p:nvSpPr>
            <p:spPr>
              <a:xfrm>
                <a:off x="5290560" y="2442960"/>
                <a:ext cx="546840" cy="568440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1579" extrusionOk="0">
                    <a:moveTo>
                      <a:pt x="1519" y="676"/>
                    </a:moveTo>
                    <a:lnTo>
                      <a:pt x="1320" y="584"/>
                    </a:lnTo>
                    <a:lnTo>
                      <a:pt x="1320" y="584"/>
                    </a:lnTo>
                    <a:cubicBezTo>
                      <a:pt x="1291" y="571"/>
                      <a:pt x="1259" y="564"/>
                      <a:pt x="1227" y="564"/>
                    </a:cubicBezTo>
                    <a:cubicBezTo>
                      <a:pt x="1188" y="564"/>
                      <a:pt x="1150" y="574"/>
                      <a:pt x="1115" y="594"/>
                    </a:cubicBezTo>
                    <a:cubicBezTo>
                      <a:pt x="1101" y="602"/>
                      <a:pt x="1086" y="613"/>
                      <a:pt x="1074" y="624"/>
                    </a:cubicBezTo>
                    <a:lnTo>
                      <a:pt x="701" y="1087"/>
                    </a:lnTo>
                    <a:cubicBezTo>
                      <a:pt x="637" y="987"/>
                      <a:pt x="479" y="714"/>
                      <a:pt x="372" y="414"/>
                    </a:cubicBezTo>
                    <a:lnTo>
                      <a:pt x="392" y="185"/>
                    </a:lnTo>
                    <a:cubicBezTo>
                      <a:pt x="392" y="185"/>
                      <a:pt x="378" y="144"/>
                      <a:pt x="348" y="192"/>
                    </a:cubicBezTo>
                    <a:cubicBezTo>
                      <a:pt x="318" y="239"/>
                      <a:pt x="318" y="255"/>
                      <a:pt x="318" y="255"/>
                    </a:cubicBezTo>
                    <a:cubicBezTo>
                      <a:pt x="318" y="255"/>
                      <a:pt x="248" y="201"/>
                      <a:pt x="192" y="130"/>
                    </a:cubicBezTo>
                    <a:cubicBezTo>
                      <a:pt x="166" y="98"/>
                      <a:pt x="140" y="31"/>
                      <a:pt x="132" y="19"/>
                    </a:cubicBezTo>
                    <a:cubicBezTo>
                      <a:pt x="105" y="-20"/>
                      <a:pt x="105" y="12"/>
                      <a:pt x="105" y="27"/>
                    </a:cubicBezTo>
                    <a:cubicBezTo>
                      <a:pt x="105" y="41"/>
                      <a:pt x="108" y="66"/>
                      <a:pt x="108" y="66"/>
                    </a:cubicBezTo>
                    <a:cubicBezTo>
                      <a:pt x="108" y="66"/>
                      <a:pt x="72" y="-5"/>
                      <a:pt x="64" y="13"/>
                    </a:cubicBezTo>
                    <a:cubicBezTo>
                      <a:pt x="62" y="17"/>
                      <a:pt x="64" y="26"/>
                      <a:pt x="68" y="38"/>
                    </a:cubicBezTo>
                    <a:cubicBezTo>
                      <a:pt x="58" y="24"/>
                      <a:pt x="50" y="15"/>
                      <a:pt x="44" y="18"/>
                    </a:cubicBezTo>
                    <a:cubicBezTo>
                      <a:pt x="30" y="25"/>
                      <a:pt x="65" y="150"/>
                      <a:pt x="108" y="191"/>
                    </a:cubicBezTo>
                    <a:cubicBezTo>
                      <a:pt x="117" y="199"/>
                      <a:pt x="111" y="206"/>
                      <a:pt x="100" y="201"/>
                    </a:cubicBezTo>
                    <a:cubicBezTo>
                      <a:pt x="69" y="187"/>
                      <a:pt x="13" y="98"/>
                      <a:pt x="1" y="106"/>
                    </a:cubicBezTo>
                    <a:cubicBezTo>
                      <a:pt x="-15" y="116"/>
                      <a:pt x="81" y="293"/>
                      <a:pt x="92" y="308"/>
                    </a:cubicBezTo>
                    <a:cubicBezTo>
                      <a:pt x="122" y="350"/>
                      <a:pt x="194" y="480"/>
                      <a:pt x="194" y="480"/>
                    </a:cubicBezTo>
                    <a:cubicBezTo>
                      <a:pt x="194" y="480"/>
                      <a:pt x="341" y="1390"/>
                      <a:pt x="539" y="1537"/>
                    </a:cubicBezTo>
                    <a:cubicBezTo>
                      <a:pt x="639" y="1612"/>
                      <a:pt x="684" y="1576"/>
                      <a:pt x="705" y="1507"/>
                    </a:cubicBezTo>
                    <a:cubicBezTo>
                      <a:pt x="953" y="1316"/>
                      <a:pt x="1503" y="692"/>
                      <a:pt x="1519" y="676"/>
                    </a:cubicBezTo>
                    <a:close/>
                  </a:path>
                </a:pathLst>
              </a:custGeom>
              <a:solidFill>
                <a:srgbClr val="EBB1A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30"/>
              <p:cNvSpPr/>
              <p:nvPr/>
            </p:nvSpPr>
            <p:spPr>
              <a:xfrm>
                <a:off x="5468040" y="2672280"/>
                <a:ext cx="369360" cy="339120"/>
              </a:xfrm>
              <a:custGeom>
                <a:avLst/>
                <a:gdLst/>
                <a:ahLst/>
                <a:cxnLst/>
                <a:rect l="l" t="t" r="r" b="b"/>
                <a:pathLst>
                  <a:path w="1026" h="942" extrusionOk="0">
                    <a:moveTo>
                      <a:pt x="944" y="0"/>
                    </a:moveTo>
                    <a:lnTo>
                      <a:pt x="1026" y="39"/>
                    </a:lnTo>
                    <a:cubicBezTo>
                      <a:pt x="1010" y="55"/>
                      <a:pt x="460" y="679"/>
                      <a:pt x="212" y="870"/>
                    </a:cubicBezTo>
                    <a:cubicBezTo>
                      <a:pt x="191" y="939"/>
                      <a:pt x="146" y="975"/>
                      <a:pt x="45" y="900"/>
                    </a:cubicBezTo>
                    <a:cubicBezTo>
                      <a:pt x="30" y="889"/>
                      <a:pt x="14" y="872"/>
                      <a:pt x="0" y="852"/>
                    </a:cubicBezTo>
                    <a:cubicBezTo>
                      <a:pt x="334" y="590"/>
                      <a:pt x="653" y="310"/>
                      <a:pt x="944" y="0"/>
                    </a:cubicBezTo>
                    <a:close/>
                  </a:path>
                </a:pathLst>
              </a:custGeom>
              <a:solidFill>
                <a:srgbClr val="EBB1A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30"/>
              <p:cNvSpPr/>
              <p:nvPr/>
            </p:nvSpPr>
            <p:spPr>
              <a:xfrm>
                <a:off x="5556600" y="2646000"/>
                <a:ext cx="181440" cy="171720"/>
              </a:xfrm>
              <a:custGeom>
                <a:avLst/>
                <a:gdLst/>
                <a:ahLst/>
                <a:cxnLst/>
                <a:rect l="l" t="t" r="r" b="b"/>
                <a:pathLst>
                  <a:path w="504" h="477" extrusionOk="0">
                    <a:moveTo>
                      <a:pt x="0" y="477"/>
                    </a:moveTo>
                    <a:lnTo>
                      <a:pt x="335" y="60"/>
                    </a:lnTo>
                    <a:lnTo>
                      <a:pt x="335" y="60"/>
                    </a:lnTo>
                    <a:cubicBezTo>
                      <a:pt x="347" y="49"/>
                      <a:pt x="362" y="38"/>
                      <a:pt x="376" y="30"/>
                    </a:cubicBezTo>
                    <a:cubicBezTo>
                      <a:pt x="411" y="10"/>
                      <a:pt x="449" y="0"/>
                      <a:pt x="488" y="0"/>
                    </a:cubicBezTo>
                    <a:cubicBezTo>
                      <a:pt x="493" y="0"/>
                      <a:pt x="499" y="0"/>
                      <a:pt x="504" y="0"/>
                    </a:cubicBezTo>
                    <a:cubicBezTo>
                      <a:pt x="344" y="167"/>
                      <a:pt x="175" y="325"/>
                      <a:pt x="0" y="477"/>
                    </a:cubicBezTo>
                    <a:close/>
                  </a:path>
                </a:pathLst>
              </a:custGeom>
              <a:solidFill>
                <a:srgbClr val="EBB1A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30"/>
              <p:cNvSpPr/>
              <p:nvPr/>
            </p:nvSpPr>
            <p:spPr>
              <a:xfrm>
                <a:off x="5551920" y="2633400"/>
                <a:ext cx="285480" cy="265320"/>
              </a:xfrm>
              <a:custGeom>
                <a:avLst/>
                <a:gdLst/>
                <a:ahLst/>
                <a:cxnLst/>
                <a:rect l="l" t="t" r="r" b="b"/>
                <a:pathLst>
                  <a:path w="793" h="737" extrusionOk="0">
                    <a:moveTo>
                      <a:pt x="0" y="356"/>
                    </a:moveTo>
                    <a:lnTo>
                      <a:pt x="324" y="52"/>
                    </a:lnTo>
                    <a:cubicBezTo>
                      <a:pt x="390" y="-10"/>
                      <a:pt x="463" y="-37"/>
                      <a:pt x="501" y="90"/>
                    </a:cubicBezTo>
                    <a:lnTo>
                      <a:pt x="793" y="147"/>
                    </a:lnTo>
                    <a:cubicBezTo>
                      <a:pt x="782" y="158"/>
                      <a:pt x="494" y="484"/>
                      <a:pt x="241" y="737"/>
                    </a:cubicBezTo>
                    <a:cubicBezTo>
                      <a:pt x="200" y="593"/>
                      <a:pt x="39" y="501"/>
                      <a:pt x="0" y="356"/>
                    </a:cubicBezTo>
                    <a:close/>
                  </a:path>
                </a:pathLst>
              </a:custGeom>
              <a:solidFill>
                <a:srgbClr val="FBC57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30"/>
              <p:cNvSpPr/>
              <p:nvPr/>
            </p:nvSpPr>
            <p:spPr>
              <a:xfrm>
                <a:off x="5381640" y="2534040"/>
                <a:ext cx="19440" cy="30960"/>
              </a:xfrm>
              <a:custGeom>
                <a:avLst/>
                <a:gdLst/>
                <a:ahLst/>
                <a:cxnLst/>
                <a:rect l="l" t="t" r="r" b="b"/>
                <a:pathLst>
                  <a:path w="54" h="86" extrusionOk="0">
                    <a:moveTo>
                      <a:pt x="53" y="0"/>
                    </a:moveTo>
                    <a:lnTo>
                      <a:pt x="53" y="0"/>
                    </a:lnTo>
                    <a:cubicBezTo>
                      <a:pt x="41" y="7"/>
                      <a:pt x="31" y="16"/>
                      <a:pt x="22" y="27"/>
                    </a:cubicBezTo>
                    <a:lnTo>
                      <a:pt x="22" y="27"/>
                    </a:lnTo>
                    <a:cubicBezTo>
                      <a:pt x="19" y="31"/>
                      <a:pt x="16" y="35"/>
                      <a:pt x="14" y="39"/>
                    </a:cubicBezTo>
                    <a:cubicBezTo>
                      <a:pt x="10" y="47"/>
                      <a:pt x="6" y="55"/>
                      <a:pt x="4" y="63"/>
                    </a:cubicBezTo>
                    <a:lnTo>
                      <a:pt x="4" y="63"/>
                    </a:lnTo>
                    <a:cubicBezTo>
                      <a:pt x="2" y="70"/>
                      <a:pt x="0" y="78"/>
                      <a:pt x="0" y="85"/>
                    </a:cubicBezTo>
                    <a:cubicBezTo>
                      <a:pt x="0" y="87"/>
                      <a:pt x="2" y="87"/>
                      <a:pt x="2" y="85"/>
                    </a:cubicBezTo>
                    <a:cubicBezTo>
                      <a:pt x="4" y="59"/>
                      <a:pt x="17" y="34"/>
                      <a:pt x="36" y="16"/>
                    </a:cubicBezTo>
                    <a:lnTo>
                      <a:pt x="36" y="16"/>
                    </a:lnTo>
                    <a:cubicBezTo>
                      <a:pt x="41" y="10"/>
                      <a:pt x="47" y="6"/>
                      <a:pt x="54" y="2"/>
                    </a:cubicBezTo>
                    <a:lnTo>
                      <a:pt x="54" y="2"/>
                    </a:lnTo>
                    <a:lnTo>
                      <a:pt x="54" y="2"/>
                    </a:lnTo>
                    <a:lnTo>
                      <a:pt x="54" y="1"/>
                    </a:lnTo>
                    <a:lnTo>
                      <a:pt x="54" y="1"/>
                    </a:lnTo>
                    <a:cubicBezTo>
                      <a:pt x="54" y="0"/>
                      <a:pt x="54" y="0"/>
                      <a:pt x="54" y="0"/>
                    </a:cubicBez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D5A095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30"/>
              <p:cNvSpPr/>
              <p:nvPr/>
            </p:nvSpPr>
            <p:spPr>
              <a:xfrm>
                <a:off x="5330880" y="2464200"/>
                <a:ext cx="27720" cy="37440"/>
              </a:xfrm>
              <a:custGeom>
                <a:avLst/>
                <a:gdLst/>
                <a:ahLst/>
                <a:cxnLst/>
                <a:rect l="l" t="t" r="r" b="b"/>
                <a:pathLst>
                  <a:path w="77" h="104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4" y="16"/>
                      <a:pt x="10" y="30"/>
                      <a:pt x="17" y="43"/>
                    </a:cubicBezTo>
                    <a:cubicBezTo>
                      <a:pt x="18" y="45"/>
                      <a:pt x="19" y="46"/>
                      <a:pt x="20" y="48"/>
                    </a:cubicBezTo>
                    <a:lnTo>
                      <a:pt x="20" y="48"/>
                    </a:lnTo>
                    <a:cubicBezTo>
                      <a:pt x="29" y="62"/>
                      <a:pt x="40" y="75"/>
                      <a:pt x="52" y="86"/>
                    </a:cubicBezTo>
                    <a:lnTo>
                      <a:pt x="52" y="86"/>
                    </a:lnTo>
                    <a:cubicBezTo>
                      <a:pt x="59" y="93"/>
                      <a:pt x="67" y="99"/>
                      <a:pt x="75" y="104"/>
                    </a:cubicBezTo>
                    <a:cubicBezTo>
                      <a:pt x="76" y="105"/>
                      <a:pt x="77" y="102"/>
                      <a:pt x="76" y="102"/>
                    </a:cubicBezTo>
                    <a:lnTo>
                      <a:pt x="76" y="102"/>
                    </a:lnTo>
                    <a:cubicBezTo>
                      <a:pt x="62" y="93"/>
                      <a:pt x="49" y="82"/>
                      <a:pt x="38" y="69"/>
                    </a:cubicBezTo>
                    <a:lnTo>
                      <a:pt x="38" y="69"/>
                    </a:lnTo>
                    <a:cubicBezTo>
                      <a:pt x="31" y="61"/>
                      <a:pt x="25" y="52"/>
                      <a:pt x="19" y="42"/>
                    </a:cubicBezTo>
                    <a:cubicBezTo>
                      <a:pt x="17" y="37"/>
                      <a:pt x="14" y="32"/>
                      <a:pt x="12" y="27"/>
                    </a:cubicBezTo>
                    <a:lnTo>
                      <a:pt x="12" y="27"/>
                    </a:lnTo>
                    <a:cubicBezTo>
                      <a:pt x="8" y="19"/>
                      <a:pt x="5" y="10"/>
                      <a:pt x="2" y="1"/>
                    </a:cubicBezTo>
                    <a:lnTo>
                      <a:pt x="2" y="1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D5A095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30"/>
              <p:cNvSpPr/>
              <p:nvPr/>
            </p:nvSpPr>
            <p:spPr>
              <a:xfrm>
                <a:off x="5314320" y="2456640"/>
                <a:ext cx="29880" cy="50400"/>
              </a:xfrm>
              <a:custGeom>
                <a:avLst/>
                <a:gdLst/>
                <a:ahLst/>
                <a:cxnLst/>
                <a:rect l="l" t="t" r="r" b="b"/>
                <a:pathLst>
                  <a:path w="83" h="140" extrusionOk="0">
                    <a:moveTo>
                      <a:pt x="0" y="3"/>
                    </a:moveTo>
                    <a:lnTo>
                      <a:pt x="0" y="3"/>
                    </a:lnTo>
                    <a:cubicBezTo>
                      <a:pt x="8" y="23"/>
                      <a:pt x="17" y="44"/>
                      <a:pt x="27" y="64"/>
                    </a:cubicBezTo>
                    <a:cubicBezTo>
                      <a:pt x="32" y="74"/>
                      <a:pt x="37" y="84"/>
                      <a:pt x="42" y="94"/>
                    </a:cubicBezTo>
                    <a:lnTo>
                      <a:pt x="42" y="94"/>
                    </a:lnTo>
                    <a:cubicBezTo>
                      <a:pt x="43" y="95"/>
                      <a:pt x="44" y="97"/>
                      <a:pt x="45" y="99"/>
                    </a:cubicBezTo>
                    <a:cubicBezTo>
                      <a:pt x="49" y="106"/>
                      <a:pt x="53" y="112"/>
                      <a:pt x="58" y="119"/>
                    </a:cubicBezTo>
                    <a:cubicBezTo>
                      <a:pt x="64" y="127"/>
                      <a:pt x="72" y="135"/>
                      <a:pt x="81" y="140"/>
                    </a:cubicBezTo>
                    <a:lnTo>
                      <a:pt x="81" y="140"/>
                    </a:lnTo>
                    <a:cubicBezTo>
                      <a:pt x="82" y="140"/>
                      <a:pt x="82" y="140"/>
                      <a:pt x="82" y="140"/>
                    </a:cubicBezTo>
                    <a:lnTo>
                      <a:pt x="82" y="140"/>
                    </a:lnTo>
                    <a:cubicBezTo>
                      <a:pt x="83" y="140"/>
                      <a:pt x="83" y="140"/>
                      <a:pt x="83" y="140"/>
                    </a:cubicBezTo>
                    <a:lnTo>
                      <a:pt x="83" y="139"/>
                    </a:lnTo>
                    <a:lnTo>
                      <a:pt x="83" y="139"/>
                    </a:lnTo>
                    <a:cubicBezTo>
                      <a:pt x="83" y="138"/>
                      <a:pt x="83" y="138"/>
                      <a:pt x="83" y="138"/>
                    </a:cubicBezTo>
                    <a:cubicBezTo>
                      <a:pt x="66" y="129"/>
                      <a:pt x="55" y="112"/>
                      <a:pt x="46" y="95"/>
                    </a:cubicBezTo>
                    <a:lnTo>
                      <a:pt x="46" y="95"/>
                    </a:lnTo>
                    <a:cubicBezTo>
                      <a:pt x="35" y="76"/>
                      <a:pt x="25" y="57"/>
                      <a:pt x="16" y="36"/>
                    </a:cubicBezTo>
                    <a:cubicBezTo>
                      <a:pt x="11" y="25"/>
                      <a:pt x="6" y="14"/>
                      <a:pt x="2" y="2"/>
                    </a:cubicBezTo>
                    <a:cubicBezTo>
                      <a:pt x="1" y="0"/>
                      <a:pt x="-1" y="1"/>
                      <a:pt x="0" y="3"/>
                    </a:cubicBezTo>
                    <a:close/>
                  </a:path>
                </a:pathLst>
              </a:custGeom>
              <a:solidFill>
                <a:srgbClr val="D5A095"/>
              </a:solidFill>
              <a:ln>
                <a:noFill/>
              </a:ln>
            </p:spPr>
            <p:txBody>
              <a:bodyPr spcFirstLastPara="1" wrap="square" lIns="90000" tIns="5400" rIns="90000" bIns="54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30"/>
              <p:cNvSpPr/>
              <p:nvPr/>
            </p:nvSpPr>
            <p:spPr>
              <a:xfrm>
                <a:off x="5341320" y="2499840"/>
                <a:ext cx="2088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58" h="29" extrusionOk="0">
                    <a:moveTo>
                      <a:pt x="2" y="29"/>
                    </a:moveTo>
                    <a:lnTo>
                      <a:pt x="2" y="29"/>
                    </a:lnTo>
                    <a:cubicBezTo>
                      <a:pt x="6" y="26"/>
                      <a:pt x="10" y="22"/>
                      <a:pt x="15" y="20"/>
                    </a:cubicBezTo>
                    <a:cubicBezTo>
                      <a:pt x="28" y="12"/>
                      <a:pt x="42" y="7"/>
                      <a:pt x="57" y="2"/>
                    </a:cubicBezTo>
                    <a:lnTo>
                      <a:pt x="57" y="2"/>
                    </a:lnTo>
                    <a:lnTo>
                      <a:pt x="57" y="2"/>
                    </a:lnTo>
                    <a:lnTo>
                      <a:pt x="57" y="2"/>
                    </a:lnTo>
                    <a:cubicBezTo>
                      <a:pt x="58" y="2"/>
                      <a:pt x="58" y="1"/>
                      <a:pt x="58" y="1"/>
                    </a:cubicBezTo>
                    <a:lnTo>
                      <a:pt x="57" y="1"/>
                    </a:lnTo>
                    <a:cubicBezTo>
                      <a:pt x="57" y="0"/>
                      <a:pt x="57" y="0"/>
                      <a:pt x="57" y="0"/>
                    </a:cubicBezTo>
                    <a:lnTo>
                      <a:pt x="56" y="0"/>
                    </a:lnTo>
                    <a:lnTo>
                      <a:pt x="56" y="0"/>
                    </a:lnTo>
                    <a:lnTo>
                      <a:pt x="56" y="0"/>
                    </a:lnTo>
                    <a:cubicBezTo>
                      <a:pt x="41" y="4"/>
                      <a:pt x="27" y="10"/>
                      <a:pt x="13" y="18"/>
                    </a:cubicBezTo>
                    <a:cubicBezTo>
                      <a:pt x="13" y="19"/>
                      <a:pt x="13" y="19"/>
                      <a:pt x="12" y="19"/>
                    </a:cubicBezTo>
                    <a:cubicBezTo>
                      <a:pt x="8" y="21"/>
                      <a:pt x="4" y="24"/>
                      <a:pt x="0" y="26"/>
                    </a:cubicBezTo>
                    <a:cubicBezTo>
                      <a:pt x="-1" y="27"/>
                      <a:pt x="0" y="29"/>
                      <a:pt x="2" y="29"/>
                    </a:cubicBezTo>
                    <a:close/>
                  </a:path>
                </a:pathLst>
              </a:custGeom>
              <a:solidFill>
                <a:srgbClr val="D5A095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30"/>
              <p:cNvSpPr/>
              <p:nvPr/>
            </p:nvSpPr>
            <p:spPr>
              <a:xfrm>
                <a:off x="5564160" y="2626200"/>
                <a:ext cx="388800" cy="466560"/>
              </a:xfrm>
              <a:custGeom>
                <a:avLst/>
                <a:gdLst/>
                <a:ahLst/>
                <a:cxnLst/>
                <a:rect l="l" t="t" r="r" b="b"/>
                <a:pathLst>
                  <a:path w="1080" h="1296" extrusionOk="0">
                    <a:moveTo>
                      <a:pt x="1060" y="143"/>
                    </a:moveTo>
                    <a:cubicBezTo>
                      <a:pt x="1060" y="143"/>
                      <a:pt x="898" y="51"/>
                      <a:pt x="803" y="13"/>
                    </a:cubicBezTo>
                    <a:cubicBezTo>
                      <a:pt x="800" y="-43"/>
                      <a:pt x="696" y="112"/>
                      <a:pt x="569" y="94"/>
                    </a:cubicBezTo>
                    <a:cubicBezTo>
                      <a:pt x="502" y="84"/>
                      <a:pt x="469" y="77"/>
                      <a:pt x="451" y="24"/>
                    </a:cubicBezTo>
                    <a:cubicBezTo>
                      <a:pt x="451" y="24"/>
                      <a:pt x="132" y="379"/>
                      <a:pt x="100" y="536"/>
                    </a:cubicBezTo>
                    <a:cubicBezTo>
                      <a:pt x="71" y="683"/>
                      <a:pt x="0" y="1237"/>
                      <a:pt x="0" y="1296"/>
                    </a:cubicBezTo>
                    <a:lnTo>
                      <a:pt x="1009" y="1274"/>
                    </a:lnTo>
                    <a:cubicBezTo>
                      <a:pt x="1009" y="1274"/>
                      <a:pt x="1125" y="343"/>
                      <a:pt x="1060" y="14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30"/>
              <p:cNvSpPr/>
              <p:nvPr/>
            </p:nvSpPr>
            <p:spPr>
              <a:xfrm>
                <a:off x="5497560" y="2796840"/>
                <a:ext cx="537120" cy="279720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777" extrusionOk="0">
                    <a:moveTo>
                      <a:pt x="3" y="574"/>
                    </a:moveTo>
                    <a:cubicBezTo>
                      <a:pt x="-18" y="581"/>
                      <a:pt x="62" y="621"/>
                      <a:pt x="118" y="640"/>
                    </a:cubicBezTo>
                    <a:cubicBezTo>
                      <a:pt x="86" y="635"/>
                      <a:pt x="55" y="639"/>
                      <a:pt x="49" y="669"/>
                    </a:cubicBezTo>
                    <a:cubicBezTo>
                      <a:pt x="49" y="669"/>
                      <a:pt x="954" y="752"/>
                      <a:pt x="1305" y="776"/>
                    </a:cubicBezTo>
                    <a:cubicBezTo>
                      <a:pt x="1657" y="800"/>
                      <a:pt x="1403" y="86"/>
                      <a:pt x="1410" y="0"/>
                    </a:cubicBezTo>
                    <a:cubicBezTo>
                      <a:pt x="1296" y="37"/>
                      <a:pt x="1181" y="67"/>
                      <a:pt x="1064" y="92"/>
                    </a:cubicBezTo>
                    <a:cubicBezTo>
                      <a:pt x="1029" y="226"/>
                      <a:pt x="1093" y="397"/>
                      <a:pt x="1070" y="402"/>
                    </a:cubicBezTo>
                    <a:cubicBezTo>
                      <a:pt x="912" y="440"/>
                      <a:pt x="652" y="503"/>
                      <a:pt x="480" y="519"/>
                    </a:cubicBezTo>
                    <a:cubicBezTo>
                      <a:pt x="480" y="519"/>
                      <a:pt x="295" y="401"/>
                      <a:pt x="278" y="407"/>
                    </a:cubicBezTo>
                    <a:cubicBezTo>
                      <a:pt x="261" y="414"/>
                      <a:pt x="381" y="515"/>
                      <a:pt x="381" y="515"/>
                    </a:cubicBezTo>
                    <a:cubicBezTo>
                      <a:pt x="377" y="516"/>
                      <a:pt x="71" y="552"/>
                      <a:pt x="3" y="574"/>
                    </a:cubicBezTo>
                    <a:close/>
                  </a:path>
                </a:pathLst>
              </a:custGeom>
              <a:solidFill>
                <a:srgbClr val="EBB1A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30"/>
              <p:cNvSpPr/>
              <p:nvPr/>
            </p:nvSpPr>
            <p:spPr>
              <a:xfrm>
                <a:off x="5511600" y="3005640"/>
                <a:ext cx="76320" cy="7560"/>
              </a:xfrm>
              <a:custGeom>
                <a:avLst/>
                <a:gdLst/>
                <a:ahLst/>
                <a:cxnLst/>
                <a:rect l="l" t="t" r="r" b="b"/>
                <a:pathLst>
                  <a:path w="212" h="21" fill="none" extrusionOk="0">
                    <a:moveTo>
                      <a:pt x="212" y="0"/>
                    </a:moveTo>
                    <a:cubicBezTo>
                      <a:pt x="203" y="4"/>
                      <a:pt x="0" y="21"/>
                      <a:pt x="0" y="21"/>
                    </a:cubicBezTo>
                  </a:path>
                </a:pathLst>
              </a:custGeom>
              <a:noFill/>
              <a:ln w="9525" cap="flat" cmpd="sng">
                <a:solidFill>
                  <a:srgbClr val="D5A0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82" name="Google Shape;282;p30"/>
              <p:cNvCxnSpPr/>
              <p:nvPr/>
            </p:nvCxnSpPr>
            <p:spPr>
              <a:xfrm flipH="1">
                <a:off x="5534520" y="3022920"/>
                <a:ext cx="57000" cy="4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5A095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83" name="Google Shape;283;p30"/>
              <p:cNvSpPr/>
              <p:nvPr/>
            </p:nvSpPr>
            <p:spPr>
              <a:xfrm>
                <a:off x="5830560" y="2636280"/>
                <a:ext cx="199440" cy="234720"/>
              </a:xfrm>
              <a:custGeom>
                <a:avLst/>
                <a:gdLst/>
                <a:ahLst/>
                <a:cxnLst/>
                <a:rect l="l" t="t" r="r" b="b"/>
                <a:pathLst>
                  <a:path w="554" h="652" extrusionOk="0">
                    <a:moveTo>
                      <a:pt x="63" y="652"/>
                    </a:moveTo>
                    <a:cubicBezTo>
                      <a:pt x="83" y="573"/>
                      <a:pt x="64" y="419"/>
                      <a:pt x="69" y="355"/>
                    </a:cubicBezTo>
                    <a:cubicBezTo>
                      <a:pt x="78" y="230"/>
                      <a:pt x="-8" y="65"/>
                      <a:pt x="0" y="0"/>
                    </a:cubicBezTo>
                    <a:cubicBezTo>
                      <a:pt x="0" y="0"/>
                      <a:pt x="18" y="2"/>
                      <a:pt x="45" y="7"/>
                    </a:cubicBezTo>
                    <a:cubicBezTo>
                      <a:pt x="172" y="28"/>
                      <a:pt x="293" y="74"/>
                      <a:pt x="402" y="143"/>
                    </a:cubicBezTo>
                    <a:cubicBezTo>
                      <a:pt x="406" y="145"/>
                      <a:pt x="408" y="147"/>
                      <a:pt x="410" y="148"/>
                    </a:cubicBezTo>
                    <a:cubicBezTo>
                      <a:pt x="507" y="214"/>
                      <a:pt x="567" y="431"/>
                      <a:pt x="551" y="607"/>
                    </a:cubicBezTo>
                    <a:cubicBezTo>
                      <a:pt x="532" y="586"/>
                      <a:pt x="147" y="634"/>
                      <a:pt x="63" y="652"/>
                    </a:cubicBezTo>
                    <a:close/>
                  </a:path>
                </a:pathLst>
              </a:custGeom>
              <a:solidFill>
                <a:srgbClr val="FBC57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30"/>
              <p:cNvSpPr/>
              <p:nvPr/>
            </p:nvSpPr>
            <p:spPr>
              <a:xfrm>
                <a:off x="5977080" y="2796120"/>
                <a:ext cx="3600" cy="3960"/>
              </a:xfrm>
              <a:custGeom>
                <a:avLst/>
                <a:gdLst/>
                <a:ahLst/>
                <a:cxnLst/>
                <a:rect l="l" t="t" r="r" b="b"/>
                <a:pathLst>
                  <a:path w="10" h="11" extrusionOk="0">
                    <a:moveTo>
                      <a:pt x="5" y="11"/>
                    </a:moveTo>
                    <a:lnTo>
                      <a:pt x="5" y="11"/>
                    </a:lnTo>
                    <a:lnTo>
                      <a:pt x="5" y="11"/>
                    </a:lnTo>
                    <a:cubicBezTo>
                      <a:pt x="6" y="11"/>
                      <a:pt x="6" y="10"/>
                      <a:pt x="7" y="10"/>
                    </a:cubicBezTo>
                    <a:cubicBezTo>
                      <a:pt x="8" y="9"/>
                      <a:pt x="9" y="9"/>
                      <a:pt x="9" y="8"/>
                    </a:cubicBezTo>
                    <a:cubicBezTo>
                      <a:pt x="10" y="6"/>
                      <a:pt x="10" y="7"/>
                      <a:pt x="10" y="6"/>
                    </a:cubicBezTo>
                    <a:cubicBezTo>
                      <a:pt x="10" y="5"/>
                      <a:pt x="10" y="4"/>
                      <a:pt x="9" y="3"/>
                    </a:cubicBezTo>
                    <a:cubicBezTo>
                      <a:pt x="9" y="1"/>
                      <a:pt x="8" y="1"/>
                      <a:pt x="7" y="1"/>
                    </a:cubicBezTo>
                    <a:cubicBezTo>
                      <a:pt x="6" y="0"/>
                      <a:pt x="6" y="1"/>
                      <a:pt x="5" y="1"/>
                    </a:cubicBezTo>
                    <a:cubicBezTo>
                      <a:pt x="4" y="1"/>
                      <a:pt x="3" y="0"/>
                      <a:pt x="2" y="1"/>
                    </a:cubicBezTo>
                    <a:cubicBezTo>
                      <a:pt x="1" y="1"/>
                      <a:pt x="1" y="1"/>
                      <a:pt x="0" y="3"/>
                    </a:cubicBezTo>
                    <a:cubicBezTo>
                      <a:pt x="0" y="4"/>
                      <a:pt x="0" y="5"/>
                      <a:pt x="0" y="6"/>
                    </a:cubicBezTo>
                    <a:lnTo>
                      <a:pt x="0" y="6"/>
                    </a:lnTo>
                    <a:lnTo>
                      <a:pt x="0" y="6"/>
                    </a:lnTo>
                    <a:cubicBezTo>
                      <a:pt x="0" y="7"/>
                      <a:pt x="0" y="7"/>
                      <a:pt x="0" y="8"/>
                    </a:cubicBezTo>
                    <a:cubicBezTo>
                      <a:pt x="1" y="9"/>
                      <a:pt x="1" y="9"/>
                      <a:pt x="2" y="10"/>
                    </a:cubicBezTo>
                    <a:cubicBezTo>
                      <a:pt x="4" y="10"/>
                      <a:pt x="4" y="11"/>
                      <a:pt x="5" y="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30"/>
              <p:cNvSpPr/>
              <p:nvPr/>
            </p:nvSpPr>
            <p:spPr>
              <a:xfrm>
                <a:off x="5897160" y="2709360"/>
                <a:ext cx="3600" cy="3960"/>
              </a:xfrm>
              <a:custGeom>
                <a:avLst/>
                <a:gdLst/>
                <a:ahLst/>
                <a:cxnLst/>
                <a:rect l="l" t="t" r="r" b="b"/>
                <a:pathLst>
                  <a:path w="10" h="11" extrusionOk="0">
                    <a:moveTo>
                      <a:pt x="5" y="11"/>
                    </a:moveTo>
                    <a:lnTo>
                      <a:pt x="5" y="11"/>
                    </a:lnTo>
                    <a:lnTo>
                      <a:pt x="5" y="11"/>
                    </a:lnTo>
                    <a:cubicBezTo>
                      <a:pt x="6" y="11"/>
                      <a:pt x="7" y="10"/>
                      <a:pt x="7" y="10"/>
                    </a:cubicBezTo>
                    <a:cubicBezTo>
                      <a:pt x="8" y="9"/>
                      <a:pt x="9" y="8"/>
                      <a:pt x="9" y="8"/>
                    </a:cubicBezTo>
                    <a:cubicBezTo>
                      <a:pt x="10" y="7"/>
                      <a:pt x="10" y="7"/>
                      <a:pt x="10" y="6"/>
                    </a:cubicBezTo>
                    <a:cubicBezTo>
                      <a:pt x="10" y="5"/>
                      <a:pt x="10" y="4"/>
                      <a:pt x="9" y="3"/>
                    </a:cubicBezTo>
                    <a:cubicBezTo>
                      <a:pt x="9" y="1"/>
                      <a:pt x="8" y="2"/>
                      <a:pt x="7" y="1"/>
                    </a:cubicBezTo>
                    <a:cubicBezTo>
                      <a:pt x="7" y="1"/>
                      <a:pt x="6" y="1"/>
                      <a:pt x="5" y="1"/>
                    </a:cubicBezTo>
                    <a:cubicBezTo>
                      <a:pt x="4" y="1"/>
                      <a:pt x="3" y="0"/>
                      <a:pt x="2" y="1"/>
                    </a:cubicBezTo>
                    <a:cubicBezTo>
                      <a:pt x="1" y="1"/>
                      <a:pt x="1" y="1"/>
                      <a:pt x="0" y="3"/>
                    </a:cubicBezTo>
                    <a:cubicBezTo>
                      <a:pt x="0" y="4"/>
                      <a:pt x="0" y="5"/>
                      <a:pt x="0" y="6"/>
                    </a:cubicBezTo>
                    <a:lnTo>
                      <a:pt x="0" y="6"/>
                    </a:lnTo>
                    <a:lnTo>
                      <a:pt x="0" y="6"/>
                    </a:lnTo>
                    <a:cubicBezTo>
                      <a:pt x="0" y="7"/>
                      <a:pt x="0" y="8"/>
                      <a:pt x="0" y="8"/>
                    </a:cubicBezTo>
                    <a:cubicBezTo>
                      <a:pt x="1" y="9"/>
                      <a:pt x="1" y="9"/>
                      <a:pt x="2" y="10"/>
                    </a:cubicBezTo>
                    <a:cubicBezTo>
                      <a:pt x="4" y="10"/>
                      <a:pt x="4" y="11"/>
                      <a:pt x="5" y="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30"/>
              <p:cNvSpPr/>
              <p:nvPr/>
            </p:nvSpPr>
            <p:spPr>
              <a:xfrm>
                <a:off x="5814720" y="2823480"/>
                <a:ext cx="3960" cy="6120"/>
              </a:xfrm>
              <a:custGeom>
                <a:avLst/>
                <a:gdLst/>
                <a:ahLst/>
                <a:cxnLst/>
                <a:rect l="l" t="t" r="r" b="b"/>
                <a:pathLst>
                  <a:path w="11" h="17" extrusionOk="0">
                    <a:moveTo>
                      <a:pt x="11" y="12"/>
                    </a:moveTo>
                    <a:lnTo>
                      <a:pt x="11" y="6"/>
                    </a:lnTo>
                    <a:lnTo>
                      <a:pt x="11" y="6"/>
                    </a:lnTo>
                    <a:cubicBezTo>
                      <a:pt x="11" y="5"/>
                      <a:pt x="10" y="4"/>
                      <a:pt x="10" y="3"/>
                    </a:cubicBezTo>
                    <a:lnTo>
                      <a:pt x="9" y="2"/>
                    </a:lnTo>
                    <a:lnTo>
                      <a:pt x="9" y="2"/>
                    </a:lnTo>
                    <a:cubicBezTo>
                      <a:pt x="9" y="2"/>
                      <a:pt x="10" y="1"/>
                      <a:pt x="8" y="1"/>
                    </a:cubicBezTo>
                    <a:cubicBezTo>
                      <a:pt x="7" y="0"/>
                      <a:pt x="6" y="1"/>
                      <a:pt x="6" y="1"/>
                    </a:cubicBezTo>
                    <a:lnTo>
                      <a:pt x="6" y="1"/>
                    </a:lnTo>
                    <a:cubicBezTo>
                      <a:pt x="5" y="1"/>
                      <a:pt x="4" y="0"/>
                      <a:pt x="3" y="1"/>
                    </a:cubicBezTo>
                    <a:lnTo>
                      <a:pt x="2" y="2"/>
                    </a:lnTo>
                    <a:lnTo>
                      <a:pt x="2" y="2"/>
                    </a:lnTo>
                    <a:lnTo>
                      <a:pt x="1" y="3"/>
                    </a:lnTo>
                    <a:cubicBezTo>
                      <a:pt x="1" y="4"/>
                      <a:pt x="0" y="5"/>
                      <a:pt x="0" y="6"/>
                    </a:cubicBezTo>
                    <a:lnTo>
                      <a:pt x="0" y="12"/>
                    </a:lnTo>
                    <a:lnTo>
                      <a:pt x="0" y="12"/>
                    </a:lnTo>
                    <a:cubicBezTo>
                      <a:pt x="0" y="13"/>
                      <a:pt x="1" y="14"/>
                      <a:pt x="1" y="15"/>
                    </a:cubicBezTo>
                    <a:cubicBezTo>
                      <a:pt x="1" y="15"/>
                      <a:pt x="2" y="15"/>
                      <a:pt x="2" y="16"/>
                    </a:cubicBezTo>
                    <a:lnTo>
                      <a:pt x="2" y="16"/>
                    </a:lnTo>
                    <a:lnTo>
                      <a:pt x="3" y="16"/>
                    </a:lnTo>
                    <a:cubicBezTo>
                      <a:pt x="4" y="17"/>
                      <a:pt x="5" y="17"/>
                      <a:pt x="6" y="17"/>
                    </a:cubicBezTo>
                    <a:lnTo>
                      <a:pt x="6" y="17"/>
                    </a:lnTo>
                    <a:lnTo>
                      <a:pt x="6" y="17"/>
                    </a:lnTo>
                    <a:cubicBezTo>
                      <a:pt x="6" y="17"/>
                      <a:pt x="7" y="16"/>
                      <a:pt x="8" y="16"/>
                    </a:cubicBezTo>
                    <a:cubicBezTo>
                      <a:pt x="9" y="15"/>
                      <a:pt x="9" y="16"/>
                      <a:pt x="9" y="16"/>
                    </a:cubicBezTo>
                    <a:lnTo>
                      <a:pt x="9" y="16"/>
                    </a:lnTo>
                    <a:cubicBezTo>
                      <a:pt x="9" y="15"/>
                      <a:pt x="10" y="15"/>
                      <a:pt x="10" y="15"/>
                    </a:cubicBezTo>
                    <a:cubicBezTo>
                      <a:pt x="10" y="14"/>
                      <a:pt x="11" y="13"/>
                      <a:pt x="11" y="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30"/>
              <p:cNvSpPr/>
              <p:nvPr/>
            </p:nvSpPr>
            <p:spPr>
              <a:xfrm>
                <a:off x="5732640" y="2705040"/>
                <a:ext cx="3600" cy="6120"/>
              </a:xfrm>
              <a:custGeom>
                <a:avLst/>
                <a:gdLst/>
                <a:ahLst/>
                <a:cxnLst/>
                <a:rect l="l" t="t" r="r" b="b"/>
                <a:pathLst>
                  <a:path w="10" h="17" extrusionOk="0">
                    <a:moveTo>
                      <a:pt x="0" y="5"/>
                    </a:moveTo>
                    <a:lnTo>
                      <a:pt x="0" y="11"/>
                    </a:lnTo>
                    <a:lnTo>
                      <a:pt x="0" y="11"/>
                    </a:lnTo>
                    <a:cubicBezTo>
                      <a:pt x="0" y="12"/>
                      <a:pt x="1" y="13"/>
                      <a:pt x="1" y="14"/>
                    </a:cubicBezTo>
                    <a:cubicBezTo>
                      <a:pt x="1" y="14"/>
                      <a:pt x="1" y="15"/>
                      <a:pt x="2" y="15"/>
                    </a:cubicBezTo>
                    <a:lnTo>
                      <a:pt x="2" y="15"/>
                    </a:lnTo>
                    <a:cubicBezTo>
                      <a:pt x="2" y="15"/>
                      <a:pt x="2" y="16"/>
                      <a:pt x="3" y="16"/>
                    </a:cubicBezTo>
                    <a:lnTo>
                      <a:pt x="3" y="16"/>
                    </a:lnTo>
                    <a:lnTo>
                      <a:pt x="3" y="16"/>
                    </a:lnTo>
                    <a:cubicBezTo>
                      <a:pt x="4" y="16"/>
                      <a:pt x="5" y="17"/>
                      <a:pt x="5" y="17"/>
                    </a:cubicBezTo>
                    <a:lnTo>
                      <a:pt x="5" y="17"/>
                    </a:lnTo>
                    <a:lnTo>
                      <a:pt x="5" y="17"/>
                    </a:lnTo>
                    <a:cubicBezTo>
                      <a:pt x="6" y="17"/>
                      <a:pt x="7" y="16"/>
                      <a:pt x="8" y="16"/>
                    </a:cubicBezTo>
                    <a:lnTo>
                      <a:pt x="9" y="15"/>
                    </a:lnTo>
                    <a:lnTo>
                      <a:pt x="9" y="15"/>
                    </a:lnTo>
                    <a:lnTo>
                      <a:pt x="10" y="14"/>
                    </a:lnTo>
                    <a:cubicBezTo>
                      <a:pt x="10" y="13"/>
                      <a:pt x="10" y="12"/>
                      <a:pt x="10" y="11"/>
                    </a:cubicBezTo>
                    <a:lnTo>
                      <a:pt x="10" y="5"/>
                    </a:lnTo>
                    <a:lnTo>
                      <a:pt x="10" y="5"/>
                    </a:lnTo>
                    <a:cubicBezTo>
                      <a:pt x="10" y="4"/>
                      <a:pt x="10" y="3"/>
                      <a:pt x="10" y="3"/>
                    </a:cubicBezTo>
                    <a:cubicBezTo>
                      <a:pt x="10" y="2"/>
                      <a:pt x="9" y="2"/>
                      <a:pt x="9" y="1"/>
                    </a:cubicBezTo>
                    <a:lnTo>
                      <a:pt x="9" y="1"/>
                    </a:lnTo>
                    <a:lnTo>
                      <a:pt x="8" y="1"/>
                    </a:lnTo>
                    <a:cubicBezTo>
                      <a:pt x="7" y="0"/>
                      <a:pt x="6" y="0"/>
                      <a:pt x="5" y="0"/>
                    </a:cubicBezTo>
                    <a:lnTo>
                      <a:pt x="5" y="0"/>
                    </a:lnTo>
                    <a:cubicBezTo>
                      <a:pt x="4" y="0"/>
                      <a:pt x="5" y="0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2" y="1"/>
                    </a:ln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0" y="4"/>
                      <a:pt x="0" y="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30"/>
              <p:cNvSpPr/>
              <p:nvPr/>
            </p:nvSpPr>
            <p:spPr>
              <a:xfrm>
                <a:off x="5671080" y="2798640"/>
                <a:ext cx="3960" cy="5760"/>
              </a:xfrm>
              <a:custGeom>
                <a:avLst/>
                <a:gdLst/>
                <a:ahLst/>
                <a:cxnLst/>
                <a:rect l="l" t="t" r="r" b="b"/>
                <a:pathLst>
                  <a:path w="11" h="16" extrusionOk="0">
                    <a:moveTo>
                      <a:pt x="10" y="11"/>
                    </a:moveTo>
                    <a:lnTo>
                      <a:pt x="10" y="5"/>
                    </a:lnTo>
                    <a:lnTo>
                      <a:pt x="10" y="5"/>
                    </a:lnTo>
                    <a:cubicBezTo>
                      <a:pt x="10" y="4"/>
                      <a:pt x="11" y="2"/>
                      <a:pt x="10" y="2"/>
                    </a:cubicBezTo>
                    <a:cubicBezTo>
                      <a:pt x="10" y="1"/>
                      <a:pt x="9" y="2"/>
                      <a:pt x="9" y="1"/>
                    </a:cubicBezTo>
                    <a:lnTo>
                      <a:pt x="9" y="1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7" y="0"/>
                    </a:lnTo>
                    <a:cubicBezTo>
                      <a:pt x="7" y="0"/>
                      <a:pt x="6" y="0"/>
                      <a:pt x="5" y="0"/>
                    </a:cubicBezTo>
                    <a:lnTo>
                      <a:pt x="5" y="0"/>
                    </a:lnTo>
                    <a:lnTo>
                      <a:pt x="5" y="0"/>
                    </a:lnTo>
                    <a:cubicBezTo>
                      <a:pt x="4" y="0"/>
                      <a:pt x="4" y="0"/>
                      <a:pt x="3" y="1"/>
                    </a:cubicBezTo>
                    <a:lnTo>
                      <a:pt x="2" y="1"/>
                    </a:lnTo>
                    <a:lnTo>
                      <a:pt x="2" y="1"/>
                    </a:lnTo>
                    <a:cubicBezTo>
                      <a:pt x="1" y="2"/>
                      <a:pt x="1" y="2"/>
                      <a:pt x="1" y="2"/>
                    </a:cubicBezTo>
                    <a:cubicBezTo>
                      <a:pt x="0" y="3"/>
                      <a:pt x="0" y="4"/>
                      <a:pt x="0" y="5"/>
                    </a:cubicBezTo>
                    <a:lnTo>
                      <a:pt x="0" y="11"/>
                    </a:lnTo>
                    <a:lnTo>
                      <a:pt x="0" y="11"/>
                    </a:lnTo>
                    <a:cubicBezTo>
                      <a:pt x="0" y="12"/>
                      <a:pt x="0" y="13"/>
                      <a:pt x="1" y="14"/>
                    </a:cubicBezTo>
                    <a:cubicBezTo>
                      <a:pt x="1" y="14"/>
                      <a:pt x="1" y="15"/>
                      <a:pt x="2" y="15"/>
                    </a:cubicBezTo>
                    <a:lnTo>
                      <a:pt x="2" y="15"/>
                    </a:lnTo>
                    <a:lnTo>
                      <a:pt x="3" y="16"/>
                    </a:lnTo>
                    <a:cubicBezTo>
                      <a:pt x="3" y="16"/>
                      <a:pt x="4" y="16"/>
                      <a:pt x="5" y="16"/>
                    </a:cubicBezTo>
                    <a:lnTo>
                      <a:pt x="5" y="16"/>
                    </a:lnTo>
                    <a:cubicBezTo>
                      <a:pt x="6" y="16"/>
                      <a:pt x="7" y="16"/>
                      <a:pt x="8" y="16"/>
                    </a:cubicBezTo>
                    <a:lnTo>
                      <a:pt x="9" y="15"/>
                    </a:lnTo>
                    <a:lnTo>
                      <a:pt x="9" y="15"/>
                    </a:lnTo>
                    <a:lnTo>
                      <a:pt x="10" y="14"/>
                    </a:lnTo>
                    <a:cubicBezTo>
                      <a:pt x="11" y="13"/>
                      <a:pt x="10" y="12"/>
                      <a:pt x="10" y="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30"/>
              <p:cNvSpPr/>
              <p:nvPr/>
            </p:nvSpPr>
            <p:spPr>
              <a:xfrm>
                <a:off x="5593680" y="2741400"/>
                <a:ext cx="3600" cy="3960"/>
              </a:xfrm>
              <a:custGeom>
                <a:avLst/>
                <a:gdLst/>
                <a:ahLst/>
                <a:cxnLst/>
                <a:rect l="l" t="t" r="r" b="b"/>
                <a:pathLst>
                  <a:path w="10" h="11" extrusionOk="0">
                    <a:moveTo>
                      <a:pt x="5" y="11"/>
                    </a:moveTo>
                    <a:lnTo>
                      <a:pt x="5" y="11"/>
                    </a:lnTo>
                    <a:lnTo>
                      <a:pt x="5" y="11"/>
                    </a:lnTo>
                    <a:cubicBezTo>
                      <a:pt x="6" y="11"/>
                      <a:pt x="6" y="10"/>
                      <a:pt x="7" y="10"/>
                    </a:cubicBezTo>
                    <a:cubicBezTo>
                      <a:pt x="8" y="9"/>
                      <a:pt x="9" y="9"/>
                      <a:pt x="9" y="8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5"/>
                      <a:pt x="10" y="4"/>
                      <a:pt x="9" y="3"/>
                    </a:cubicBezTo>
                    <a:cubicBezTo>
                      <a:pt x="9" y="1"/>
                      <a:pt x="8" y="1"/>
                      <a:pt x="7" y="1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4" y="0"/>
                      <a:pt x="3" y="0"/>
                      <a:pt x="2" y="1"/>
                    </a:cubicBezTo>
                    <a:cubicBezTo>
                      <a:pt x="1" y="1"/>
                      <a:pt x="1" y="1"/>
                      <a:pt x="0" y="3"/>
                    </a:cubicBezTo>
                    <a:cubicBezTo>
                      <a:pt x="0" y="3"/>
                      <a:pt x="0" y="5"/>
                      <a:pt x="0" y="6"/>
                    </a:cubicBezTo>
                    <a:lnTo>
                      <a:pt x="0" y="6"/>
                    </a:lnTo>
                    <a:cubicBezTo>
                      <a:pt x="0" y="6"/>
                      <a:pt x="0" y="7"/>
                      <a:pt x="0" y="8"/>
                    </a:cubicBezTo>
                    <a:cubicBezTo>
                      <a:pt x="1" y="9"/>
                      <a:pt x="1" y="9"/>
                      <a:pt x="2" y="10"/>
                    </a:cubicBezTo>
                    <a:cubicBezTo>
                      <a:pt x="3" y="10"/>
                      <a:pt x="4" y="11"/>
                      <a:pt x="5" y="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30"/>
              <p:cNvSpPr/>
              <p:nvPr/>
            </p:nvSpPr>
            <p:spPr>
              <a:xfrm>
                <a:off x="5737320" y="2914560"/>
                <a:ext cx="3600" cy="3960"/>
              </a:xfrm>
              <a:custGeom>
                <a:avLst/>
                <a:gdLst/>
                <a:ahLst/>
                <a:cxnLst/>
                <a:rect l="l" t="t" r="r" b="b"/>
                <a:pathLst>
                  <a:path w="10" h="11" extrusionOk="0">
                    <a:moveTo>
                      <a:pt x="5" y="10"/>
                    </a:moveTo>
                    <a:lnTo>
                      <a:pt x="5" y="10"/>
                    </a:lnTo>
                    <a:lnTo>
                      <a:pt x="5" y="10"/>
                    </a:lnTo>
                    <a:cubicBezTo>
                      <a:pt x="6" y="10"/>
                      <a:pt x="8" y="11"/>
                      <a:pt x="8" y="10"/>
                    </a:cubicBezTo>
                    <a:cubicBezTo>
                      <a:pt x="9" y="10"/>
                      <a:pt x="9" y="10"/>
                      <a:pt x="9" y="8"/>
                    </a:cubicBezTo>
                    <a:cubicBezTo>
                      <a:pt x="10" y="7"/>
                      <a:pt x="10" y="6"/>
                      <a:pt x="10" y="5"/>
                    </a:cubicBezTo>
                    <a:cubicBezTo>
                      <a:pt x="10" y="4"/>
                      <a:pt x="10" y="5"/>
                      <a:pt x="9" y="3"/>
                    </a:cubicBezTo>
                    <a:cubicBezTo>
                      <a:pt x="9" y="2"/>
                      <a:pt x="8" y="1"/>
                      <a:pt x="8" y="1"/>
                    </a:cubicBezTo>
                    <a:cubicBezTo>
                      <a:pt x="7" y="0"/>
                      <a:pt x="6" y="0"/>
                      <a:pt x="5" y="0"/>
                    </a:cubicBezTo>
                    <a:cubicBezTo>
                      <a:pt x="4" y="0"/>
                      <a:pt x="3" y="0"/>
                      <a:pt x="2" y="1"/>
                    </a:cubicBezTo>
                    <a:cubicBezTo>
                      <a:pt x="2" y="1"/>
                      <a:pt x="2" y="2"/>
                      <a:pt x="1" y="3"/>
                    </a:cubicBezTo>
                    <a:cubicBezTo>
                      <a:pt x="1" y="5"/>
                      <a:pt x="0" y="4"/>
                      <a:pt x="0" y="5"/>
                    </a:cubicBezTo>
                    <a:lnTo>
                      <a:pt x="0" y="5"/>
                    </a:lnTo>
                    <a:lnTo>
                      <a:pt x="0" y="5"/>
                    </a:lnTo>
                    <a:cubicBezTo>
                      <a:pt x="0" y="6"/>
                      <a:pt x="1" y="7"/>
                      <a:pt x="1" y="8"/>
                    </a:cubicBezTo>
                    <a:cubicBezTo>
                      <a:pt x="2" y="9"/>
                      <a:pt x="2" y="9"/>
                      <a:pt x="3" y="10"/>
                    </a:cubicBezTo>
                    <a:cubicBezTo>
                      <a:pt x="3" y="10"/>
                      <a:pt x="4" y="10"/>
                      <a:pt x="5" y="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30"/>
              <p:cNvSpPr/>
              <p:nvPr/>
            </p:nvSpPr>
            <p:spPr>
              <a:xfrm>
                <a:off x="5602680" y="2907720"/>
                <a:ext cx="3600" cy="3960"/>
              </a:xfrm>
              <a:custGeom>
                <a:avLst/>
                <a:gdLst/>
                <a:ahLst/>
                <a:cxnLst/>
                <a:rect l="l" t="t" r="r" b="b"/>
                <a:pathLst>
                  <a:path w="10" h="11" extrusionOk="0">
                    <a:moveTo>
                      <a:pt x="5" y="10"/>
                    </a:moveTo>
                    <a:lnTo>
                      <a:pt x="5" y="10"/>
                    </a:lnTo>
                    <a:cubicBezTo>
                      <a:pt x="6" y="10"/>
                      <a:pt x="8" y="11"/>
                      <a:pt x="8" y="10"/>
                    </a:cubicBezTo>
                    <a:cubicBezTo>
                      <a:pt x="9" y="10"/>
                      <a:pt x="9" y="10"/>
                      <a:pt x="9" y="8"/>
                    </a:cubicBezTo>
                    <a:cubicBezTo>
                      <a:pt x="10" y="7"/>
                      <a:pt x="10" y="6"/>
                      <a:pt x="10" y="5"/>
                    </a:cubicBezTo>
                    <a:cubicBezTo>
                      <a:pt x="10" y="4"/>
                      <a:pt x="10" y="5"/>
                      <a:pt x="9" y="3"/>
                    </a:cubicBezTo>
                    <a:cubicBezTo>
                      <a:pt x="9" y="2"/>
                      <a:pt x="8" y="1"/>
                      <a:pt x="8" y="1"/>
                    </a:cubicBezTo>
                    <a:cubicBezTo>
                      <a:pt x="7" y="0"/>
                      <a:pt x="6" y="0"/>
                      <a:pt x="5" y="0"/>
                    </a:cubicBezTo>
                    <a:cubicBezTo>
                      <a:pt x="4" y="0"/>
                      <a:pt x="3" y="0"/>
                      <a:pt x="2" y="1"/>
                    </a:cubicBezTo>
                    <a:cubicBezTo>
                      <a:pt x="2" y="1"/>
                      <a:pt x="2" y="3"/>
                      <a:pt x="1" y="3"/>
                    </a:cubicBezTo>
                    <a:cubicBezTo>
                      <a:pt x="1" y="5"/>
                      <a:pt x="0" y="4"/>
                      <a:pt x="0" y="5"/>
                    </a:cubicBezTo>
                    <a:lnTo>
                      <a:pt x="0" y="5"/>
                    </a:lnTo>
                    <a:cubicBezTo>
                      <a:pt x="0" y="6"/>
                      <a:pt x="1" y="7"/>
                      <a:pt x="1" y="8"/>
                    </a:cubicBezTo>
                    <a:cubicBezTo>
                      <a:pt x="2" y="9"/>
                      <a:pt x="2" y="9"/>
                      <a:pt x="3" y="10"/>
                    </a:cubicBezTo>
                    <a:cubicBezTo>
                      <a:pt x="3" y="10"/>
                      <a:pt x="4" y="10"/>
                      <a:pt x="5" y="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30"/>
              <p:cNvSpPr/>
              <p:nvPr/>
            </p:nvSpPr>
            <p:spPr>
              <a:xfrm>
                <a:off x="5854680" y="2435040"/>
                <a:ext cx="25560" cy="16200"/>
              </a:xfrm>
              <a:custGeom>
                <a:avLst/>
                <a:gdLst/>
                <a:ahLst/>
                <a:cxnLst/>
                <a:rect l="l" t="t" r="r" b="b"/>
                <a:pathLst>
                  <a:path w="71" h="45" extrusionOk="0">
                    <a:moveTo>
                      <a:pt x="0" y="45"/>
                    </a:moveTo>
                    <a:cubicBezTo>
                      <a:pt x="40" y="-45"/>
                      <a:pt x="71" y="28"/>
                      <a:pt x="71" y="28"/>
                    </a:cubicBez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D5A095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30"/>
              <p:cNvSpPr/>
              <p:nvPr/>
            </p:nvSpPr>
            <p:spPr>
              <a:xfrm>
                <a:off x="5751360" y="2457360"/>
                <a:ext cx="39240" cy="39240"/>
              </a:xfrm>
              <a:custGeom>
                <a:avLst/>
                <a:gdLst/>
                <a:ahLst/>
                <a:cxnLst/>
                <a:rect l="l" t="t" r="r" b="b"/>
                <a:pathLst>
                  <a:path w="109" h="109" extrusionOk="0">
                    <a:moveTo>
                      <a:pt x="43" y="1"/>
                    </a:moveTo>
                    <a:lnTo>
                      <a:pt x="43" y="1"/>
                    </a:lnTo>
                    <a:cubicBezTo>
                      <a:pt x="37" y="2"/>
                      <a:pt x="32" y="4"/>
                      <a:pt x="27" y="7"/>
                    </a:cubicBezTo>
                    <a:cubicBezTo>
                      <a:pt x="19" y="11"/>
                      <a:pt x="12" y="18"/>
                      <a:pt x="7" y="27"/>
                    </a:cubicBezTo>
                    <a:cubicBezTo>
                      <a:pt x="2" y="35"/>
                      <a:pt x="0" y="45"/>
                      <a:pt x="0" y="55"/>
                    </a:cubicBezTo>
                    <a:cubicBezTo>
                      <a:pt x="0" y="64"/>
                      <a:pt x="2" y="74"/>
                      <a:pt x="7" y="82"/>
                    </a:cubicBezTo>
                    <a:cubicBezTo>
                      <a:pt x="12" y="90"/>
                      <a:pt x="19" y="97"/>
                      <a:pt x="27" y="102"/>
                    </a:cubicBezTo>
                    <a:cubicBezTo>
                      <a:pt x="35" y="107"/>
                      <a:pt x="45" y="109"/>
                      <a:pt x="54" y="109"/>
                    </a:cubicBezTo>
                    <a:cubicBezTo>
                      <a:pt x="64" y="109"/>
                      <a:pt x="73" y="107"/>
                      <a:pt x="81" y="102"/>
                    </a:cubicBezTo>
                    <a:cubicBezTo>
                      <a:pt x="90" y="97"/>
                      <a:pt x="97" y="90"/>
                      <a:pt x="101" y="82"/>
                    </a:cubicBezTo>
                    <a:cubicBezTo>
                      <a:pt x="106" y="74"/>
                      <a:pt x="109" y="64"/>
                      <a:pt x="109" y="55"/>
                    </a:cubicBezTo>
                    <a:cubicBezTo>
                      <a:pt x="109" y="51"/>
                      <a:pt x="108" y="47"/>
                      <a:pt x="108" y="43"/>
                    </a:cubicBezTo>
                    <a:lnTo>
                      <a:pt x="108" y="43"/>
                    </a:lnTo>
                    <a:cubicBezTo>
                      <a:pt x="106" y="38"/>
                      <a:pt x="104" y="32"/>
                      <a:pt x="101" y="27"/>
                    </a:cubicBezTo>
                    <a:cubicBezTo>
                      <a:pt x="97" y="19"/>
                      <a:pt x="90" y="11"/>
                      <a:pt x="81" y="7"/>
                    </a:cubicBezTo>
                    <a:cubicBezTo>
                      <a:pt x="73" y="2"/>
                      <a:pt x="64" y="0"/>
                      <a:pt x="54" y="0"/>
                    </a:cubicBezTo>
                    <a:cubicBezTo>
                      <a:pt x="50" y="0"/>
                      <a:pt x="47" y="0"/>
                      <a:pt x="43" y="1"/>
                    </a:cubicBezTo>
                    <a:close/>
                  </a:path>
                </a:pathLst>
              </a:custGeom>
              <a:solidFill>
                <a:srgbClr val="D5A095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30"/>
              <p:cNvSpPr/>
              <p:nvPr/>
            </p:nvSpPr>
            <p:spPr>
              <a:xfrm>
                <a:off x="5684760" y="2462760"/>
                <a:ext cx="17640" cy="3636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01" extrusionOk="0">
                    <a:moveTo>
                      <a:pt x="17" y="101"/>
                    </a:moveTo>
                    <a:lnTo>
                      <a:pt x="17" y="101"/>
                    </a:lnTo>
                    <a:cubicBezTo>
                      <a:pt x="19" y="100"/>
                      <a:pt x="20" y="100"/>
                      <a:pt x="22" y="99"/>
                    </a:cubicBezTo>
                    <a:cubicBezTo>
                      <a:pt x="30" y="94"/>
                      <a:pt x="37" y="87"/>
                      <a:pt x="42" y="79"/>
                    </a:cubicBezTo>
                    <a:cubicBezTo>
                      <a:pt x="47" y="70"/>
                      <a:pt x="49" y="61"/>
                      <a:pt x="49" y="51"/>
                    </a:cubicBezTo>
                    <a:cubicBezTo>
                      <a:pt x="49" y="47"/>
                      <a:pt x="49" y="44"/>
                      <a:pt x="48" y="40"/>
                    </a:cubicBezTo>
                    <a:cubicBezTo>
                      <a:pt x="44" y="20"/>
                      <a:pt x="18" y="6"/>
                      <a:pt x="0" y="0"/>
                    </a:cubicBezTo>
                    <a:cubicBezTo>
                      <a:pt x="0" y="0"/>
                      <a:pt x="-2" y="64"/>
                      <a:pt x="17" y="101"/>
                    </a:cubicBezTo>
                    <a:close/>
                  </a:path>
                </a:pathLst>
              </a:custGeom>
              <a:solidFill>
                <a:srgbClr val="D5A095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30"/>
              <p:cNvSpPr/>
              <p:nvPr/>
            </p:nvSpPr>
            <p:spPr>
              <a:xfrm>
                <a:off x="5696640" y="2480040"/>
                <a:ext cx="3348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93" h="40" extrusionOk="0">
                    <a:moveTo>
                      <a:pt x="0" y="1"/>
                    </a:moveTo>
                    <a:lnTo>
                      <a:pt x="93" y="0"/>
                    </a:lnTo>
                    <a:cubicBezTo>
                      <a:pt x="93" y="0"/>
                      <a:pt x="70" y="44"/>
                      <a:pt x="43" y="40"/>
                    </a:cubicBezTo>
                    <a:cubicBezTo>
                      <a:pt x="17" y="35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30"/>
              <p:cNvSpPr/>
              <p:nvPr/>
            </p:nvSpPr>
            <p:spPr>
              <a:xfrm>
                <a:off x="5708160" y="2435760"/>
                <a:ext cx="11520" cy="37080"/>
              </a:xfrm>
              <a:custGeom>
                <a:avLst/>
                <a:gdLst/>
                <a:ahLst/>
                <a:cxnLst/>
                <a:rect l="l" t="t" r="r" b="b"/>
                <a:pathLst>
                  <a:path w="32" h="103" extrusionOk="0">
                    <a:moveTo>
                      <a:pt x="27" y="0"/>
                    </a:moveTo>
                    <a:lnTo>
                      <a:pt x="32" y="103"/>
                    </a:lnTo>
                    <a:lnTo>
                      <a:pt x="0" y="103"/>
                    </a:lnTo>
                    <a:cubicBezTo>
                      <a:pt x="-6" y="103"/>
                      <a:pt x="27" y="0"/>
                      <a:pt x="27" y="0"/>
                    </a:cubicBezTo>
                    <a:close/>
                  </a:path>
                </a:pathLst>
              </a:custGeom>
              <a:solidFill>
                <a:srgbClr val="D5A095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30"/>
              <p:cNvSpPr/>
              <p:nvPr/>
            </p:nvSpPr>
            <p:spPr>
              <a:xfrm>
                <a:off x="5731920" y="2412000"/>
                <a:ext cx="2088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58" h="29" extrusionOk="0">
                    <a:moveTo>
                      <a:pt x="55" y="29"/>
                    </a:moveTo>
                    <a:cubicBezTo>
                      <a:pt x="65" y="35"/>
                      <a:pt x="48" y="5"/>
                      <a:pt x="34" y="2"/>
                    </a:cubicBezTo>
                    <a:cubicBezTo>
                      <a:pt x="20" y="-1"/>
                      <a:pt x="-1" y="1"/>
                      <a:pt x="0" y="13"/>
                    </a:cubicBezTo>
                    <a:cubicBezTo>
                      <a:pt x="1" y="25"/>
                      <a:pt x="29" y="13"/>
                      <a:pt x="55" y="2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30"/>
              <p:cNvSpPr/>
              <p:nvPr/>
            </p:nvSpPr>
            <p:spPr>
              <a:xfrm>
                <a:off x="5688720" y="2418840"/>
                <a:ext cx="19080" cy="12240"/>
              </a:xfrm>
              <a:custGeom>
                <a:avLst/>
                <a:gdLst/>
                <a:ahLst/>
                <a:cxnLst/>
                <a:rect l="l" t="t" r="r" b="b"/>
                <a:pathLst>
                  <a:path w="53" h="34" extrusionOk="0">
                    <a:moveTo>
                      <a:pt x="3" y="33"/>
                    </a:moveTo>
                    <a:cubicBezTo>
                      <a:pt x="-7" y="40"/>
                      <a:pt x="8" y="7"/>
                      <a:pt x="21" y="3"/>
                    </a:cubicBezTo>
                    <a:cubicBezTo>
                      <a:pt x="35" y="-2"/>
                      <a:pt x="54" y="0"/>
                      <a:pt x="53" y="16"/>
                    </a:cubicBezTo>
                    <a:cubicBezTo>
                      <a:pt x="52" y="29"/>
                      <a:pt x="27" y="14"/>
                      <a:pt x="3" y="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30"/>
              <p:cNvSpPr/>
              <p:nvPr/>
            </p:nvSpPr>
            <p:spPr>
              <a:xfrm>
                <a:off x="5730480" y="2443320"/>
                <a:ext cx="6840" cy="14040"/>
              </a:xfrm>
              <a:custGeom>
                <a:avLst/>
                <a:gdLst/>
                <a:ahLst/>
                <a:cxnLst/>
                <a:rect l="l" t="t" r="r" b="b"/>
                <a:pathLst>
                  <a:path w="19" h="39" extrusionOk="0">
                    <a:moveTo>
                      <a:pt x="19" y="20"/>
                    </a:moveTo>
                    <a:cubicBezTo>
                      <a:pt x="19" y="31"/>
                      <a:pt x="15" y="39"/>
                      <a:pt x="10" y="39"/>
                    </a:cubicBezTo>
                    <a:cubicBezTo>
                      <a:pt x="5" y="39"/>
                      <a:pt x="1" y="31"/>
                      <a:pt x="0" y="20"/>
                    </a:cubicBezTo>
                    <a:cubicBezTo>
                      <a:pt x="0" y="9"/>
                      <a:pt x="5" y="0"/>
                      <a:pt x="10" y="0"/>
                    </a:cubicBezTo>
                    <a:cubicBezTo>
                      <a:pt x="16" y="0"/>
                      <a:pt x="19" y="9"/>
                      <a:pt x="19" y="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30"/>
              <p:cNvSpPr/>
              <p:nvPr/>
            </p:nvSpPr>
            <p:spPr>
              <a:xfrm>
                <a:off x="5698440" y="2442960"/>
                <a:ext cx="6480" cy="13320"/>
              </a:xfrm>
              <a:custGeom>
                <a:avLst/>
                <a:gdLst/>
                <a:ahLst/>
                <a:cxnLst/>
                <a:rect l="l" t="t" r="r" b="b"/>
                <a:pathLst>
                  <a:path w="18" h="37" extrusionOk="0">
                    <a:moveTo>
                      <a:pt x="18" y="18"/>
                    </a:moveTo>
                    <a:cubicBezTo>
                      <a:pt x="18" y="28"/>
                      <a:pt x="14" y="37"/>
                      <a:pt x="9" y="37"/>
                    </a:cubicBezTo>
                    <a:cubicBezTo>
                      <a:pt x="4" y="37"/>
                      <a:pt x="0" y="28"/>
                      <a:pt x="0" y="18"/>
                    </a:cubicBezTo>
                    <a:cubicBezTo>
                      <a:pt x="0" y="7"/>
                      <a:pt x="4" y="0"/>
                      <a:pt x="9" y="0"/>
                    </a:cubicBezTo>
                    <a:cubicBezTo>
                      <a:pt x="14" y="0"/>
                      <a:pt x="18" y="8"/>
                      <a:pt x="18" y="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30"/>
              <p:cNvSpPr/>
              <p:nvPr/>
            </p:nvSpPr>
            <p:spPr>
              <a:xfrm>
                <a:off x="4821840" y="3072240"/>
                <a:ext cx="1157040" cy="86040"/>
              </a:xfrm>
              <a:custGeom>
                <a:avLst/>
                <a:gdLst/>
                <a:ahLst/>
                <a:cxnLst/>
                <a:rect l="l" t="t" r="r" b="b"/>
                <a:pathLst>
                  <a:path w="3214" h="239" extrusionOk="0">
                    <a:moveTo>
                      <a:pt x="1607" y="0"/>
                    </a:moveTo>
                    <a:lnTo>
                      <a:pt x="19" y="0"/>
                    </a:lnTo>
                    <a:cubicBezTo>
                      <a:pt x="8" y="0"/>
                      <a:pt x="0" y="8"/>
                      <a:pt x="0" y="19"/>
                    </a:cubicBezTo>
                    <a:lnTo>
                      <a:pt x="0" y="220"/>
                    </a:lnTo>
                    <a:cubicBezTo>
                      <a:pt x="0" y="230"/>
                      <a:pt x="8" y="239"/>
                      <a:pt x="19" y="239"/>
                    </a:cubicBezTo>
                    <a:lnTo>
                      <a:pt x="3195" y="239"/>
                    </a:lnTo>
                    <a:cubicBezTo>
                      <a:pt x="3206" y="239"/>
                      <a:pt x="3214" y="230"/>
                      <a:pt x="3214" y="220"/>
                    </a:cubicBezTo>
                    <a:lnTo>
                      <a:pt x="3214" y="19"/>
                    </a:lnTo>
                    <a:cubicBezTo>
                      <a:pt x="3214" y="8"/>
                      <a:pt x="3206" y="0"/>
                      <a:pt x="3195" y="0"/>
                    </a:cubicBezTo>
                    <a:lnTo>
                      <a:pt x="160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41025" rIns="90000" bIns="410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30"/>
              <p:cNvSpPr/>
              <p:nvPr/>
            </p:nvSpPr>
            <p:spPr>
              <a:xfrm>
                <a:off x="4658040" y="3065040"/>
                <a:ext cx="1723320" cy="49320"/>
              </a:xfrm>
              <a:custGeom>
                <a:avLst/>
                <a:gdLst/>
                <a:ahLst/>
                <a:cxnLst/>
                <a:rect l="l" t="t" r="r" b="b"/>
                <a:pathLst>
                  <a:path w="4787" h="137" extrusionOk="0">
                    <a:moveTo>
                      <a:pt x="0" y="0"/>
                    </a:moveTo>
                    <a:lnTo>
                      <a:pt x="4787" y="0"/>
                    </a:lnTo>
                    <a:lnTo>
                      <a:pt x="4787" y="137"/>
                    </a:lnTo>
                    <a:lnTo>
                      <a:pt x="0" y="1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300" rIns="90000" bIns="43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30"/>
              <p:cNvSpPr/>
              <p:nvPr/>
            </p:nvSpPr>
            <p:spPr>
              <a:xfrm>
                <a:off x="5456160" y="3027240"/>
                <a:ext cx="280800" cy="32760"/>
              </a:xfrm>
              <a:custGeom>
                <a:avLst/>
                <a:gdLst/>
                <a:ahLst/>
                <a:cxnLst/>
                <a:rect l="l" t="t" r="r" b="b"/>
                <a:pathLst>
                  <a:path w="780" h="91" extrusionOk="0">
                    <a:moveTo>
                      <a:pt x="0" y="0"/>
                    </a:moveTo>
                    <a:lnTo>
                      <a:pt x="780" y="0"/>
                    </a:lnTo>
                    <a:lnTo>
                      <a:pt x="780" y="91"/>
                    </a:lnTo>
                    <a:lnTo>
                      <a:pt x="0" y="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30"/>
              <p:cNvSpPr/>
              <p:nvPr/>
            </p:nvSpPr>
            <p:spPr>
              <a:xfrm>
                <a:off x="5553360" y="3027240"/>
                <a:ext cx="183600" cy="32760"/>
              </a:xfrm>
              <a:custGeom>
                <a:avLst/>
                <a:gdLst/>
                <a:ahLst/>
                <a:cxnLst/>
                <a:rect l="l" t="t" r="r" b="b"/>
                <a:pathLst>
                  <a:path w="510" h="91" extrusionOk="0">
                    <a:moveTo>
                      <a:pt x="510" y="0"/>
                    </a:moveTo>
                    <a:lnTo>
                      <a:pt x="0" y="0"/>
                    </a:lnTo>
                    <a:lnTo>
                      <a:pt x="40" y="91"/>
                    </a:lnTo>
                    <a:lnTo>
                      <a:pt x="510" y="91"/>
                    </a:lnTo>
                    <a:lnTo>
                      <a:pt x="51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30"/>
              <p:cNvSpPr/>
              <p:nvPr/>
            </p:nvSpPr>
            <p:spPr>
              <a:xfrm>
                <a:off x="5553360" y="3027240"/>
                <a:ext cx="183600" cy="32760"/>
              </a:xfrm>
              <a:custGeom>
                <a:avLst/>
                <a:gdLst/>
                <a:ahLst/>
                <a:cxnLst/>
                <a:rect l="l" t="t" r="r" b="b"/>
                <a:pathLst>
                  <a:path w="510" h="91" extrusionOk="0">
                    <a:moveTo>
                      <a:pt x="510" y="0"/>
                    </a:moveTo>
                    <a:lnTo>
                      <a:pt x="0" y="0"/>
                    </a:lnTo>
                    <a:lnTo>
                      <a:pt x="40" y="91"/>
                    </a:lnTo>
                    <a:lnTo>
                      <a:pt x="510" y="91"/>
                    </a:lnTo>
                    <a:lnTo>
                      <a:pt x="51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0350" tIns="0" rIns="903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30"/>
              <p:cNvSpPr/>
              <p:nvPr/>
            </p:nvSpPr>
            <p:spPr>
              <a:xfrm>
                <a:off x="4998960" y="2755440"/>
                <a:ext cx="548640" cy="304560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846" extrusionOk="0">
                    <a:moveTo>
                      <a:pt x="295" y="846"/>
                    </a:moveTo>
                    <a:lnTo>
                      <a:pt x="1524" y="846"/>
                    </a:lnTo>
                    <a:lnTo>
                      <a:pt x="1228" y="0"/>
                    </a:lnTo>
                    <a:lnTo>
                      <a:pt x="0" y="0"/>
                    </a:lnTo>
                    <a:lnTo>
                      <a:pt x="295" y="8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30"/>
              <p:cNvSpPr/>
              <p:nvPr/>
            </p:nvSpPr>
            <p:spPr>
              <a:xfrm>
                <a:off x="5247000" y="2888280"/>
                <a:ext cx="55800" cy="5580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55" extrusionOk="0">
                    <a:moveTo>
                      <a:pt x="154" y="74"/>
                    </a:moveTo>
                    <a:cubicBezTo>
                      <a:pt x="155" y="87"/>
                      <a:pt x="152" y="101"/>
                      <a:pt x="146" y="113"/>
                    </a:cubicBezTo>
                    <a:cubicBezTo>
                      <a:pt x="140" y="125"/>
                      <a:pt x="130" y="135"/>
                      <a:pt x="119" y="142"/>
                    </a:cubicBezTo>
                    <a:cubicBezTo>
                      <a:pt x="108" y="150"/>
                      <a:pt x="95" y="154"/>
                      <a:pt x="81" y="154"/>
                    </a:cubicBezTo>
                    <a:cubicBezTo>
                      <a:pt x="68" y="155"/>
                      <a:pt x="54" y="152"/>
                      <a:pt x="42" y="146"/>
                    </a:cubicBezTo>
                    <a:cubicBezTo>
                      <a:pt x="30" y="140"/>
                      <a:pt x="20" y="131"/>
                      <a:pt x="12" y="119"/>
                    </a:cubicBezTo>
                    <a:cubicBezTo>
                      <a:pt x="5" y="108"/>
                      <a:pt x="1" y="95"/>
                      <a:pt x="0" y="81"/>
                    </a:cubicBezTo>
                    <a:cubicBezTo>
                      <a:pt x="-1" y="68"/>
                      <a:pt x="2" y="54"/>
                      <a:pt x="8" y="42"/>
                    </a:cubicBezTo>
                    <a:cubicBezTo>
                      <a:pt x="15" y="30"/>
                      <a:pt x="24" y="21"/>
                      <a:pt x="35" y="13"/>
                    </a:cubicBezTo>
                    <a:cubicBezTo>
                      <a:pt x="47" y="6"/>
                      <a:pt x="60" y="1"/>
                      <a:pt x="73" y="0"/>
                    </a:cubicBezTo>
                    <a:cubicBezTo>
                      <a:pt x="87" y="0"/>
                      <a:pt x="100" y="3"/>
                      <a:pt x="112" y="9"/>
                    </a:cubicBezTo>
                    <a:cubicBezTo>
                      <a:pt x="124" y="15"/>
                      <a:pt x="135" y="24"/>
                      <a:pt x="142" y="36"/>
                    </a:cubicBezTo>
                    <a:cubicBezTo>
                      <a:pt x="149" y="47"/>
                      <a:pt x="153" y="60"/>
                      <a:pt x="154" y="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0800" rIns="90000" bIns="10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30"/>
              <p:cNvSpPr/>
              <p:nvPr/>
            </p:nvSpPr>
            <p:spPr>
              <a:xfrm flipH="1">
                <a:off x="4594325" y="2194568"/>
                <a:ext cx="547560" cy="37656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046" extrusionOk="0">
                    <a:moveTo>
                      <a:pt x="761" y="1046"/>
                    </a:moveTo>
                    <a:lnTo>
                      <a:pt x="1467" y="1046"/>
                    </a:lnTo>
                    <a:cubicBezTo>
                      <a:pt x="1497" y="1046"/>
                      <a:pt x="1521" y="1022"/>
                      <a:pt x="1521" y="992"/>
                    </a:cubicBezTo>
                    <a:lnTo>
                      <a:pt x="1521" y="54"/>
                    </a:lnTo>
                    <a:cubicBezTo>
                      <a:pt x="1521" y="24"/>
                      <a:pt x="1497" y="0"/>
                      <a:pt x="1467" y="0"/>
                    </a:cubicBezTo>
                    <a:lnTo>
                      <a:pt x="55" y="0"/>
                    </a:lnTo>
                    <a:cubicBezTo>
                      <a:pt x="25" y="0"/>
                      <a:pt x="0" y="24"/>
                      <a:pt x="0" y="54"/>
                    </a:cubicBezTo>
                    <a:lnTo>
                      <a:pt x="0" y="992"/>
                    </a:lnTo>
                    <a:cubicBezTo>
                      <a:pt x="0" y="1022"/>
                      <a:pt x="25" y="1046"/>
                      <a:pt x="55" y="1046"/>
                    </a:cubicBezTo>
                    <a:lnTo>
                      <a:pt x="761" y="104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30"/>
              <p:cNvSpPr/>
              <p:nvPr/>
            </p:nvSpPr>
            <p:spPr>
              <a:xfrm flipH="1">
                <a:off x="4910765" y="2362328"/>
                <a:ext cx="95760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5" extrusionOk="0">
                    <a:moveTo>
                      <a:pt x="0" y="0"/>
                    </a:moveTo>
                    <a:lnTo>
                      <a:pt x="266" y="0"/>
                    </a:lnTo>
                    <a:lnTo>
                      <a:pt x="266" y="35"/>
                    </a:lnTo>
                    <a:lnTo>
                      <a:pt x="0" y="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30"/>
              <p:cNvSpPr/>
              <p:nvPr/>
            </p:nvSpPr>
            <p:spPr>
              <a:xfrm flipH="1">
                <a:off x="4788365" y="2328848"/>
                <a:ext cx="218160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606" h="35" extrusionOk="0">
                    <a:moveTo>
                      <a:pt x="0" y="0"/>
                    </a:moveTo>
                    <a:lnTo>
                      <a:pt x="606" y="0"/>
                    </a:lnTo>
                    <a:lnTo>
                      <a:pt x="606" y="35"/>
                    </a:lnTo>
                    <a:lnTo>
                      <a:pt x="0" y="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11" name="Google Shape;311;p30"/>
            <p:cNvSpPr/>
            <p:nvPr/>
          </p:nvSpPr>
          <p:spPr>
            <a:xfrm flipH="1">
              <a:off x="2467141" y="4037930"/>
              <a:ext cx="186457" cy="186457"/>
            </a:xfrm>
            <a:custGeom>
              <a:avLst/>
              <a:gdLst/>
              <a:ahLst/>
              <a:cxnLst/>
              <a:rect l="l" t="t" r="r" b="b"/>
              <a:pathLst>
                <a:path w="271" h="271" extrusionOk="0">
                  <a:moveTo>
                    <a:pt x="271" y="136"/>
                  </a:moveTo>
                  <a:cubicBezTo>
                    <a:pt x="271" y="160"/>
                    <a:pt x="265" y="184"/>
                    <a:pt x="253" y="204"/>
                  </a:cubicBezTo>
                  <a:cubicBezTo>
                    <a:pt x="241" y="225"/>
                    <a:pt x="225" y="241"/>
                    <a:pt x="204" y="253"/>
                  </a:cubicBezTo>
                  <a:cubicBezTo>
                    <a:pt x="184" y="265"/>
                    <a:pt x="160" y="271"/>
                    <a:pt x="136" y="271"/>
                  </a:cubicBezTo>
                  <a:cubicBezTo>
                    <a:pt x="112" y="271"/>
                    <a:pt x="89" y="265"/>
                    <a:pt x="68" y="253"/>
                  </a:cubicBezTo>
                  <a:cubicBezTo>
                    <a:pt x="47" y="241"/>
                    <a:pt x="30" y="225"/>
                    <a:pt x="18" y="204"/>
                  </a:cubicBezTo>
                  <a:cubicBezTo>
                    <a:pt x="6" y="184"/>
                    <a:pt x="0" y="160"/>
                    <a:pt x="0" y="136"/>
                  </a:cubicBezTo>
                  <a:cubicBezTo>
                    <a:pt x="0" y="112"/>
                    <a:pt x="6" y="89"/>
                    <a:pt x="18" y="68"/>
                  </a:cubicBezTo>
                  <a:cubicBezTo>
                    <a:pt x="30" y="47"/>
                    <a:pt x="47" y="30"/>
                    <a:pt x="68" y="18"/>
                  </a:cubicBezTo>
                  <a:cubicBezTo>
                    <a:pt x="89" y="6"/>
                    <a:pt x="112" y="0"/>
                    <a:pt x="136" y="0"/>
                  </a:cubicBezTo>
                  <a:cubicBezTo>
                    <a:pt x="160" y="0"/>
                    <a:pt x="184" y="6"/>
                    <a:pt x="204" y="18"/>
                  </a:cubicBezTo>
                  <a:cubicBezTo>
                    <a:pt x="225" y="30"/>
                    <a:pt x="241" y="47"/>
                    <a:pt x="253" y="68"/>
                  </a:cubicBezTo>
                  <a:cubicBezTo>
                    <a:pt x="265" y="89"/>
                    <a:pt x="271" y="112"/>
                    <a:pt x="271" y="1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30"/>
            <p:cNvSpPr/>
            <p:nvPr/>
          </p:nvSpPr>
          <p:spPr>
            <a:xfrm flipH="1">
              <a:off x="2515303" y="4086781"/>
              <a:ext cx="89444" cy="89444"/>
            </a:xfrm>
            <a:custGeom>
              <a:avLst/>
              <a:gdLst/>
              <a:ahLst/>
              <a:cxnLst/>
              <a:rect l="l" t="t" r="r" b="b"/>
              <a:pathLst>
                <a:path w="130" h="130" extrusionOk="0">
                  <a:moveTo>
                    <a:pt x="130" y="65"/>
                  </a:moveTo>
                  <a:lnTo>
                    <a:pt x="130" y="65"/>
                  </a:lnTo>
                  <a:lnTo>
                    <a:pt x="130" y="65"/>
                  </a:lnTo>
                  <a:cubicBezTo>
                    <a:pt x="130" y="53"/>
                    <a:pt x="127" y="42"/>
                    <a:pt x="121" y="32"/>
                  </a:cubicBezTo>
                  <a:cubicBezTo>
                    <a:pt x="115" y="22"/>
                    <a:pt x="107" y="14"/>
                    <a:pt x="97" y="8"/>
                  </a:cubicBezTo>
                  <a:cubicBezTo>
                    <a:pt x="87" y="3"/>
                    <a:pt x="77" y="0"/>
                    <a:pt x="65" y="0"/>
                  </a:cubicBezTo>
                  <a:cubicBezTo>
                    <a:pt x="54" y="0"/>
                    <a:pt x="42" y="3"/>
                    <a:pt x="32" y="8"/>
                  </a:cubicBezTo>
                  <a:cubicBezTo>
                    <a:pt x="22" y="14"/>
                    <a:pt x="14" y="22"/>
                    <a:pt x="8" y="32"/>
                  </a:cubicBezTo>
                  <a:cubicBezTo>
                    <a:pt x="3" y="42"/>
                    <a:pt x="0" y="54"/>
                    <a:pt x="0" y="65"/>
                  </a:cubicBezTo>
                  <a:cubicBezTo>
                    <a:pt x="0" y="77"/>
                    <a:pt x="3" y="87"/>
                    <a:pt x="8" y="97"/>
                  </a:cubicBezTo>
                  <a:cubicBezTo>
                    <a:pt x="14" y="107"/>
                    <a:pt x="22" y="115"/>
                    <a:pt x="32" y="121"/>
                  </a:cubicBezTo>
                  <a:cubicBezTo>
                    <a:pt x="42" y="127"/>
                    <a:pt x="53" y="130"/>
                    <a:pt x="65" y="130"/>
                  </a:cubicBezTo>
                  <a:lnTo>
                    <a:pt x="65" y="130"/>
                  </a:lnTo>
                  <a:lnTo>
                    <a:pt x="65" y="130"/>
                  </a:lnTo>
                  <a:cubicBezTo>
                    <a:pt x="76" y="130"/>
                    <a:pt x="87" y="127"/>
                    <a:pt x="97" y="121"/>
                  </a:cubicBezTo>
                  <a:cubicBezTo>
                    <a:pt x="107" y="115"/>
                    <a:pt x="115" y="107"/>
                    <a:pt x="121" y="97"/>
                  </a:cubicBezTo>
                  <a:cubicBezTo>
                    <a:pt x="127" y="87"/>
                    <a:pt x="130" y="76"/>
                    <a:pt x="130" y="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1800" rIns="90000" bIns="18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30"/>
            <p:cNvSpPr/>
            <p:nvPr/>
          </p:nvSpPr>
          <p:spPr>
            <a:xfrm flipH="1">
              <a:off x="1730259" y="4037930"/>
              <a:ext cx="186457" cy="186457"/>
            </a:xfrm>
            <a:custGeom>
              <a:avLst/>
              <a:gdLst/>
              <a:ahLst/>
              <a:cxnLst/>
              <a:rect l="l" t="t" r="r" b="b"/>
              <a:pathLst>
                <a:path w="271" h="271" extrusionOk="0">
                  <a:moveTo>
                    <a:pt x="271" y="136"/>
                  </a:moveTo>
                  <a:cubicBezTo>
                    <a:pt x="271" y="160"/>
                    <a:pt x="265" y="184"/>
                    <a:pt x="253" y="204"/>
                  </a:cubicBezTo>
                  <a:cubicBezTo>
                    <a:pt x="241" y="225"/>
                    <a:pt x="224" y="241"/>
                    <a:pt x="203" y="253"/>
                  </a:cubicBezTo>
                  <a:cubicBezTo>
                    <a:pt x="183" y="265"/>
                    <a:pt x="160" y="271"/>
                    <a:pt x="136" y="271"/>
                  </a:cubicBezTo>
                  <a:cubicBezTo>
                    <a:pt x="113" y="271"/>
                    <a:pt x="89" y="265"/>
                    <a:pt x="68" y="253"/>
                  </a:cubicBezTo>
                  <a:cubicBezTo>
                    <a:pt x="47" y="241"/>
                    <a:pt x="30" y="225"/>
                    <a:pt x="18" y="204"/>
                  </a:cubicBezTo>
                  <a:cubicBezTo>
                    <a:pt x="6" y="184"/>
                    <a:pt x="0" y="160"/>
                    <a:pt x="0" y="136"/>
                  </a:cubicBezTo>
                  <a:cubicBezTo>
                    <a:pt x="0" y="112"/>
                    <a:pt x="6" y="89"/>
                    <a:pt x="18" y="68"/>
                  </a:cubicBezTo>
                  <a:cubicBezTo>
                    <a:pt x="30" y="47"/>
                    <a:pt x="47" y="30"/>
                    <a:pt x="68" y="18"/>
                  </a:cubicBezTo>
                  <a:cubicBezTo>
                    <a:pt x="89" y="6"/>
                    <a:pt x="112" y="0"/>
                    <a:pt x="136" y="0"/>
                  </a:cubicBezTo>
                  <a:cubicBezTo>
                    <a:pt x="159" y="0"/>
                    <a:pt x="183" y="6"/>
                    <a:pt x="203" y="18"/>
                  </a:cubicBezTo>
                  <a:cubicBezTo>
                    <a:pt x="224" y="30"/>
                    <a:pt x="241" y="47"/>
                    <a:pt x="253" y="68"/>
                  </a:cubicBezTo>
                  <a:cubicBezTo>
                    <a:pt x="265" y="89"/>
                    <a:pt x="271" y="112"/>
                    <a:pt x="271" y="1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30"/>
            <p:cNvSpPr/>
            <p:nvPr/>
          </p:nvSpPr>
          <p:spPr>
            <a:xfrm flipH="1">
              <a:off x="1774293" y="4086781"/>
              <a:ext cx="89444" cy="89444"/>
            </a:xfrm>
            <a:custGeom>
              <a:avLst/>
              <a:gdLst/>
              <a:ahLst/>
              <a:cxnLst/>
              <a:rect l="l" t="t" r="r" b="b"/>
              <a:pathLst>
                <a:path w="130" h="130" extrusionOk="0">
                  <a:moveTo>
                    <a:pt x="130" y="65"/>
                  </a:moveTo>
                  <a:lnTo>
                    <a:pt x="130" y="65"/>
                  </a:lnTo>
                  <a:cubicBezTo>
                    <a:pt x="130" y="53"/>
                    <a:pt x="128" y="42"/>
                    <a:pt x="122" y="32"/>
                  </a:cubicBezTo>
                  <a:cubicBezTo>
                    <a:pt x="117" y="22"/>
                    <a:pt x="108" y="14"/>
                    <a:pt x="98" y="8"/>
                  </a:cubicBezTo>
                  <a:cubicBezTo>
                    <a:pt x="88" y="3"/>
                    <a:pt x="77" y="0"/>
                    <a:pt x="65" y="0"/>
                  </a:cubicBezTo>
                  <a:cubicBezTo>
                    <a:pt x="54" y="0"/>
                    <a:pt x="43" y="3"/>
                    <a:pt x="33" y="8"/>
                  </a:cubicBezTo>
                  <a:cubicBezTo>
                    <a:pt x="23" y="14"/>
                    <a:pt x="15" y="22"/>
                    <a:pt x="9" y="32"/>
                  </a:cubicBezTo>
                  <a:cubicBezTo>
                    <a:pt x="3" y="42"/>
                    <a:pt x="0" y="54"/>
                    <a:pt x="0" y="65"/>
                  </a:cubicBezTo>
                  <a:cubicBezTo>
                    <a:pt x="0" y="77"/>
                    <a:pt x="3" y="87"/>
                    <a:pt x="9" y="97"/>
                  </a:cubicBezTo>
                  <a:cubicBezTo>
                    <a:pt x="15" y="107"/>
                    <a:pt x="23" y="115"/>
                    <a:pt x="33" y="121"/>
                  </a:cubicBezTo>
                  <a:cubicBezTo>
                    <a:pt x="43" y="127"/>
                    <a:pt x="54" y="130"/>
                    <a:pt x="65" y="130"/>
                  </a:cubicBezTo>
                  <a:lnTo>
                    <a:pt x="65" y="130"/>
                  </a:lnTo>
                  <a:lnTo>
                    <a:pt x="65" y="130"/>
                  </a:lnTo>
                  <a:cubicBezTo>
                    <a:pt x="77" y="130"/>
                    <a:pt x="88" y="127"/>
                    <a:pt x="98" y="121"/>
                  </a:cubicBezTo>
                  <a:cubicBezTo>
                    <a:pt x="108" y="115"/>
                    <a:pt x="117" y="107"/>
                    <a:pt x="122" y="97"/>
                  </a:cubicBezTo>
                  <a:cubicBezTo>
                    <a:pt x="128" y="87"/>
                    <a:pt x="130" y="76"/>
                    <a:pt x="130" y="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1800" rIns="90000" bIns="18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30"/>
            <p:cNvSpPr/>
            <p:nvPr/>
          </p:nvSpPr>
          <p:spPr>
            <a:xfrm flipH="1">
              <a:off x="2473333" y="4014537"/>
              <a:ext cx="402499" cy="290350"/>
            </a:xfrm>
            <a:custGeom>
              <a:avLst/>
              <a:gdLst/>
              <a:ahLst/>
              <a:cxnLst/>
              <a:rect l="l" t="t" r="r" b="b"/>
              <a:pathLst>
                <a:path w="585" h="422" extrusionOk="0">
                  <a:moveTo>
                    <a:pt x="295" y="76"/>
                  </a:moveTo>
                  <a:lnTo>
                    <a:pt x="520" y="0"/>
                  </a:lnTo>
                  <a:lnTo>
                    <a:pt x="584" y="301"/>
                  </a:lnTo>
                  <a:lnTo>
                    <a:pt x="584" y="301"/>
                  </a:lnTo>
                  <a:cubicBezTo>
                    <a:pt x="585" y="303"/>
                    <a:pt x="585" y="306"/>
                    <a:pt x="585" y="308"/>
                  </a:cubicBezTo>
                  <a:cubicBezTo>
                    <a:pt x="585" y="314"/>
                    <a:pt x="583" y="320"/>
                    <a:pt x="580" y="325"/>
                  </a:cubicBezTo>
                  <a:cubicBezTo>
                    <a:pt x="577" y="330"/>
                    <a:pt x="573" y="335"/>
                    <a:pt x="568" y="338"/>
                  </a:cubicBezTo>
                  <a:cubicBezTo>
                    <a:pt x="563" y="341"/>
                    <a:pt x="557" y="342"/>
                    <a:pt x="551" y="342"/>
                  </a:cubicBezTo>
                  <a:cubicBezTo>
                    <a:pt x="550" y="342"/>
                    <a:pt x="549" y="342"/>
                    <a:pt x="549" y="342"/>
                  </a:cubicBezTo>
                  <a:lnTo>
                    <a:pt x="549" y="342"/>
                  </a:lnTo>
                  <a:lnTo>
                    <a:pt x="549" y="342"/>
                  </a:lnTo>
                  <a:cubicBezTo>
                    <a:pt x="543" y="342"/>
                    <a:pt x="538" y="340"/>
                    <a:pt x="534" y="338"/>
                  </a:cubicBezTo>
                  <a:cubicBezTo>
                    <a:pt x="529" y="335"/>
                    <a:pt x="524" y="330"/>
                    <a:pt x="521" y="325"/>
                  </a:cubicBezTo>
                  <a:cubicBezTo>
                    <a:pt x="520" y="323"/>
                    <a:pt x="519" y="321"/>
                    <a:pt x="518" y="318"/>
                  </a:cubicBezTo>
                  <a:lnTo>
                    <a:pt x="494" y="239"/>
                  </a:lnTo>
                  <a:lnTo>
                    <a:pt x="480" y="291"/>
                  </a:lnTo>
                  <a:lnTo>
                    <a:pt x="480" y="291"/>
                  </a:lnTo>
                  <a:cubicBezTo>
                    <a:pt x="478" y="300"/>
                    <a:pt x="475" y="308"/>
                    <a:pt x="470" y="316"/>
                  </a:cubicBezTo>
                  <a:cubicBezTo>
                    <a:pt x="462" y="331"/>
                    <a:pt x="449" y="343"/>
                    <a:pt x="434" y="352"/>
                  </a:cubicBezTo>
                  <a:cubicBezTo>
                    <a:pt x="424" y="358"/>
                    <a:pt x="413" y="362"/>
                    <a:pt x="402" y="364"/>
                  </a:cubicBezTo>
                  <a:lnTo>
                    <a:pt x="65" y="421"/>
                  </a:lnTo>
                  <a:cubicBezTo>
                    <a:pt x="9" y="432"/>
                    <a:pt x="-24" y="362"/>
                    <a:pt x="20" y="326"/>
                  </a:cubicBezTo>
                  <a:lnTo>
                    <a:pt x="295" y="7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30"/>
            <p:cNvSpPr/>
            <p:nvPr/>
          </p:nvSpPr>
          <p:spPr>
            <a:xfrm flipH="1">
              <a:off x="3219848" y="4057883"/>
              <a:ext cx="405251" cy="248380"/>
            </a:xfrm>
            <a:custGeom>
              <a:avLst/>
              <a:gdLst/>
              <a:ahLst/>
              <a:cxnLst/>
              <a:rect l="l" t="t" r="r" b="b"/>
              <a:pathLst>
                <a:path w="589" h="361" extrusionOk="0">
                  <a:moveTo>
                    <a:pt x="290" y="53"/>
                  </a:moveTo>
                  <a:lnTo>
                    <a:pt x="589" y="0"/>
                  </a:lnTo>
                  <a:lnTo>
                    <a:pt x="588" y="276"/>
                  </a:lnTo>
                  <a:lnTo>
                    <a:pt x="588" y="276"/>
                  </a:lnTo>
                  <a:cubicBezTo>
                    <a:pt x="588" y="277"/>
                    <a:pt x="588" y="279"/>
                    <a:pt x="588" y="281"/>
                  </a:cubicBezTo>
                  <a:cubicBezTo>
                    <a:pt x="588" y="287"/>
                    <a:pt x="587" y="293"/>
                    <a:pt x="584" y="298"/>
                  </a:cubicBezTo>
                  <a:cubicBezTo>
                    <a:pt x="581" y="304"/>
                    <a:pt x="576" y="307"/>
                    <a:pt x="571" y="310"/>
                  </a:cubicBezTo>
                  <a:cubicBezTo>
                    <a:pt x="566" y="313"/>
                    <a:pt x="560" y="315"/>
                    <a:pt x="554" y="315"/>
                  </a:cubicBezTo>
                  <a:cubicBezTo>
                    <a:pt x="553" y="315"/>
                    <a:pt x="551" y="315"/>
                    <a:pt x="550" y="314"/>
                  </a:cubicBezTo>
                  <a:lnTo>
                    <a:pt x="550" y="314"/>
                  </a:lnTo>
                  <a:lnTo>
                    <a:pt x="550" y="314"/>
                  </a:lnTo>
                  <a:cubicBezTo>
                    <a:pt x="545" y="314"/>
                    <a:pt x="541" y="312"/>
                    <a:pt x="537" y="310"/>
                  </a:cubicBezTo>
                  <a:cubicBezTo>
                    <a:pt x="532" y="307"/>
                    <a:pt x="529" y="303"/>
                    <a:pt x="525" y="298"/>
                  </a:cubicBezTo>
                  <a:cubicBezTo>
                    <a:pt x="524" y="295"/>
                    <a:pt x="522" y="292"/>
                    <a:pt x="521" y="288"/>
                  </a:cubicBezTo>
                  <a:lnTo>
                    <a:pt x="502" y="208"/>
                  </a:lnTo>
                  <a:lnTo>
                    <a:pt x="485" y="259"/>
                  </a:lnTo>
                  <a:lnTo>
                    <a:pt x="485" y="259"/>
                  </a:lnTo>
                  <a:cubicBezTo>
                    <a:pt x="483" y="265"/>
                    <a:pt x="481" y="271"/>
                    <a:pt x="477" y="277"/>
                  </a:cubicBezTo>
                  <a:cubicBezTo>
                    <a:pt x="469" y="292"/>
                    <a:pt x="457" y="304"/>
                    <a:pt x="441" y="313"/>
                  </a:cubicBezTo>
                  <a:cubicBezTo>
                    <a:pt x="430" y="320"/>
                    <a:pt x="415" y="324"/>
                    <a:pt x="401" y="326"/>
                  </a:cubicBezTo>
                  <a:lnTo>
                    <a:pt x="63" y="360"/>
                  </a:lnTo>
                  <a:cubicBezTo>
                    <a:pt x="6" y="367"/>
                    <a:pt x="-22" y="294"/>
                    <a:pt x="24" y="262"/>
                  </a:cubicBezTo>
                  <a:lnTo>
                    <a:pt x="290" y="5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17" name="Google Shape;317;p30"/>
          <p:cNvCxnSpPr/>
          <p:nvPr/>
        </p:nvCxnSpPr>
        <p:spPr>
          <a:xfrm>
            <a:off x="-293725" y="4306275"/>
            <a:ext cx="4778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63360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49;p30">
            <a:extLst>
              <a:ext uri="{FF2B5EF4-FFF2-40B4-BE49-F238E27FC236}">
                <a16:creationId xmlns:a16="http://schemas.microsoft.com/office/drawing/2014/main" id="{345B67C9-DE2C-F9E1-1077-2067CD89E2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3835400" cy="4979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</a:rPr>
              <a:t>Server –oriented collective I/O </a:t>
            </a:r>
            <a:r>
              <a:rPr lang="ko-KR" altLang="en-US" sz="2000" dirty="0">
                <a:solidFill>
                  <a:schemeClr val="tx1"/>
                </a:solidFill>
              </a:rPr>
              <a:t>결과</a:t>
            </a:r>
            <a:endParaRPr sz="2000" dirty="0">
              <a:solidFill>
                <a:schemeClr val="tx1"/>
              </a:solidFill>
            </a:endParaRPr>
          </a:p>
        </p:txBody>
      </p:sp>
      <p:pic>
        <p:nvPicPr>
          <p:cNvPr id="2" name="그림 1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D58A9FD3-7502-B69B-2E02-E05FF7A485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253" r="48937"/>
          <a:stretch/>
        </p:blipFill>
        <p:spPr>
          <a:xfrm>
            <a:off x="205318" y="1340189"/>
            <a:ext cx="4241039" cy="2081042"/>
          </a:xfrm>
          <a:prstGeom prst="rect">
            <a:avLst/>
          </a:prstGeom>
        </p:spPr>
      </p:pic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EC6A14AF-2C0D-DB59-6548-96657CFBB2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7645" y="746875"/>
            <a:ext cx="4164259" cy="399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819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4" name="Google Shape;434;p35"/>
          <p:cNvGrpSpPr/>
          <p:nvPr/>
        </p:nvGrpSpPr>
        <p:grpSpPr>
          <a:xfrm>
            <a:off x="713178" y="1975630"/>
            <a:ext cx="3183743" cy="2628013"/>
            <a:chOff x="713178" y="1975630"/>
            <a:chExt cx="3183743" cy="2628013"/>
          </a:xfrm>
        </p:grpSpPr>
        <p:grpSp>
          <p:nvGrpSpPr>
            <p:cNvPr id="435" name="Google Shape;435;p35"/>
            <p:cNvGrpSpPr/>
            <p:nvPr/>
          </p:nvGrpSpPr>
          <p:grpSpPr>
            <a:xfrm>
              <a:off x="713178" y="1975630"/>
              <a:ext cx="3183743" cy="2628013"/>
              <a:chOff x="713230" y="2434409"/>
              <a:chExt cx="2628369" cy="2169580"/>
            </a:xfrm>
          </p:grpSpPr>
          <p:sp>
            <p:nvSpPr>
              <p:cNvPr id="436" name="Google Shape;436;p35"/>
              <p:cNvSpPr/>
              <p:nvPr/>
            </p:nvSpPr>
            <p:spPr>
              <a:xfrm>
                <a:off x="713230" y="2434409"/>
                <a:ext cx="685186" cy="754356"/>
              </a:xfrm>
              <a:custGeom>
                <a:avLst/>
                <a:gdLst/>
                <a:ahLst/>
                <a:cxnLst/>
                <a:rect l="l" t="t" r="r" b="b"/>
                <a:pathLst>
                  <a:path w="1378" h="1517" extrusionOk="0">
                    <a:moveTo>
                      <a:pt x="1378" y="294"/>
                    </a:moveTo>
                    <a:cubicBezTo>
                      <a:pt x="1378" y="132"/>
                      <a:pt x="1246" y="0"/>
                      <a:pt x="1084" y="0"/>
                    </a:cubicBezTo>
                    <a:lnTo>
                      <a:pt x="294" y="0"/>
                    </a:lnTo>
                    <a:cubicBezTo>
                      <a:pt x="132" y="0"/>
                      <a:pt x="0" y="132"/>
                      <a:pt x="0" y="294"/>
                    </a:cubicBezTo>
                    <a:lnTo>
                      <a:pt x="0" y="791"/>
                    </a:lnTo>
                    <a:cubicBezTo>
                      <a:pt x="0" y="953"/>
                      <a:pt x="132" y="1085"/>
                      <a:pt x="294" y="1085"/>
                    </a:cubicBezTo>
                    <a:lnTo>
                      <a:pt x="1010" y="1085"/>
                    </a:lnTo>
                    <a:lnTo>
                      <a:pt x="1378" y="1517"/>
                    </a:lnTo>
                    <a:lnTo>
                      <a:pt x="1378" y="294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0350" tIns="45350" rIns="90350" bIns="453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35"/>
              <p:cNvSpPr/>
              <p:nvPr/>
            </p:nvSpPr>
            <p:spPr>
              <a:xfrm>
                <a:off x="761959" y="2483141"/>
                <a:ext cx="587728" cy="572853"/>
              </a:xfrm>
              <a:custGeom>
                <a:avLst/>
                <a:gdLst/>
                <a:ahLst/>
                <a:cxnLst/>
                <a:rect l="l" t="t" r="r" b="b"/>
                <a:pathLst>
                  <a:path w="1182" h="1152" extrusionOk="0">
                    <a:moveTo>
                      <a:pt x="196" y="889"/>
                    </a:moveTo>
                    <a:lnTo>
                      <a:pt x="957" y="889"/>
                    </a:lnTo>
                    <a:lnTo>
                      <a:pt x="1182" y="1152"/>
                    </a:lnTo>
                    <a:lnTo>
                      <a:pt x="1182" y="196"/>
                    </a:lnTo>
                    <a:lnTo>
                      <a:pt x="1182" y="196"/>
                    </a:lnTo>
                    <a:lnTo>
                      <a:pt x="1182" y="196"/>
                    </a:lnTo>
                    <a:cubicBezTo>
                      <a:pt x="1182" y="161"/>
                      <a:pt x="1173" y="128"/>
                      <a:pt x="1156" y="98"/>
                    </a:cubicBezTo>
                    <a:cubicBezTo>
                      <a:pt x="1139" y="68"/>
                      <a:pt x="1114" y="43"/>
                      <a:pt x="1084" y="26"/>
                    </a:cubicBezTo>
                    <a:cubicBezTo>
                      <a:pt x="1054" y="9"/>
                      <a:pt x="1020" y="0"/>
                      <a:pt x="986" y="0"/>
                    </a:cubicBezTo>
                    <a:lnTo>
                      <a:pt x="196" y="0"/>
                    </a:lnTo>
                    <a:lnTo>
                      <a:pt x="196" y="0"/>
                    </a:lnTo>
                    <a:cubicBezTo>
                      <a:pt x="162" y="0"/>
                      <a:pt x="128" y="9"/>
                      <a:pt x="98" y="26"/>
                    </a:cubicBezTo>
                    <a:cubicBezTo>
                      <a:pt x="68" y="43"/>
                      <a:pt x="43" y="68"/>
                      <a:pt x="26" y="98"/>
                    </a:cubicBezTo>
                    <a:cubicBezTo>
                      <a:pt x="9" y="128"/>
                      <a:pt x="0" y="161"/>
                      <a:pt x="0" y="196"/>
                    </a:cubicBezTo>
                    <a:lnTo>
                      <a:pt x="0" y="693"/>
                    </a:lnTo>
                    <a:lnTo>
                      <a:pt x="0" y="693"/>
                    </a:lnTo>
                    <a:cubicBezTo>
                      <a:pt x="0" y="727"/>
                      <a:pt x="9" y="761"/>
                      <a:pt x="26" y="791"/>
                    </a:cubicBezTo>
                    <a:cubicBezTo>
                      <a:pt x="43" y="821"/>
                      <a:pt x="68" y="844"/>
                      <a:pt x="98" y="862"/>
                    </a:cubicBezTo>
                    <a:cubicBezTo>
                      <a:pt x="128" y="879"/>
                      <a:pt x="162" y="889"/>
                      <a:pt x="196" y="8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35"/>
              <p:cNvSpPr/>
              <p:nvPr/>
            </p:nvSpPr>
            <p:spPr>
              <a:xfrm>
                <a:off x="854444" y="2657682"/>
                <a:ext cx="359499" cy="34311"/>
              </a:xfrm>
              <a:custGeom>
                <a:avLst/>
                <a:gdLst/>
                <a:ahLst/>
                <a:cxnLst/>
                <a:rect l="l" t="t" r="r" b="b"/>
                <a:pathLst>
                  <a:path w="723" h="69" extrusionOk="0">
                    <a:moveTo>
                      <a:pt x="0" y="0"/>
                    </a:moveTo>
                    <a:lnTo>
                      <a:pt x="723" y="0"/>
                    </a:lnTo>
                    <a:lnTo>
                      <a:pt x="723" y="69"/>
                    </a:lnTo>
                    <a:lnTo>
                      <a:pt x="0" y="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35"/>
              <p:cNvSpPr/>
              <p:nvPr/>
            </p:nvSpPr>
            <p:spPr>
              <a:xfrm>
                <a:off x="854444" y="2750174"/>
                <a:ext cx="359499" cy="33814"/>
              </a:xfrm>
              <a:custGeom>
                <a:avLst/>
                <a:gdLst/>
                <a:ahLst/>
                <a:cxnLst/>
                <a:rect l="l" t="t" r="r" b="b"/>
                <a:pathLst>
                  <a:path w="723" h="68" extrusionOk="0">
                    <a:moveTo>
                      <a:pt x="0" y="0"/>
                    </a:moveTo>
                    <a:lnTo>
                      <a:pt x="723" y="0"/>
                    </a:lnTo>
                    <a:lnTo>
                      <a:pt x="723" y="68"/>
                    </a:lnTo>
                    <a:lnTo>
                      <a:pt x="0" y="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35"/>
              <p:cNvSpPr/>
              <p:nvPr/>
            </p:nvSpPr>
            <p:spPr>
              <a:xfrm>
                <a:off x="1791229" y="3579120"/>
                <a:ext cx="132761" cy="184486"/>
              </a:xfrm>
              <a:custGeom>
                <a:avLst/>
                <a:gdLst/>
                <a:ahLst/>
                <a:cxnLst/>
                <a:rect l="l" t="t" r="r" b="b"/>
                <a:pathLst>
                  <a:path w="267" h="371" extrusionOk="0">
                    <a:moveTo>
                      <a:pt x="267" y="185"/>
                    </a:moveTo>
                    <a:cubicBezTo>
                      <a:pt x="267" y="288"/>
                      <a:pt x="207" y="371"/>
                      <a:pt x="133" y="371"/>
                    </a:cubicBezTo>
                    <a:cubicBezTo>
                      <a:pt x="60" y="371"/>
                      <a:pt x="0" y="287"/>
                      <a:pt x="0" y="185"/>
                    </a:cubicBezTo>
                    <a:cubicBezTo>
                      <a:pt x="0" y="82"/>
                      <a:pt x="60" y="0"/>
                      <a:pt x="133" y="0"/>
                    </a:cubicBezTo>
                    <a:cubicBezTo>
                      <a:pt x="207" y="0"/>
                      <a:pt x="267" y="83"/>
                      <a:pt x="267" y="18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35"/>
              <p:cNvSpPr/>
              <p:nvPr/>
            </p:nvSpPr>
            <p:spPr>
              <a:xfrm>
                <a:off x="1834985" y="3486131"/>
                <a:ext cx="1076507" cy="933869"/>
              </a:xfrm>
              <a:custGeom>
                <a:avLst/>
                <a:gdLst/>
                <a:ahLst/>
                <a:cxnLst/>
                <a:rect l="l" t="t" r="r" b="b"/>
                <a:pathLst>
                  <a:path w="2165" h="1878" extrusionOk="0">
                    <a:moveTo>
                      <a:pt x="1804" y="724"/>
                    </a:moveTo>
                    <a:cubicBezTo>
                      <a:pt x="1752" y="753"/>
                      <a:pt x="1330" y="1762"/>
                      <a:pt x="954" y="1866"/>
                    </a:cubicBezTo>
                    <a:cubicBezTo>
                      <a:pt x="954" y="1866"/>
                      <a:pt x="671" y="1989"/>
                      <a:pt x="0" y="1463"/>
                    </a:cubicBezTo>
                    <a:lnTo>
                      <a:pt x="203" y="1111"/>
                    </a:lnTo>
                    <a:cubicBezTo>
                      <a:pt x="203" y="1111"/>
                      <a:pt x="818" y="1375"/>
                      <a:pt x="841" y="1351"/>
                    </a:cubicBezTo>
                    <a:lnTo>
                      <a:pt x="1532" y="543"/>
                    </a:lnTo>
                    <a:cubicBezTo>
                      <a:pt x="1532" y="543"/>
                      <a:pt x="1534" y="315"/>
                      <a:pt x="1560" y="279"/>
                    </a:cubicBezTo>
                    <a:cubicBezTo>
                      <a:pt x="1615" y="202"/>
                      <a:pt x="1709" y="43"/>
                      <a:pt x="1732" y="49"/>
                    </a:cubicBezTo>
                    <a:cubicBezTo>
                      <a:pt x="1789" y="66"/>
                      <a:pt x="1696" y="264"/>
                      <a:pt x="1696" y="264"/>
                    </a:cubicBezTo>
                    <a:cubicBezTo>
                      <a:pt x="1696" y="264"/>
                      <a:pt x="1970" y="33"/>
                      <a:pt x="2055" y="4"/>
                    </a:cubicBezTo>
                    <a:cubicBezTo>
                      <a:pt x="2140" y="-26"/>
                      <a:pt x="1999" y="127"/>
                      <a:pt x="1999" y="127"/>
                    </a:cubicBezTo>
                    <a:cubicBezTo>
                      <a:pt x="1999" y="127"/>
                      <a:pt x="2081" y="62"/>
                      <a:pt x="2104" y="75"/>
                    </a:cubicBezTo>
                    <a:cubicBezTo>
                      <a:pt x="2127" y="88"/>
                      <a:pt x="2042" y="183"/>
                      <a:pt x="2042" y="183"/>
                    </a:cubicBezTo>
                    <a:cubicBezTo>
                      <a:pt x="2042" y="183"/>
                      <a:pt x="2159" y="127"/>
                      <a:pt x="2146" y="170"/>
                    </a:cubicBezTo>
                    <a:cubicBezTo>
                      <a:pt x="2133" y="212"/>
                      <a:pt x="2055" y="297"/>
                      <a:pt x="2055" y="297"/>
                    </a:cubicBezTo>
                    <a:cubicBezTo>
                      <a:pt x="2055" y="297"/>
                      <a:pt x="2185" y="229"/>
                      <a:pt x="2162" y="294"/>
                    </a:cubicBezTo>
                    <a:cubicBezTo>
                      <a:pt x="2140" y="359"/>
                      <a:pt x="1804" y="724"/>
                      <a:pt x="1804" y="724"/>
                    </a:cubicBezTo>
                    <a:close/>
                  </a:path>
                </a:pathLst>
              </a:custGeom>
              <a:solidFill>
                <a:srgbClr val="D4877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42" name="Google Shape;442;p35"/>
              <p:cNvCxnSpPr/>
              <p:nvPr/>
            </p:nvCxnSpPr>
            <p:spPr>
              <a:xfrm flipH="1">
                <a:off x="2756274" y="3538344"/>
                <a:ext cx="84115" cy="6796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38073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443" name="Google Shape;443;p35"/>
              <p:cNvCxnSpPr/>
              <p:nvPr/>
            </p:nvCxnSpPr>
            <p:spPr>
              <a:xfrm flipH="1">
                <a:off x="2783621" y="3577131"/>
                <a:ext cx="66712" cy="48898"/>
              </a:xfrm>
              <a:prstGeom prst="straightConnector1">
                <a:avLst/>
              </a:prstGeom>
              <a:noFill/>
              <a:ln w="9525" cap="flat" cmpd="sng">
                <a:solidFill>
                  <a:srgbClr val="C38073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444" name="Google Shape;444;p35"/>
              <p:cNvCxnSpPr/>
              <p:nvPr/>
            </p:nvCxnSpPr>
            <p:spPr>
              <a:xfrm flipH="1">
                <a:off x="2819339" y="3628847"/>
                <a:ext cx="48894" cy="29422"/>
              </a:xfrm>
              <a:prstGeom prst="straightConnector1">
                <a:avLst/>
              </a:prstGeom>
              <a:noFill/>
              <a:ln w="9525" cap="flat" cmpd="sng">
                <a:solidFill>
                  <a:srgbClr val="C38073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sp>
            <p:nvSpPr>
              <p:cNvPr id="445" name="Google Shape;445;p35"/>
              <p:cNvSpPr/>
              <p:nvPr/>
            </p:nvSpPr>
            <p:spPr>
              <a:xfrm>
                <a:off x="2738456" y="3593043"/>
                <a:ext cx="90496" cy="83044"/>
              </a:xfrm>
              <a:custGeom>
                <a:avLst/>
                <a:gdLst/>
                <a:ahLst/>
                <a:cxnLst/>
                <a:rect l="l" t="t" r="r" b="b"/>
                <a:pathLst>
                  <a:path w="182" h="167" fill="none" extrusionOk="0">
                    <a:moveTo>
                      <a:pt x="0" y="0"/>
                    </a:moveTo>
                    <a:cubicBezTo>
                      <a:pt x="0" y="0"/>
                      <a:pt x="140" y="69"/>
                      <a:pt x="182" y="167"/>
                    </a:cubicBezTo>
                  </a:path>
                </a:pathLst>
              </a:custGeom>
              <a:noFill/>
              <a:ln w="9525" cap="flat" cmpd="sng">
                <a:solidFill>
                  <a:srgbClr val="C38073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0350" tIns="14750" rIns="90350" bIns="147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35"/>
              <p:cNvSpPr/>
              <p:nvPr/>
            </p:nvSpPr>
            <p:spPr>
              <a:xfrm>
                <a:off x="2697683" y="3630338"/>
                <a:ext cx="14917" cy="83044"/>
              </a:xfrm>
              <a:custGeom>
                <a:avLst/>
                <a:gdLst/>
                <a:ahLst/>
                <a:cxnLst/>
                <a:rect l="l" t="t" r="r" b="b"/>
                <a:pathLst>
                  <a:path w="30" h="167" fill="none" extrusionOk="0">
                    <a:moveTo>
                      <a:pt x="0" y="0"/>
                    </a:moveTo>
                    <a:cubicBezTo>
                      <a:pt x="0" y="0"/>
                      <a:pt x="46" y="59"/>
                      <a:pt x="23" y="167"/>
                    </a:cubicBezTo>
                  </a:path>
                </a:pathLst>
              </a:custGeom>
              <a:noFill/>
              <a:ln w="9525" cap="flat" cmpd="sng">
                <a:solidFill>
                  <a:srgbClr val="C38073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0350" tIns="14750" rIns="90350" bIns="147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p35"/>
              <p:cNvSpPr/>
              <p:nvPr/>
            </p:nvSpPr>
            <p:spPr>
              <a:xfrm>
                <a:off x="1682832" y="3835213"/>
                <a:ext cx="527066" cy="620590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1248" extrusionOk="0">
                    <a:moveTo>
                      <a:pt x="864" y="1248"/>
                    </a:moveTo>
                    <a:cubicBezTo>
                      <a:pt x="504" y="1060"/>
                      <a:pt x="191" y="779"/>
                      <a:pt x="72" y="700"/>
                    </a:cubicBezTo>
                    <a:cubicBezTo>
                      <a:pt x="-47" y="620"/>
                      <a:pt x="-23" y="150"/>
                      <a:pt x="168" y="19"/>
                    </a:cubicBezTo>
                    <a:cubicBezTo>
                      <a:pt x="309" y="-78"/>
                      <a:pt x="714" y="226"/>
                      <a:pt x="1060" y="417"/>
                    </a:cubicBezTo>
                    <a:cubicBezTo>
                      <a:pt x="1021" y="485"/>
                      <a:pt x="869" y="1048"/>
                      <a:pt x="864" y="124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p35"/>
              <p:cNvSpPr/>
              <p:nvPr/>
            </p:nvSpPr>
            <p:spPr>
              <a:xfrm>
                <a:off x="1464050" y="3227551"/>
                <a:ext cx="453973" cy="458978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23" extrusionOk="0">
                    <a:moveTo>
                      <a:pt x="33" y="681"/>
                    </a:moveTo>
                    <a:cubicBezTo>
                      <a:pt x="-30" y="537"/>
                      <a:pt x="1" y="362"/>
                      <a:pt x="80" y="233"/>
                    </a:cubicBezTo>
                    <a:cubicBezTo>
                      <a:pt x="119" y="170"/>
                      <a:pt x="198" y="112"/>
                      <a:pt x="275" y="66"/>
                    </a:cubicBezTo>
                    <a:cubicBezTo>
                      <a:pt x="430" y="-27"/>
                      <a:pt x="626" y="-22"/>
                      <a:pt x="773" y="83"/>
                    </a:cubicBezTo>
                    <a:cubicBezTo>
                      <a:pt x="774" y="83"/>
                      <a:pt x="775" y="84"/>
                      <a:pt x="776" y="84"/>
                    </a:cubicBezTo>
                    <a:cubicBezTo>
                      <a:pt x="828" y="122"/>
                      <a:pt x="925" y="283"/>
                      <a:pt x="911" y="345"/>
                    </a:cubicBezTo>
                    <a:lnTo>
                      <a:pt x="654" y="923"/>
                    </a:lnTo>
                    <a:cubicBezTo>
                      <a:pt x="447" y="887"/>
                      <a:pt x="131" y="904"/>
                      <a:pt x="33" y="68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35"/>
              <p:cNvSpPr/>
              <p:nvPr/>
            </p:nvSpPr>
            <p:spPr>
              <a:xfrm>
                <a:off x="1503829" y="3269819"/>
                <a:ext cx="431100" cy="678771"/>
              </a:xfrm>
              <a:custGeom>
                <a:avLst/>
                <a:gdLst/>
                <a:ahLst/>
                <a:cxnLst/>
                <a:rect l="l" t="t" r="r" b="b"/>
                <a:pathLst>
                  <a:path w="867" h="1365" extrusionOk="0">
                    <a:moveTo>
                      <a:pt x="210" y="430"/>
                    </a:moveTo>
                    <a:cubicBezTo>
                      <a:pt x="207" y="437"/>
                      <a:pt x="162" y="517"/>
                      <a:pt x="126" y="458"/>
                    </a:cubicBezTo>
                    <a:cubicBezTo>
                      <a:pt x="108" y="428"/>
                      <a:pt x="23" y="435"/>
                      <a:pt x="2" y="525"/>
                    </a:cubicBezTo>
                    <a:cubicBezTo>
                      <a:pt x="-19" y="617"/>
                      <a:pt x="92" y="666"/>
                      <a:pt x="144" y="674"/>
                    </a:cubicBezTo>
                    <a:lnTo>
                      <a:pt x="144" y="674"/>
                    </a:lnTo>
                    <a:cubicBezTo>
                      <a:pt x="152" y="675"/>
                      <a:pt x="159" y="677"/>
                      <a:pt x="165" y="681"/>
                    </a:cubicBezTo>
                    <a:cubicBezTo>
                      <a:pt x="172" y="684"/>
                      <a:pt x="178" y="691"/>
                      <a:pt x="182" y="697"/>
                    </a:cubicBezTo>
                    <a:cubicBezTo>
                      <a:pt x="211" y="735"/>
                      <a:pt x="255" y="830"/>
                      <a:pt x="278" y="926"/>
                    </a:cubicBezTo>
                    <a:cubicBezTo>
                      <a:pt x="309" y="1053"/>
                      <a:pt x="267" y="1288"/>
                      <a:pt x="267" y="1288"/>
                    </a:cubicBezTo>
                    <a:cubicBezTo>
                      <a:pt x="267" y="1288"/>
                      <a:pt x="547" y="1427"/>
                      <a:pt x="720" y="1331"/>
                    </a:cubicBezTo>
                    <a:cubicBezTo>
                      <a:pt x="720" y="1331"/>
                      <a:pt x="641" y="836"/>
                      <a:pt x="632" y="820"/>
                    </a:cubicBezTo>
                    <a:cubicBezTo>
                      <a:pt x="790" y="793"/>
                      <a:pt x="898" y="725"/>
                      <a:pt x="858" y="363"/>
                    </a:cubicBezTo>
                    <a:cubicBezTo>
                      <a:pt x="852" y="318"/>
                      <a:pt x="843" y="279"/>
                      <a:pt x="831" y="245"/>
                    </a:cubicBezTo>
                    <a:cubicBezTo>
                      <a:pt x="745" y="155"/>
                      <a:pt x="619" y="42"/>
                      <a:pt x="632" y="0"/>
                    </a:cubicBezTo>
                    <a:cubicBezTo>
                      <a:pt x="580" y="4"/>
                      <a:pt x="352" y="77"/>
                      <a:pt x="210" y="430"/>
                    </a:cubicBezTo>
                    <a:close/>
                  </a:path>
                </a:pathLst>
              </a:custGeom>
              <a:solidFill>
                <a:srgbClr val="D4877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35"/>
              <p:cNvSpPr/>
              <p:nvPr/>
            </p:nvSpPr>
            <p:spPr>
              <a:xfrm>
                <a:off x="1710677" y="3676087"/>
                <a:ext cx="107899" cy="48235"/>
              </a:xfrm>
              <a:custGeom>
                <a:avLst/>
                <a:gdLst/>
                <a:ahLst/>
                <a:cxnLst/>
                <a:rect l="l" t="t" r="r" b="b"/>
                <a:pathLst>
                  <a:path w="217" h="97" extrusionOk="0">
                    <a:moveTo>
                      <a:pt x="217" y="4"/>
                    </a:moveTo>
                    <a:cubicBezTo>
                      <a:pt x="217" y="4"/>
                      <a:pt x="168" y="16"/>
                      <a:pt x="88" y="8"/>
                    </a:cubicBezTo>
                    <a:cubicBezTo>
                      <a:pt x="48" y="4"/>
                      <a:pt x="0" y="0"/>
                      <a:pt x="0" y="0"/>
                    </a:cubicBezTo>
                    <a:lnTo>
                      <a:pt x="61" y="81"/>
                    </a:lnTo>
                    <a:cubicBezTo>
                      <a:pt x="137" y="134"/>
                      <a:pt x="193" y="46"/>
                      <a:pt x="217" y="4"/>
                    </a:cubicBezTo>
                    <a:close/>
                  </a:path>
                </a:pathLst>
              </a:custGeom>
              <a:solidFill>
                <a:srgbClr val="C38073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35"/>
              <p:cNvSpPr/>
              <p:nvPr/>
            </p:nvSpPr>
            <p:spPr>
              <a:xfrm>
                <a:off x="1545596" y="3238491"/>
                <a:ext cx="300825" cy="26852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540" extrusionOk="0">
                    <a:moveTo>
                      <a:pt x="460" y="1"/>
                    </a:moveTo>
                    <a:cubicBezTo>
                      <a:pt x="460" y="1"/>
                      <a:pt x="608" y="38"/>
                      <a:pt x="605" y="155"/>
                    </a:cubicBezTo>
                    <a:cubicBezTo>
                      <a:pt x="604" y="200"/>
                      <a:pt x="579" y="242"/>
                      <a:pt x="541" y="268"/>
                    </a:cubicBezTo>
                    <a:cubicBezTo>
                      <a:pt x="428" y="345"/>
                      <a:pt x="105" y="560"/>
                      <a:pt x="59" y="539"/>
                    </a:cubicBezTo>
                    <a:cubicBezTo>
                      <a:pt x="-125" y="453"/>
                      <a:pt x="149" y="-14"/>
                      <a:pt x="4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35"/>
              <p:cNvSpPr/>
              <p:nvPr/>
            </p:nvSpPr>
            <p:spPr>
              <a:xfrm>
                <a:off x="1718136" y="3508508"/>
                <a:ext cx="99944" cy="99951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01" extrusionOk="0">
                    <a:moveTo>
                      <a:pt x="5" y="129"/>
                    </a:moveTo>
                    <a:lnTo>
                      <a:pt x="5" y="129"/>
                    </a:lnTo>
                    <a:cubicBezTo>
                      <a:pt x="7" y="136"/>
                      <a:pt x="11" y="144"/>
                      <a:pt x="14" y="150"/>
                    </a:cubicBezTo>
                    <a:cubicBezTo>
                      <a:pt x="24" y="166"/>
                      <a:pt x="36" y="178"/>
                      <a:pt x="51" y="187"/>
                    </a:cubicBezTo>
                    <a:cubicBezTo>
                      <a:pt x="67" y="196"/>
                      <a:pt x="83" y="201"/>
                      <a:pt x="101" y="201"/>
                    </a:cubicBezTo>
                    <a:cubicBezTo>
                      <a:pt x="119" y="201"/>
                      <a:pt x="136" y="196"/>
                      <a:pt x="151" y="187"/>
                    </a:cubicBezTo>
                    <a:cubicBezTo>
                      <a:pt x="166" y="178"/>
                      <a:pt x="179" y="165"/>
                      <a:pt x="188" y="150"/>
                    </a:cubicBezTo>
                    <a:cubicBezTo>
                      <a:pt x="197" y="134"/>
                      <a:pt x="201" y="117"/>
                      <a:pt x="201" y="100"/>
                    </a:cubicBezTo>
                    <a:cubicBezTo>
                      <a:pt x="201" y="82"/>
                      <a:pt x="197" y="65"/>
                      <a:pt x="188" y="50"/>
                    </a:cubicBezTo>
                    <a:cubicBezTo>
                      <a:pt x="179" y="35"/>
                      <a:pt x="166" y="22"/>
                      <a:pt x="151" y="13"/>
                    </a:cubicBezTo>
                    <a:cubicBezTo>
                      <a:pt x="136" y="4"/>
                      <a:pt x="119" y="0"/>
                      <a:pt x="101" y="0"/>
                    </a:cubicBezTo>
                    <a:cubicBezTo>
                      <a:pt x="91" y="0"/>
                      <a:pt x="82" y="1"/>
                      <a:pt x="73" y="4"/>
                    </a:cubicBezTo>
                    <a:lnTo>
                      <a:pt x="73" y="4"/>
                    </a:lnTo>
                    <a:cubicBezTo>
                      <a:pt x="65" y="6"/>
                      <a:pt x="58" y="9"/>
                      <a:pt x="51" y="13"/>
                    </a:cubicBezTo>
                    <a:cubicBezTo>
                      <a:pt x="35" y="22"/>
                      <a:pt x="23" y="35"/>
                      <a:pt x="14" y="50"/>
                    </a:cubicBezTo>
                    <a:cubicBezTo>
                      <a:pt x="5" y="65"/>
                      <a:pt x="0" y="83"/>
                      <a:pt x="0" y="100"/>
                    </a:cubicBezTo>
                    <a:cubicBezTo>
                      <a:pt x="0" y="110"/>
                      <a:pt x="2" y="119"/>
                      <a:pt x="5" y="129"/>
                    </a:cubicBezTo>
                    <a:close/>
                  </a:path>
                </a:pathLst>
              </a:custGeom>
              <a:solidFill>
                <a:srgbClr val="C38073"/>
              </a:solidFill>
              <a:ln>
                <a:noFill/>
              </a:ln>
            </p:spPr>
            <p:txBody>
              <a:bodyPr spcFirstLastPara="1" wrap="square" lIns="90000" tIns="27350" rIns="90000" bIns="273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35"/>
              <p:cNvSpPr/>
              <p:nvPr/>
            </p:nvSpPr>
            <p:spPr>
              <a:xfrm>
                <a:off x="1901615" y="3485633"/>
                <a:ext cx="14420" cy="29339"/>
              </a:xfrm>
              <a:custGeom>
                <a:avLst/>
                <a:gdLst/>
                <a:ahLst/>
                <a:cxnLst/>
                <a:rect l="l" t="t" r="r" b="b"/>
                <a:pathLst>
                  <a:path w="29" h="59" extrusionOk="0">
                    <a:moveTo>
                      <a:pt x="0" y="31"/>
                    </a:moveTo>
                    <a:cubicBezTo>
                      <a:pt x="2" y="47"/>
                      <a:pt x="10" y="59"/>
                      <a:pt x="17" y="59"/>
                    </a:cubicBezTo>
                    <a:cubicBezTo>
                      <a:pt x="25" y="58"/>
                      <a:pt x="31" y="44"/>
                      <a:pt x="29" y="28"/>
                    </a:cubicBezTo>
                    <a:cubicBezTo>
                      <a:pt x="28" y="11"/>
                      <a:pt x="19" y="-1"/>
                      <a:pt x="11" y="0"/>
                    </a:cubicBezTo>
                    <a:cubicBezTo>
                      <a:pt x="3" y="1"/>
                      <a:pt x="-2" y="15"/>
                      <a:pt x="0" y="3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35"/>
              <p:cNvSpPr/>
              <p:nvPr/>
            </p:nvSpPr>
            <p:spPr>
              <a:xfrm>
                <a:off x="1844930" y="3484639"/>
                <a:ext cx="14420" cy="29836"/>
              </a:xfrm>
              <a:custGeom>
                <a:avLst/>
                <a:gdLst/>
                <a:ahLst/>
                <a:cxnLst/>
                <a:rect l="l" t="t" r="r" b="b"/>
                <a:pathLst>
                  <a:path w="29" h="60" extrusionOk="0">
                    <a:moveTo>
                      <a:pt x="0" y="32"/>
                    </a:moveTo>
                    <a:cubicBezTo>
                      <a:pt x="2" y="48"/>
                      <a:pt x="9" y="61"/>
                      <a:pt x="17" y="60"/>
                    </a:cubicBezTo>
                    <a:cubicBezTo>
                      <a:pt x="25" y="59"/>
                      <a:pt x="30" y="45"/>
                      <a:pt x="28" y="29"/>
                    </a:cubicBezTo>
                    <a:cubicBezTo>
                      <a:pt x="27" y="12"/>
                      <a:pt x="19" y="-1"/>
                      <a:pt x="11" y="0"/>
                    </a:cubicBezTo>
                    <a:cubicBezTo>
                      <a:pt x="3" y="1"/>
                      <a:pt x="-2" y="15"/>
                      <a:pt x="0" y="3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35"/>
              <p:cNvSpPr/>
              <p:nvPr/>
            </p:nvSpPr>
            <p:spPr>
              <a:xfrm>
                <a:off x="1878245" y="3463754"/>
                <a:ext cx="13922" cy="75087"/>
              </a:xfrm>
              <a:custGeom>
                <a:avLst/>
                <a:gdLst/>
                <a:ahLst/>
                <a:cxnLst/>
                <a:rect l="l" t="t" r="r" b="b"/>
                <a:pathLst>
                  <a:path w="28" h="151" extrusionOk="0">
                    <a:moveTo>
                      <a:pt x="10" y="0"/>
                    </a:moveTo>
                    <a:lnTo>
                      <a:pt x="28" y="150"/>
                    </a:lnTo>
                    <a:lnTo>
                      <a:pt x="0" y="151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C38073"/>
              </a:solidFill>
              <a:ln>
                <a:noFill/>
              </a:ln>
            </p:spPr>
            <p:txBody>
              <a:bodyPr spcFirstLastPara="1" wrap="square" lIns="90000" tIns="9350" rIns="90000" bIns="93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35"/>
              <p:cNvSpPr/>
              <p:nvPr/>
            </p:nvSpPr>
            <p:spPr>
              <a:xfrm>
                <a:off x="1825538" y="3447344"/>
                <a:ext cx="38784" cy="16410"/>
              </a:xfrm>
              <a:custGeom>
                <a:avLst/>
                <a:gdLst/>
                <a:ahLst/>
                <a:cxnLst/>
                <a:rect l="l" t="t" r="r" b="b"/>
                <a:pathLst>
                  <a:path w="78" h="33" extrusionOk="0">
                    <a:moveTo>
                      <a:pt x="78" y="21"/>
                    </a:moveTo>
                    <a:cubicBezTo>
                      <a:pt x="78" y="21"/>
                      <a:pt x="42" y="-32"/>
                      <a:pt x="0" y="33"/>
                    </a:cubicBezTo>
                    <a:lnTo>
                      <a:pt x="78" y="2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35"/>
              <p:cNvSpPr/>
              <p:nvPr/>
            </p:nvSpPr>
            <p:spPr>
              <a:xfrm>
                <a:off x="1905095" y="3451819"/>
                <a:ext cx="32320" cy="15415"/>
              </a:xfrm>
              <a:custGeom>
                <a:avLst/>
                <a:gdLst/>
                <a:ahLst/>
                <a:cxnLst/>
                <a:rect l="l" t="t" r="r" b="b"/>
                <a:pathLst>
                  <a:path w="65" h="31" extrusionOk="0">
                    <a:moveTo>
                      <a:pt x="0" y="20"/>
                    </a:moveTo>
                    <a:cubicBezTo>
                      <a:pt x="0" y="20"/>
                      <a:pt x="28" y="-31"/>
                      <a:pt x="65" y="31"/>
                    </a:cubicBezTo>
                    <a:lnTo>
                      <a:pt x="0" y="2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458;p35"/>
              <p:cNvSpPr/>
              <p:nvPr/>
            </p:nvSpPr>
            <p:spPr>
              <a:xfrm>
                <a:off x="1519740" y="3521934"/>
                <a:ext cx="57679" cy="42268"/>
              </a:xfrm>
              <a:custGeom>
                <a:avLst/>
                <a:gdLst/>
                <a:ahLst/>
                <a:cxnLst/>
                <a:rect l="l" t="t" r="r" b="b"/>
                <a:pathLst>
                  <a:path w="116" h="85" extrusionOk="0">
                    <a:moveTo>
                      <a:pt x="0" y="35"/>
                    </a:moveTo>
                    <a:cubicBezTo>
                      <a:pt x="0" y="35"/>
                      <a:pt x="64" y="-70"/>
                      <a:pt x="116" y="85"/>
                    </a:cubicBez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C38073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35"/>
              <p:cNvSpPr/>
              <p:nvPr/>
            </p:nvSpPr>
            <p:spPr>
              <a:xfrm>
                <a:off x="1492890" y="3040081"/>
                <a:ext cx="252097" cy="252115"/>
              </a:xfrm>
              <a:custGeom>
                <a:avLst/>
                <a:gdLst/>
                <a:ahLst/>
                <a:cxnLst/>
                <a:rect l="l" t="t" r="r" b="b"/>
                <a:pathLst>
                  <a:path w="507" h="507" extrusionOk="0">
                    <a:moveTo>
                      <a:pt x="433" y="74"/>
                    </a:moveTo>
                    <a:cubicBezTo>
                      <a:pt x="464" y="106"/>
                      <a:pt x="487" y="145"/>
                      <a:pt x="498" y="188"/>
                    </a:cubicBezTo>
                    <a:cubicBezTo>
                      <a:pt x="510" y="231"/>
                      <a:pt x="510" y="276"/>
                      <a:pt x="498" y="319"/>
                    </a:cubicBezTo>
                    <a:cubicBezTo>
                      <a:pt x="487" y="362"/>
                      <a:pt x="465" y="401"/>
                      <a:pt x="433" y="433"/>
                    </a:cubicBezTo>
                    <a:cubicBezTo>
                      <a:pt x="402" y="464"/>
                      <a:pt x="362" y="487"/>
                      <a:pt x="319" y="499"/>
                    </a:cubicBezTo>
                    <a:cubicBezTo>
                      <a:pt x="276" y="510"/>
                      <a:pt x="231" y="510"/>
                      <a:pt x="188" y="499"/>
                    </a:cubicBezTo>
                    <a:cubicBezTo>
                      <a:pt x="145" y="487"/>
                      <a:pt x="105" y="464"/>
                      <a:pt x="74" y="433"/>
                    </a:cubicBezTo>
                    <a:cubicBezTo>
                      <a:pt x="43" y="401"/>
                      <a:pt x="20" y="362"/>
                      <a:pt x="8" y="319"/>
                    </a:cubicBezTo>
                    <a:cubicBezTo>
                      <a:pt x="-3" y="276"/>
                      <a:pt x="-3" y="231"/>
                      <a:pt x="8" y="188"/>
                    </a:cubicBezTo>
                    <a:cubicBezTo>
                      <a:pt x="20" y="145"/>
                      <a:pt x="43" y="105"/>
                      <a:pt x="74" y="74"/>
                    </a:cubicBezTo>
                    <a:cubicBezTo>
                      <a:pt x="105" y="42"/>
                      <a:pt x="145" y="20"/>
                      <a:pt x="188" y="9"/>
                    </a:cubicBezTo>
                    <a:cubicBezTo>
                      <a:pt x="231" y="-3"/>
                      <a:pt x="276" y="-3"/>
                      <a:pt x="319" y="9"/>
                    </a:cubicBezTo>
                    <a:cubicBezTo>
                      <a:pt x="362" y="20"/>
                      <a:pt x="401" y="43"/>
                      <a:pt x="433" y="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35"/>
              <p:cNvSpPr/>
              <p:nvPr/>
            </p:nvSpPr>
            <p:spPr>
              <a:xfrm>
                <a:off x="1354162" y="3084338"/>
                <a:ext cx="176517" cy="177027"/>
              </a:xfrm>
              <a:custGeom>
                <a:avLst/>
                <a:gdLst/>
                <a:ahLst/>
                <a:cxnLst/>
                <a:rect l="l" t="t" r="r" b="b"/>
                <a:pathLst>
                  <a:path w="355" h="356" extrusionOk="0">
                    <a:moveTo>
                      <a:pt x="7" y="228"/>
                    </a:moveTo>
                    <a:lnTo>
                      <a:pt x="7" y="228"/>
                    </a:lnTo>
                    <a:cubicBezTo>
                      <a:pt x="2" y="212"/>
                      <a:pt x="0" y="195"/>
                      <a:pt x="0" y="178"/>
                    </a:cubicBezTo>
                    <a:cubicBezTo>
                      <a:pt x="0" y="147"/>
                      <a:pt x="9" y="116"/>
                      <a:pt x="24" y="89"/>
                    </a:cubicBezTo>
                    <a:cubicBezTo>
                      <a:pt x="40" y="62"/>
                      <a:pt x="62" y="39"/>
                      <a:pt x="89" y="24"/>
                    </a:cubicBezTo>
                    <a:cubicBezTo>
                      <a:pt x="116" y="8"/>
                      <a:pt x="147" y="0"/>
                      <a:pt x="178" y="0"/>
                    </a:cubicBezTo>
                    <a:cubicBezTo>
                      <a:pt x="209" y="0"/>
                      <a:pt x="240" y="8"/>
                      <a:pt x="267" y="24"/>
                    </a:cubicBezTo>
                    <a:cubicBezTo>
                      <a:pt x="294" y="39"/>
                      <a:pt x="317" y="62"/>
                      <a:pt x="332" y="89"/>
                    </a:cubicBezTo>
                    <a:cubicBezTo>
                      <a:pt x="348" y="116"/>
                      <a:pt x="355" y="147"/>
                      <a:pt x="355" y="178"/>
                    </a:cubicBezTo>
                    <a:cubicBezTo>
                      <a:pt x="355" y="209"/>
                      <a:pt x="348" y="240"/>
                      <a:pt x="332" y="267"/>
                    </a:cubicBezTo>
                    <a:cubicBezTo>
                      <a:pt x="317" y="294"/>
                      <a:pt x="295" y="316"/>
                      <a:pt x="267" y="332"/>
                    </a:cubicBezTo>
                    <a:cubicBezTo>
                      <a:pt x="255" y="339"/>
                      <a:pt x="242" y="344"/>
                      <a:pt x="228" y="348"/>
                    </a:cubicBezTo>
                    <a:lnTo>
                      <a:pt x="228" y="348"/>
                    </a:lnTo>
                    <a:cubicBezTo>
                      <a:pt x="212" y="353"/>
                      <a:pt x="195" y="356"/>
                      <a:pt x="178" y="356"/>
                    </a:cubicBezTo>
                    <a:cubicBezTo>
                      <a:pt x="147" y="356"/>
                      <a:pt x="116" y="347"/>
                      <a:pt x="89" y="332"/>
                    </a:cubicBezTo>
                    <a:cubicBezTo>
                      <a:pt x="62" y="316"/>
                      <a:pt x="39" y="294"/>
                      <a:pt x="24" y="267"/>
                    </a:cubicBezTo>
                    <a:cubicBezTo>
                      <a:pt x="17" y="255"/>
                      <a:pt x="11" y="242"/>
                      <a:pt x="7" y="22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35"/>
              <p:cNvSpPr/>
              <p:nvPr/>
            </p:nvSpPr>
            <p:spPr>
              <a:xfrm>
                <a:off x="1285544" y="3817808"/>
                <a:ext cx="735903" cy="764301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537" extrusionOk="0">
                    <a:moveTo>
                      <a:pt x="1150" y="149"/>
                    </a:moveTo>
                    <a:cubicBezTo>
                      <a:pt x="1140" y="169"/>
                      <a:pt x="1453" y="767"/>
                      <a:pt x="1477" y="970"/>
                    </a:cubicBezTo>
                    <a:cubicBezTo>
                      <a:pt x="1504" y="1193"/>
                      <a:pt x="1352" y="1486"/>
                      <a:pt x="1360" y="1518"/>
                    </a:cubicBezTo>
                    <a:lnTo>
                      <a:pt x="0" y="1537"/>
                    </a:lnTo>
                    <a:cubicBezTo>
                      <a:pt x="0" y="1537"/>
                      <a:pt x="52" y="163"/>
                      <a:pt x="412" y="99"/>
                    </a:cubicBezTo>
                    <a:cubicBezTo>
                      <a:pt x="412" y="99"/>
                      <a:pt x="650" y="-2"/>
                      <a:pt x="725" y="0"/>
                    </a:cubicBezTo>
                    <a:cubicBezTo>
                      <a:pt x="725" y="0"/>
                      <a:pt x="1182" y="431"/>
                      <a:pt x="1150" y="14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35"/>
              <p:cNvSpPr/>
              <p:nvPr/>
            </p:nvSpPr>
            <p:spPr>
              <a:xfrm>
                <a:off x="1209468" y="3858087"/>
                <a:ext cx="424636" cy="522131"/>
              </a:xfrm>
              <a:custGeom>
                <a:avLst/>
                <a:gdLst/>
                <a:ahLst/>
                <a:cxnLst/>
                <a:rect l="l" t="t" r="r" b="b"/>
                <a:pathLst>
                  <a:path w="854" h="1050" extrusionOk="0">
                    <a:moveTo>
                      <a:pt x="677" y="1050"/>
                    </a:moveTo>
                    <a:lnTo>
                      <a:pt x="0" y="869"/>
                    </a:lnTo>
                    <a:lnTo>
                      <a:pt x="135" y="396"/>
                    </a:lnTo>
                    <a:cubicBezTo>
                      <a:pt x="185" y="209"/>
                      <a:pt x="407" y="-43"/>
                      <a:pt x="594" y="7"/>
                    </a:cubicBezTo>
                    <a:lnTo>
                      <a:pt x="594" y="7"/>
                    </a:lnTo>
                    <a:cubicBezTo>
                      <a:pt x="781" y="57"/>
                      <a:pt x="892" y="249"/>
                      <a:pt x="841" y="436"/>
                    </a:cubicBezTo>
                    <a:lnTo>
                      <a:pt x="677" y="105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35"/>
              <p:cNvSpPr/>
              <p:nvPr/>
            </p:nvSpPr>
            <p:spPr>
              <a:xfrm>
                <a:off x="1175159" y="4295683"/>
                <a:ext cx="1107336" cy="290405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584" extrusionOk="0">
                    <a:moveTo>
                      <a:pt x="619" y="143"/>
                    </a:moveTo>
                    <a:lnTo>
                      <a:pt x="584" y="185"/>
                    </a:lnTo>
                    <a:cubicBezTo>
                      <a:pt x="584" y="185"/>
                      <a:pt x="1612" y="244"/>
                      <a:pt x="1719" y="244"/>
                    </a:cubicBezTo>
                    <a:cubicBezTo>
                      <a:pt x="1827" y="244"/>
                      <a:pt x="2441" y="537"/>
                      <a:pt x="2149" y="567"/>
                    </a:cubicBezTo>
                    <a:cubicBezTo>
                      <a:pt x="2109" y="571"/>
                      <a:pt x="799" y="578"/>
                      <a:pt x="203" y="584"/>
                    </a:cubicBezTo>
                    <a:cubicBezTo>
                      <a:pt x="67" y="585"/>
                      <a:pt x="-31" y="454"/>
                      <a:pt x="9" y="324"/>
                    </a:cubicBezTo>
                    <a:lnTo>
                      <a:pt x="117" y="0"/>
                    </a:lnTo>
                    <a:lnTo>
                      <a:pt x="619" y="143"/>
                    </a:lnTo>
                    <a:close/>
                  </a:path>
                </a:pathLst>
              </a:custGeom>
              <a:solidFill>
                <a:srgbClr val="D4877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35"/>
              <p:cNvSpPr/>
              <p:nvPr/>
            </p:nvSpPr>
            <p:spPr>
              <a:xfrm>
                <a:off x="1837969" y="3548786"/>
                <a:ext cx="72596" cy="39284"/>
              </a:xfrm>
              <a:custGeom>
                <a:avLst/>
                <a:gdLst/>
                <a:ahLst/>
                <a:cxnLst/>
                <a:rect l="l" t="t" r="r" b="b"/>
                <a:pathLst>
                  <a:path w="146" h="79" extrusionOk="0">
                    <a:moveTo>
                      <a:pt x="0" y="0"/>
                    </a:moveTo>
                    <a:lnTo>
                      <a:pt x="146" y="0"/>
                    </a:lnTo>
                    <a:cubicBezTo>
                      <a:pt x="146" y="0"/>
                      <a:pt x="137" y="88"/>
                      <a:pt x="78" y="78"/>
                    </a:cubicBezTo>
                    <a:cubicBezTo>
                      <a:pt x="20" y="68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35"/>
              <p:cNvSpPr/>
              <p:nvPr/>
            </p:nvSpPr>
            <p:spPr>
              <a:xfrm>
                <a:off x="1522227" y="3575639"/>
                <a:ext cx="132761" cy="184984"/>
              </a:xfrm>
              <a:custGeom>
                <a:avLst/>
                <a:gdLst/>
                <a:ahLst/>
                <a:cxnLst/>
                <a:rect l="l" t="t" r="r" b="b"/>
                <a:pathLst>
                  <a:path w="267" h="372" extrusionOk="0">
                    <a:moveTo>
                      <a:pt x="267" y="186"/>
                    </a:moveTo>
                    <a:cubicBezTo>
                      <a:pt x="267" y="219"/>
                      <a:pt x="261" y="251"/>
                      <a:pt x="249" y="279"/>
                    </a:cubicBezTo>
                    <a:cubicBezTo>
                      <a:pt x="237" y="307"/>
                      <a:pt x="220" y="331"/>
                      <a:pt x="200" y="347"/>
                    </a:cubicBezTo>
                    <a:cubicBezTo>
                      <a:pt x="180" y="363"/>
                      <a:pt x="157" y="372"/>
                      <a:pt x="133" y="372"/>
                    </a:cubicBezTo>
                    <a:cubicBezTo>
                      <a:pt x="110" y="372"/>
                      <a:pt x="87" y="363"/>
                      <a:pt x="66" y="347"/>
                    </a:cubicBezTo>
                    <a:cubicBezTo>
                      <a:pt x="46" y="331"/>
                      <a:pt x="29" y="307"/>
                      <a:pt x="17" y="279"/>
                    </a:cubicBezTo>
                    <a:cubicBezTo>
                      <a:pt x="6" y="251"/>
                      <a:pt x="0" y="219"/>
                      <a:pt x="0" y="186"/>
                    </a:cubicBezTo>
                    <a:cubicBezTo>
                      <a:pt x="0" y="153"/>
                      <a:pt x="6" y="121"/>
                      <a:pt x="17" y="93"/>
                    </a:cubicBezTo>
                    <a:cubicBezTo>
                      <a:pt x="29" y="65"/>
                      <a:pt x="46" y="41"/>
                      <a:pt x="66" y="25"/>
                    </a:cubicBezTo>
                    <a:cubicBezTo>
                      <a:pt x="87" y="9"/>
                      <a:pt x="110" y="0"/>
                      <a:pt x="133" y="0"/>
                    </a:cubicBezTo>
                    <a:cubicBezTo>
                      <a:pt x="157" y="0"/>
                      <a:pt x="180" y="9"/>
                      <a:pt x="200" y="25"/>
                    </a:cubicBezTo>
                    <a:cubicBezTo>
                      <a:pt x="220" y="41"/>
                      <a:pt x="237" y="65"/>
                      <a:pt x="249" y="93"/>
                    </a:cubicBezTo>
                    <a:cubicBezTo>
                      <a:pt x="261" y="121"/>
                      <a:pt x="267" y="153"/>
                      <a:pt x="267" y="18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35"/>
              <p:cNvSpPr/>
              <p:nvPr/>
            </p:nvSpPr>
            <p:spPr>
              <a:xfrm>
                <a:off x="1782776" y="4538847"/>
                <a:ext cx="554414" cy="65142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131" extrusionOk="0">
                    <a:moveTo>
                      <a:pt x="0" y="0"/>
                    </a:moveTo>
                    <a:lnTo>
                      <a:pt x="1115" y="0"/>
                    </a:lnTo>
                    <a:lnTo>
                      <a:pt x="1115" y="131"/>
                    </a:lnTo>
                    <a:lnTo>
                      <a:pt x="0" y="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2150" rIns="90000" bIns="2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35"/>
              <p:cNvSpPr/>
              <p:nvPr/>
            </p:nvSpPr>
            <p:spPr>
              <a:xfrm>
                <a:off x="1782776" y="4538847"/>
                <a:ext cx="361985" cy="65142"/>
              </a:xfrm>
              <a:custGeom>
                <a:avLst/>
                <a:gdLst/>
                <a:ahLst/>
                <a:cxnLst/>
                <a:rect l="l" t="t" r="r" b="b"/>
                <a:pathLst>
                  <a:path w="728" h="131" extrusionOk="0">
                    <a:moveTo>
                      <a:pt x="0" y="0"/>
                    </a:moveTo>
                    <a:lnTo>
                      <a:pt x="728" y="0"/>
                    </a:lnTo>
                    <a:lnTo>
                      <a:pt x="671" y="131"/>
                    </a:lnTo>
                    <a:lnTo>
                      <a:pt x="0" y="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150" rIns="90000" bIns="2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35"/>
              <p:cNvSpPr/>
              <p:nvPr/>
            </p:nvSpPr>
            <p:spPr>
              <a:xfrm>
                <a:off x="2156197" y="4001300"/>
                <a:ext cx="1051646" cy="602689"/>
              </a:xfrm>
              <a:custGeom>
                <a:avLst/>
                <a:gdLst/>
                <a:ahLst/>
                <a:cxnLst/>
                <a:rect l="l" t="t" r="r" b="b"/>
                <a:pathLst>
                  <a:path w="2115" h="1212" extrusionOk="0">
                    <a:moveTo>
                      <a:pt x="1607" y="1212"/>
                    </a:moveTo>
                    <a:lnTo>
                      <a:pt x="0" y="1212"/>
                    </a:lnTo>
                    <a:lnTo>
                      <a:pt x="375" y="141"/>
                    </a:lnTo>
                    <a:lnTo>
                      <a:pt x="375" y="141"/>
                    </a:lnTo>
                    <a:cubicBezTo>
                      <a:pt x="379" y="129"/>
                      <a:pt x="385" y="117"/>
                      <a:pt x="392" y="105"/>
                    </a:cubicBezTo>
                    <a:cubicBezTo>
                      <a:pt x="410" y="73"/>
                      <a:pt x="437" y="46"/>
                      <a:pt x="469" y="28"/>
                    </a:cubicBezTo>
                    <a:cubicBezTo>
                      <a:pt x="501" y="9"/>
                      <a:pt x="537" y="0"/>
                      <a:pt x="574" y="0"/>
                    </a:cubicBezTo>
                    <a:lnTo>
                      <a:pt x="1952" y="0"/>
                    </a:lnTo>
                    <a:cubicBezTo>
                      <a:pt x="2064" y="0"/>
                      <a:pt x="2143" y="111"/>
                      <a:pt x="2106" y="217"/>
                    </a:cubicBezTo>
                    <a:lnTo>
                      <a:pt x="1807" y="1070"/>
                    </a:lnTo>
                    <a:lnTo>
                      <a:pt x="1807" y="1070"/>
                    </a:lnTo>
                    <a:cubicBezTo>
                      <a:pt x="1803" y="1083"/>
                      <a:pt x="1797" y="1095"/>
                      <a:pt x="1791" y="1106"/>
                    </a:cubicBezTo>
                    <a:cubicBezTo>
                      <a:pt x="1772" y="1138"/>
                      <a:pt x="1746" y="1165"/>
                      <a:pt x="1713" y="1184"/>
                    </a:cubicBezTo>
                    <a:cubicBezTo>
                      <a:pt x="1681" y="1202"/>
                      <a:pt x="1644" y="1212"/>
                      <a:pt x="1607" y="12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35"/>
              <p:cNvSpPr/>
              <p:nvPr/>
            </p:nvSpPr>
            <p:spPr>
              <a:xfrm>
                <a:off x="2640501" y="4266344"/>
                <a:ext cx="107899" cy="107907"/>
              </a:xfrm>
              <a:custGeom>
                <a:avLst/>
                <a:gdLst/>
                <a:ahLst/>
                <a:cxnLst/>
                <a:rect l="l" t="t" r="r" b="b"/>
                <a:pathLst>
                  <a:path w="217" h="217" extrusionOk="0">
                    <a:moveTo>
                      <a:pt x="190" y="137"/>
                    </a:moveTo>
                    <a:lnTo>
                      <a:pt x="190" y="137"/>
                    </a:lnTo>
                    <a:lnTo>
                      <a:pt x="190" y="137"/>
                    </a:lnTo>
                    <a:cubicBezTo>
                      <a:pt x="171" y="137"/>
                      <a:pt x="152" y="131"/>
                      <a:pt x="135" y="122"/>
                    </a:cubicBezTo>
                    <a:cubicBezTo>
                      <a:pt x="118" y="112"/>
                      <a:pt x="105" y="98"/>
                      <a:pt x="95" y="82"/>
                    </a:cubicBezTo>
                    <a:cubicBezTo>
                      <a:pt x="86" y="65"/>
                      <a:pt x="80" y="47"/>
                      <a:pt x="80" y="27"/>
                    </a:cubicBezTo>
                    <a:cubicBezTo>
                      <a:pt x="80" y="18"/>
                      <a:pt x="81" y="9"/>
                      <a:pt x="83" y="0"/>
                    </a:cubicBezTo>
                    <a:lnTo>
                      <a:pt x="83" y="0"/>
                    </a:lnTo>
                    <a:cubicBezTo>
                      <a:pt x="73" y="3"/>
                      <a:pt x="64" y="7"/>
                      <a:pt x="55" y="12"/>
                    </a:cubicBezTo>
                    <a:cubicBezTo>
                      <a:pt x="38" y="21"/>
                      <a:pt x="25" y="35"/>
                      <a:pt x="15" y="52"/>
                    </a:cubicBezTo>
                    <a:cubicBezTo>
                      <a:pt x="6" y="69"/>
                      <a:pt x="0" y="87"/>
                      <a:pt x="0" y="107"/>
                    </a:cubicBezTo>
                    <a:cubicBezTo>
                      <a:pt x="0" y="126"/>
                      <a:pt x="6" y="145"/>
                      <a:pt x="15" y="162"/>
                    </a:cubicBezTo>
                    <a:cubicBezTo>
                      <a:pt x="25" y="178"/>
                      <a:pt x="38" y="193"/>
                      <a:pt x="55" y="203"/>
                    </a:cubicBezTo>
                    <a:cubicBezTo>
                      <a:pt x="72" y="212"/>
                      <a:pt x="91" y="217"/>
                      <a:pt x="110" y="217"/>
                    </a:cubicBezTo>
                    <a:cubicBezTo>
                      <a:pt x="129" y="217"/>
                      <a:pt x="148" y="212"/>
                      <a:pt x="165" y="203"/>
                    </a:cubicBezTo>
                    <a:cubicBezTo>
                      <a:pt x="182" y="193"/>
                      <a:pt x="196" y="179"/>
                      <a:pt x="206" y="162"/>
                    </a:cubicBezTo>
                    <a:cubicBezTo>
                      <a:pt x="211" y="153"/>
                      <a:pt x="215" y="144"/>
                      <a:pt x="217" y="134"/>
                    </a:cubicBezTo>
                    <a:lnTo>
                      <a:pt x="217" y="134"/>
                    </a:lnTo>
                    <a:cubicBezTo>
                      <a:pt x="208" y="136"/>
                      <a:pt x="199" y="137"/>
                      <a:pt x="190" y="13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0000" tIns="33100" rIns="90000" bIns="331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35"/>
              <p:cNvSpPr/>
              <p:nvPr/>
            </p:nvSpPr>
            <p:spPr>
              <a:xfrm>
                <a:off x="3089502" y="4241555"/>
                <a:ext cx="103424" cy="149180"/>
              </a:xfrm>
              <a:custGeom>
                <a:avLst/>
                <a:gdLst/>
                <a:ahLst/>
                <a:cxnLst/>
                <a:rect l="l" t="t" r="r" b="b"/>
                <a:pathLst>
                  <a:path w="208" h="300" extrusionOk="0">
                    <a:moveTo>
                      <a:pt x="202" y="292"/>
                    </a:moveTo>
                    <a:cubicBezTo>
                      <a:pt x="150" y="258"/>
                      <a:pt x="97" y="222"/>
                      <a:pt x="57" y="174"/>
                    </a:cubicBezTo>
                    <a:cubicBezTo>
                      <a:pt x="17" y="126"/>
                      <a:pt x="-9" y="62"/>
                      <a:pt x="3" y="0"/>
                    </a:cubicBezTo>
                    <a:cubicBezTo>
                      <a:pt x="125" y="44"/>
                      <a:pt x="211" y="171"/>
                      <a:pt x="208" y="300"/>
                    </a:cubicBezTo>
                    <a:lnTo>
                      <a:pt x="202" y="29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35"/>
              <p:cNvSpPr/>
              <p:nvPr/>
            </p:nvSpPr>
            <p:spPr>
              <a:xfrm>
                <a:off x="3203368" y="4146576"/>
                <a:ext cx="107402" cy="239186"/>
              </a:xfrm>
              <a:custGeom>
                <a:avLst/>
                <a:gdLst/>
                <a:ahLst/>
                <a:cxnLst/>
                <a:rect l="l" t="t" r="r" b="b"/>
                <a:pathLst>
                  <a:path w="216" h="481" extrusionOk="0">
                    <a:moveTo>
                      <a:pt x="6" y="481"/>
                    </a:moveTo>
                    <a:cubicBezTo>
                      <a:pt x="-22" y="307"/>
                      <a:pt x="43" y="120"/>
                      <a:pt x="172" y="0"/>
                    </a:cubicBezTo>
                    <a:cubicBezTo>
                      <a:pt x="203" y="70"/>
                      <a:pt x="222" y="146"/>
                      <a:pt x="215" y="221"/>
                    </a:cubicBezTo>
                    <a:cubicBezTo>
                      <a:pt x="209" y="296"/>
                      <a:pt x="176" y="371"/>
                      <a:pt x="119" y="420"/>
                    </a:cubicBezTo>
                    <a:cubicBezTo>
                      <a:pt x="90" y="445"/>
                      <a:pt x="56" y="462"/>
                      <a:pt x="22" y="479"/>
                    </a:cubicBezTo>
                    <a:lnTo>
                      <a:pt x="6" y="4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35"/>
              <p:cNvSpPr/>
              <p:nvPr/>
            </p:nvSpPr>
            <p:spPr>
              <a:xfrm>
                <a:off x="3091491" y="4360899"/>
                <a:ext cx="250108" cy="241175"/>
              </a:xfrm>
              <a:custGeom>
                <a:avLst/>
                <a:gdLst/>
                <a:ahLst/>
                <a:cxnLst/>
                <a:rect l="l" t="t" r="r" b="b"/>
                <a:pathLst>
                  <a:path w="503" h="485" extrusionOk="0">
                    <a:moveTo>
                      <a:pt x="0" y="0"/>
                    </a:moveTo>
                    <a:lnTo>
                      <a:pt x="503" y="0"/>
                    </a:lnTo>
                    <a:lnTo>
                      <a:pt x="503" y="461"/>
                    </a:lnTo>
                    <a:lnTo>
                      <a:pt x="503" y="461"/>
                    </a:lnTo>
                    <a:cubicBezTo>
                      <a:pt x="503" y="465"/>
                      <a:pt x="502" y="469"/>
                      <a:pt x="500" y="473"/>
                    </a:cubicBezTo>
                    <a:cubicBezTo>
                      <a:pt x="498" y="477"/>
                      <a:pt x="495" y="479"/>
                      <a:pt x="491" y="482"/>
                    </a:cubicBezTo>
                    <a:cubicBezTo>
                      <a:pt x="488" y="484"/>
                      <a:pt x="484" y="485"/>
                      <a:pt x="480" y="485"/>
                    </a:cubicBezTo>
                    <a:lnTo>
                      <a:pt x="23" y="485"/>
                    </a:lnTo>
                    <a:lnTo>
                      <a:pt x="23" y="485"/>
                    </a:lnTo>
                    <a:cubicBezTo>
                      <a:pt x="19" y="485"/>
                      <a:pt x="15" y="484"/>
                      <a:pt x="11" y="482"/>
                    </a:cubicBezTo>
                    <a:cubicBezTo>
                      <a:pt x="8" y="479"/>
                      <a:pt x="5" y="477"/>
                      <a:pt x="3" y="473"/>
                    </a:cubicBezTo>
                    <a:cubicBezTo>
                      <a:pt x="1" y="469"/>
                      <a:pt x="0" y="465"/>
                      <a:pt x="0" y="46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35"/>
              <p:cNvSpPr/>
              <p:nvPr/>
            </p:nvSpPr>
            <p:spPr>
              <a:xfrm>
                <a:off x="716711" y="3426956"/>
                <a:ext cx="618059" cy="425164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855" extrusionOk="0">
                    <a:moveTo>
                      <a:pt x="622" y="855"/>
                    </a:moveTo>
                    <a:lnTo>
                      <a:pt x="1199" y="855"/>
                    </a:lnTo>
                    <a:cubicBezTo>
                      <a:pt x="1223" y="855"/>
                      <a:pt x="1243" y="835"/>
                      <a:pt x="1243" y="810"/>
                    </a:cubicBezTo>
                    <a:lnTo>
                      <a:pt x="1243" y="44"/>
                    </a:lnTo>
                    <a:cubicBezTo>
                      <a:pt x="1243" y="20"/>
                      <a:pt x="1223" y="0"/>
                      <a:pt x="1199" y="0"/>
                    </a:cubicBezTo>
                    <a:lnTo>
                      <a:pt x="45" y="0"/>
                    </a:lnTo>
                    <a:cubicBezTo>
                      <a:pt x="20" y="0"/>
                      <a:pt x="0" y="20"/>
                      <a:pt x="0" y="44"/>
                    </a:cubicBezTo>
                    <a:lnTo>
                      <a:pt x="0" y="810"/>
                    </a:lnTo>
                    <a:cubicBezTo>
                      <a:pt x="0" y="835"/>
                      <a:pt x="20" y="855"/>
                      <a:pt x="45" y="855"/>
                    </a:cubicBezTo>
                    <a:lnTo>
                      <a:pt x="622" y="85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35"/>
              <p:cNvSpPr/>
              <p:nvPr/>
            </p:nvSpPr>
            <p:spPr>
              <a:xfrm>
                <a:off x="869361" y="3616415"/>
                <a:ext cx="107899" cy="1392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28" extrusionOk="0">
                    <a:moveTo>
                      <a:pt x="0" y="0"/>
                    </a:moveTo>
                    <a:lnTo>
                      <a:pt x="217" y="0"/>
                    </a:lnTo>
                    <a:lnTo>
                      <a:pt x="217" y="28"/>
                    </a:lnTo>
                    <a:lnTo>
                      <a:pt x="0" y="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35"/>
              <p:cNvSpPr/>
              <p:nvPr/>
            </p:nvSpPr>
            <p:spPr>
              <a:xfrm>
                <a:off x="869361" y="3578623"/>
                <a:ext cx="246130" cy="13924"/>
              </a:xfrm>
              <a:custGeom>
                <a:avLst/>
                <a:gdLst/>
                <a:ahLst/>
                <a:cxnLst/>
                <a:rect l="l" t="t" r="r" b="b"/>
                <a:pathLst>
                  <a:path w="495" h="28" extrusionOk="0">
                    <a:moveTo>
                      <a:pt x="0" y="0"/>
                    </a:moveTo>
                    <a:lnTo>
                      <a:pt x="495" y="0"/>
                    </a:lnTo>
                    <a:lnTo>
                      <a:pt x="495" y="28"/>
                    </a:lnTo>
                    <a:lnTo>
                      <a:pt x="0" y="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6" name="Google Shape;476;p35"/>
            <p:cNvGrpSpPr/>
            <p:nvPr/>
          </p:nvGrpSpPr>
          <p:grpSpPr>
            <a:xfrm flipH="1">
              <a:off x="2352669" y="2499302"/>
              <a:ext cx="748656" cy="515001"/>
              <a:chOff x="716711" y="3426956"/>
              <a:chExt cx="618060" cy="425164"/>
            </a:xfrm>
          </p:grpSpPr>
          <p:sp>
            <p:nvSpPr>
              <p:cNvPr id="477" name="Google Shape;477;p35"/>
              <p:cNvSpPr/>
              <p:nvPr/>
            </p:nvSpPr>
            <p:spPr>
              <a:xfrm>
                <a:off x="716711" y="3426956"/>
                <a:ext cx="618060" cy="425164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855" extrusionOk="0">
                    <a:moveTo>
                      <a:pt x="622" y="855"/>
                    </a:moveTo>
                    <a:lnTo>
                      <a:pt x="1199" y="855"/>
                    </a:lnTo>
                    <a:cubicBezTo>
                      <a:pt x="1223" y="855"/>
                      <a:pt x="1243" y="835"/>
                      <a:pt x="1243" y="810"/>
                    </a:cubicBezTo>
                    <a:lnTo>
                      <a:pt x="1243" y="44"/>
                    </a:lnTo>
                    <a:cubicBezTo>
                      <a:pt x="1243" y="20"/>
                      <a:pt x="1223" y="0"/>
                      <a:pt x="1199" y="0"/>
                    </a:cubicBezTo>
                    <a:lnTo>
                      <a:pt x="45" y="0"/>
                    </a:lnTo>
                    <a:cubicBezTo>
                      <a:pt x="20" y="0"/>
                      <a:pt x="0" y="20"/>
                      <a:pt x="0" y="44"/>
                    </a:cubicBezTo>
                    <a:lnTo>
                      <a:pt x="0" y="810"/>
                    </a:lnTo>
                    <a:cubicBezTo>
                      <a:pt x="0" y="835"/>
                      <a:pt x="20" y="855"/>
                      <a:pt x="45" y="855"/>
                    </a:cubicBezTo>
                    <a:lnTo>
                      <a:pt x="622" y="85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35"/>
              <p:cNvSpPr/>
              <p:nvPr/>
            </p:nvSpPr>
            <p:spPr>
              <a:xfrm>
                <a:off x="869361" y="3616415"/>
                <a:ext cx="107899" cy="1392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28" extrusionOk="0">
                    <a:moveTo>
                      <a:pt x="0" y="0"/>
                    </a:moveTo>
                    <a:lnTo>
                      <a:pt x="217" y="0"/>
                    </a:lnTo>
                    <a:lnTo>
                      <a:pt x="217" y="28"/>
                    </a:lnTo>
                    <a:lnTo>
                      <a:pt x="0" y="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35"/>
              <p:cNvSpPr/>
              <p:nvPr/>
            </p:nvSpPr>
            <p:spPr>
              <a:xfrm>
                <a:off x="869361" y="3578623"/>
                <a:ext cx="246130" cy="13923"/>
              </a:xfrm>
              <a:custGeom>
                <a:avLst/>
                <a:gdLst/>
                <a:ahLst/>
                <a:cxnLst/>
                <a:rect l="l" t="t" r="r" b="b"/>
                <a:pathLst>
                  <a:path w="495" h="28" extrusionOk="0">
                    <a:moveTo>
                      <a:pt x="0" y="0"/>
                    </a:moveTo>
                    <a:lnTo>
                      <a:pt x="495" y="0"/>
                    </a:lnTo>
                    <a:lnTo>
                      <a:pt x="495" y="28"/>
                    </a:lnTo>
                    <a:lnTo>
                      <a:pt x="0" y="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80" name="Google Shape;480;p35"/>
            <p:cNvSpPr/>
            <p:nvPr/>
          </p:nvSpPr>
          <p:spPr>
            <a:xfrm rot="-5400000">
              <a:off x="2073880" y="3300982"/>
              <a:ext cx="905958" cy="179016"/>
            </a:xfrm>
            <a:custGeom>
              <a:avLst/>
              <a:gdLst/>
              <a:ahLst/>
              <a:cxnLst/>
              <a:rect l="l" t="t" r="r" b="b"/>
              <a:pathLst>
                <a:path w="1822" h="360" fill="none" extrusionOk="0">
                  <a:moveTo>
                    <a:pt x="0" y="0"/>
                  </a:moveTo>
                  <a:lnTo>
                    <a:pt x="359" y="360"/>
                  </a:lnTo>
                  <a:lnTo>
                    <a:pt x="1822" y="360"/>
                  </a:lnTo>
                </a:path>
              </a:pathLst>
            </a:custGeom>
            <a:noFill/>
            <a:ln w="9525" cap="rnd" cmpd="sng">
              <a:solidFill>
                <a:srgbClr val="152F4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350" tIns="45350" rIns="90350" bIns="453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35"/>
            <p:cNvSpPr/>
            <p:nvPr/>
          </p:nvSpPr>
          <p:spPr>
            <a:xfrm rot="-5400000">
              <a:off x="2592749" y="2909914"/>
              <a:ext cx="55193" cy="55694"/>
            </a:xfrm>
            <a:custGeom>
              <a:avLst/>
              <a:gdLst/>
              <a:ahLst/>
              <a:cxnLst/>
              <a:rect l="l" t="t" r="r" b="b"/>
              <a:pathLst>
                <a:path w="111" h="112" extrusionOk="0">
                  <a:moveTo>
                    <a:pt x="111" y="56"/>
                  </a:moveTo>
                  <a:cubicBezTo>
                    <a:pt x="111" y="66"/>
                    <a:pt x="109" y="75"/>
                    <a:pt x="104" y="84"/>
                  </a:cubicBezTo>
                  <a:cubicBezTo>
                    <a:pt x="99" y="92"/>
                    <a:pt x="93" y="99"/>
                    <a:pt x="84" y="104"/>
                  </a:cubicBezTo>
                  <a:cubicBezTo>
                    <a:pt x="76" y="109"/>
                    <a:pt x="66" y="112"/>
                    <a:pt x="56" y="112"/>
                  </a:cubicBezTo>
                  <a:cubicBezTo>
                    <a:pt x="46" y="112"/>
                    <a:pt x="36" y="109"/>
                    <a:pt x="28" y="104"/>
                  </a:cubicBezTo>
                  <a:cubicBezTo>
                    <a:pt x="20" y="99"/>
                    <a:pt x="13" y="92"/>
                    <a:pt x="8" y="84"/>
                  </a:cubicBezTo>
                  <a:cubicBezTo>
                    <a:pt x="3" y="75"/>
                    <a:pt x="0" y="66"/>
                    <a:pt x="0" y="56"/>
                  </a:cubicBezTo>
                  <a:cubicBezTo>
                    <a:pt x="0" y="46"/>
                    <a:pt x="3" y="37"/>
                    <a:pt x="8" y="28"/>
                  </a:cubicBezTo>
                  <a:cubicBezTo>
                    <a:pt x="13" y="20"/>
                    <a:pt x="20" y="13"/>
                    <a:pt x="28" y="8"/>
                  </a:cubicBezTo>
                  <a:cubicBezTo>
                    <a:pt x="36" y="3"/>
                    <a:pt x="46" y="0"/>
                    <a:pt x="56" y="0"/>
                  </a:cubicBezTo>
                  <a:cubicBezTo>
                    <a:pt x="66" y="0"/>
                    <a:pt x="76" y="3"/>
                    <a:pt x="84" y="8"/>
                  </a:cubicBezTo>
                  <a:cubicBezTo>
                    <a:pt x="93" y="13"/>
                    <a:pt x="99" y="20"/>
                    <a:pt x="104" y="28"/>
                  </a:cubicBezTo>
                  <a:cubicBezTo>
                    <a:pt x="109" y="37"/>
                    <a:pt x="111" y="46"/>
                    <a:pt x="111" y="56"/>
                  </a:cubicBezTo>
                  <a:close/>
                </a:path>
              </a:pathLst>
            </a:custGeom>
            <a:solidFill>
              <a:srgbClr val="152F4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82" name="Google Shape;482;p35"/>
          <p:cNvCxnSpPr/>
          <p:nvPr/>
        </p:nvCxnSpPr>
        <p:spPr>
          <a:xfrm>
            <a:off x="-18047" y="4644074"/>
            <a:ext cx="5817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83" name="Google Shape;483;p35"/>
          <p:cNvGrpSpPr/>
          <p:nvPr/>
        </p:nvGrpSpPr>
        <p:grpSpPr>
          <a:xfrm flipH="1">
            <a:off x="5351353" y="3510200"/>
            <a:ext cx="913949" cy="1136775"/>
            <a:chOff x="4919328" y="3607500"/>
            <a:chExt cx="913949" cy="1136775"/>
          </a:xfrm>
        </p:grpSpPr>
        <p:sp>
          <p:nvSpPr>
            <p:cNvPr id="484" name="Google Shape;484;p35"/>
            <p:cNvSpPr/>
            <p:nvPr/>
          </p:nvSpPr>
          <p:spPr>
            <a:xfrm>
              <a:off x="5100633" y="3861850"/>
              <a:ext cx="626100" cy="6261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485" name="Google Shape;485;p35"/>
            <p:cNvSpPr/>
            <p:nvPr/>
          </p:nvSpPr>
          <p:spPr>
            <a:xfrm>
              <a:off x="4919328" y="3607500"/>
              <a:ext cx="354000" cy="3540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486" name="Google Shape;486;p35"/>
            <p:cNvSpPr/>
            <p:nvPr/>
          </p:nvSpPr>
          <p:spPr>
            <a:xfrm>
              <a:off x="5385677" y="4296675"/>
              <a:ext cx="447600" cy="4476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</p:grpSp>
      <p:sp>
        <p:nvSpPr>
          <p:cNvPr id="9" name="Google Shape;248;p30">
            <a:extLst>
              <a:ext uri="{FF2B5EF4-FFF2-40B4-BE49-F238E27FC236}">
                <a16:creationId xmlns:a16="http://schemas.microsoft.com/office/drawing/2014/main" id="{883D9FA9-DE87-2030-42AD-11E8ECC6E00F}"/>
              </a:ext>
            </a:extLst>
          </p:cNvPr>
          <p:cNvSpPr/>
          <p:nvPr/>
        </p:nvSpPr>
        <p:spPr>
          <a:xfrm>
            <a:off x="7340939" y="835489"/>
            <a:ext cx="1053900" cy="10539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ulish Medium"/>
              <a:ea typeface="Mulish Medium"/>
              <a:cs typeface="Mulish Medium"/>
              <a:sym typeface="Mulish Medium"/>
            </a:endParaRPr>
          </a:p>
        </p:txBody>
      </p:sp>
      <p:sp>
        <p:nvSpPr>
          <p:cNvPr id="10" name="Google Shape;250;p30">
            <a:extLst>
              <a:ext uri="{FF2B5EF4-FFF2-40B4-BE49-F238E27FC236}">
                <a16:creationId xmlns:a16="http://schemas.microsoft.com/office/drawing/2014/main" id="{65B93B6F-9AAE-7D6A-129A-3002CB7EE90D}"/>
              </a:ext>
            </a:extLst>
          </p:cNvPr>
          <p:cNvSpPr txBox="1">
            <a:spLocks/>
          </p:cNvSpPr>
          <p:nvPr/>
        </p:nvSpPr>
        <p:spPr>
          <a:xfrm>
            <a:off x="7340939" y="941539"/>
            <a:ext cx="1053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6000" dirty="0">
                <a:solidFill>
                  <a:schemeClr val="bg1"/>
                </a:solidFill>
              </a:rPr>
              <a:t>06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856415-C5E6-33E5-7716-30E70572C4DE}"/>
              </a:ext>
            </a:extLst>
          </p:cNvPr>
          <p:cNvSpPr txBox="1"/>
          <p:nvPr/>
        </p:nvSpPr>
        <p:spPr>
          <a:xfrm>
            <a:off x="7213580" y="2595147"/>
            <a:ext cx="1542464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500" dirty="0">
                <a:latin typeface="Oswald" panose="00000500000000000000" pitchFamily="2" charset="0"/>
              </a:rPr>
              <a:t>Graph</a:t>
            </a:r>
          </a:p>
        </p:txBody>
      </p:sp>
    </p:spTree>
    <p:extLst>
      <p:ext uri="{BB962C8B-B14F-4D97-AF65-F5344CB8AC3E}">
        <p14:creationId xmlns:p14="http://schemas.microsoft.com/office/powerpoint/2010/main" val="2786109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6"/>
          <p:cNvSpPr txBox="1">
            <a:spLocks noGrp="1"/>
          </p:cNvSpPr>
          <p:nvPr>
            <p:ph type="title"/>
          </p:nvPr>
        </p:nvSpPr>
        <p:spPr>
          <a:xfrm>
            <a:off x="583564" y="35428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Graph</a:t>
            </a:r>
            <a:endParaRPr dirty="0"/>
          </a:p>
        </p:txBody>
      </p:sp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id="{9845F466-C6C9-4598-45E1-67EF7F4ABC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881492"/>
              </p:ext>
            </p:extLst>
          </p:nvPr>
        </p:nvGraphicFramePr>
        <p:xfrm>
          <a:off x="626934" y="1017725"/>
          <a:ext cx="7617261" cy="39823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45"/>
          <p:cNvSpPr txBox="1">
            <a:spLocks noGrp="1"/>
          </p:cNvSpPr>
          <p:nvPr>
            <p:ph type="title"/>
          </p:nvPr>
        </p:nvSpPr>
        <p:spPr>
          <a:xfrm>
            <a:off x="3982675" y="9915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grpSp>
        <p:nvGrpSpPr>
          <p:cNvPr id="662" name="Google Shape;662;p45"/>
          <p:cNvGrpSpPr/>
          <p:nvPr/>
        </p:nvGrpSpPr>
        <p:grpSpPr>
          <a:xfrm>
            <a:off x="0" y="819317"/>
            <a:ext cx="4838744" cy="3978663"/>
            <a:chOff x="-594617" y="931000"/>
            <a:chExt cx="4838744" cy="3978663"/>
          </a:xfrm>
        </p:grpSpPr>
        <p:grpSp>
          <p:nvGrpSpPr>
            <p:cNvPr id="663" name="Google Shape;663;p45"/>
            <p:cNvGrpSpPr/>
            <p:nvPr/>
          </p:nvGrpSpPr>
          <p:grpSpPr>
            <a:xfrm>
              <a:off x="943477" y="931000"/>
              <a:ext cx="2899353" cy="3410285"/>
              <a:chOff x="943456" y="930975"/>
              <a:chExt cx="2686078" cy="3159426"/>
            </a:xfrm>
          </p:grpSpPr>
          <p:grpSp>
            <p:nvGrpSpPr>
              <p:cNvPr id="664" name="Google Shape;664;p45"/>
              <p:cNvGrpSpPr/>
              <p:nvPr/>
            </p:nvGrpSpPr>
            <p:grpSpPr>
              <a:xfrm flipH="1">
                <a:off x="2015022" y="1053110"/>
                <a:ext cx="1614512" cy="1216815"/>
                <a:chOff x="3054560" y="3891573"/>
                <a:chExt cx="1614512" cy="1216815"/>
              </a:xfrm>
            </p:grpSpPr>
            <p:sp>
              <p:nvSpPr>
                <p:cNvPr id="665" name="Google Shape;665;p45"/>
                <p:cNvSpPr/>
                <p:nvPr/>
              </p:nvSpPr>
              <p:spPr>
                <a:xfrm>
                  <a:off x="3054560" y="3968152"/>
                  <a:ext cx="1073525" cy="10736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" h="2159" extrusionOk="0">
                      <a:moveTo>
                        <a:pt x="1842" y="317"/>
                      </a:moveTo>
                      <a:cubicBezTo>
                        <a:pt x="1976" y="451"/>
                        <a:pt x="2073" y="617"/>
                        <a:pt x="2122" y="800"/>
                      </a:cubicBezTo>
                      <a:cubicBezTo>
                        <a:pt x="2171" y="983"/>
                        <a:pt x="2171" y="1176"/>
                        <a:pt x="2122" y="1359"/>
                      </a:cubicBezTo>
                      <a:cubicBezTo>
                        <a:pt x="2073" y="1542"/>
                        <a:pt x="1976" y="1709"/>
                        <a:pt x="1842" y="1843"/>
                      </a:cubicBezTo>
                      <a:cubicBezTo>
                        <a:pt x="1708" y="1977"/>
                        <a:pt x="1541" y="2073"/>
                        <a:pt x="1358" y="2122"/>
                      </a:cubicBezTo>
                      <a:cubicBezTo>
                        <a:pt x="1176" y="2171"/>
                        <a:pt x="983" y="2171"/>
                        <a:pt x="800" y="2122"/>
                      </a:cubicBezTo>
                      <a:cubicBezTo>
                        <a:pt x="617" y="2073"/>
                        <a:pt x="450" y="1977"/>
                        <a:pt x="316" y="1843"/>
                      </a:cubicBezTo>
                      <a:cubicBezTo>
                        <a:pt x="182" y="1709"/>
                        <a:pt x="86" y="1542"/>
                        <a:pt x="37" y="1359"/>
                      </a:cubicBezTo>
                      <a:cubicBezTo>
                        <a:pt x="-12" y="1176"/>
                        <a:pt x="-12" y="983"/>
                        <a:pt x="37" y="800"/>
                      </a:cubicBezTo>
                      <a:cubicBezTo>
                        <a:pt x="86" y="617"/>
                        <a:pt x="182" y="451"/>
                        <a:pt x="316" y="317"/>
                      </a:cubicBezTo>
                      <a:cubicBezTo>
                        <a:pt x="450" y="183"/>
                        <a:pt x="617" y="86"/>
                        <a:pt x="800" y="37"/>
                      </a:cubicBezTo>
                      <a:cubicBezTo>
                        <a:pt x="983" y="-12"/>
                        <a:pt x="1176" y="-12"/>
                        <a:pt x="1358" y="37"/>
                      </a:cubicBezTo>
                      <a:cubicBezTo>
                        <a:pt x="1541" y="86"/>
                        <a:pt x="1708" y="183"/>
                        <a:pt x="1842" y="31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0350" tIns="45350" rIns="90350" bIns="4535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6" name="Google Shape;666;p45"/>
                <p:cNvSpPr/>
                <p:nvPr/>
              </p:nvSpPr>
              <p:spPr>
                <a:xfrm>
                  <a:off x="3120691" y="4034786"/>
                  <a:ext cx="940764" cy="940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2" h="1892" extrusionOk="0">
                      <a:moveTo>
                        <a:pt x="1615" y="277"/>
                      </a:moveTo>
                      <a:cubicBezTo>
                        <a:pt x="1733" y="394"/>
                        <a:pt x="1817" y="540"/>
                        <a:pt x="1860" y="701"/>
                      </a:cubicBezTo>
                      <a:cubicBezTo>
                        <a:pt x="1903" y="861"/>
                        <a:pt x="1903" y="1030"/>
                        <a:pt x="1860" y="1191"/>
                      </a:cubicBezTo>
                      <a:cubicBezTo>
                        <a:pt x="1817" y="1351"/>
                        <a:pt x="1733" y="1497"/>
                        <a:pt x="1615" y="1615"/>
                      </a:cubicBezTo>
                      <a:cubicBezTo>
                        <a:pt x="1498" y="1732"/>
                        <a:pt x="1352" y="1817"/>
                        <a:pt x="1191" y="1860"/>
                      </a:cubicBezTo>
                      <a:cubicBezTo>
                        <a:pt x="1031" y="1903"/>
                        <a:pt x="862" y="1903"/>
                        <a:pt x="701" y="1860"/>
                      </a:cubicBezTo>
                      <a:cubicBezTo>
                        <a:pt x="541" y="1817"/>
                        <a:pt x="395" y="1732"/>
                        <a:pt x="277" y="1615"/>
                      </a:cubicBezTo>
                      <a:cubicBezTo>
                        <a:pt x="160" y="1497"/>
                        <a:pt x="75" y="1351"/>
                        <a:pt x="32" y="1191"/>
                      </a:cubicBezTo>
                      <a:cubicBezTo>
                        <a:pt x="-11" y="1030"/>
                        <a:pt x="-11" y="861"/>
                        <a:pt x="32" y="701"/>
                      </a:cubicBezTo>
                      <a:cubicBezTo>
                        <a:pt x="75" y="540"/>
                        <a:pt x="160" y="394"/>
                        <a:pt x="277" y="277"/>
                      </a:cubicBezTo>
                      <a:cubicBezTo>
                        <a:pt x="395" y="159"/>
                        <a:pt x="541" y="75"/>
                        <a:pt x="701" y="32"/>
                      </a:cubicBezTo>
                      <a:cubicBezTo>
                        <a:pt x="862" y="-11"/>
                        <a:pt x="1031" y="-11"/>
                        <a:pt x="1191" y="32"/>
                      </a:cubicBezTo>
                      <a:cubicBezTo>
                        <a:pt x="1352" y="75"/>
                        <a:pt x="1498" y="159"/>
                        <a:pt x="1615" y="27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7" name="Google Shape;667;p45"/>
                <p:cNvSpPr/>
                <p:nvPr/>
              </p:nvSpPr>
              <p:spPr>
                <a:xfrm>
                  <a:off x="3120691" y="4034289"/>
                  <a:ext cx="940764" cy="4709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2" h="947" extrusionOk="0">
                      <a:moveTo>
                        <a:pt x="1892" y="947"/>
                      </a:moveTo>
                      <a:cubicBezTo>
                        <a:pt x="1892" y="424"/>
                        <a:pt x="1469" y="0"/>
                        <a:pt x="946" y="0"/>
                      </a:cubicBezTo>
                      <a:cubicBezTo>
                        <a:pt x="424" y="0"/>
                        <a:pt x="0" y="424"/>
                        <a:pt x="0" y="947"/>
                      </a:cubicBezTo>
                      <a:lnTo>
                        <a:pt x="1892" y="947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8" name="Google Shape;668;p45"/>
                <p:cNvSpPr/>
                <p:nvPr/>
              </p:nvSpPr>
              <p:spPr>
                <a:xfrm>
                  <a:off x="3120691" y="4034289"/>
                  <a:ext cx="470382" cy="4709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6" h="947" extrusionOk="0">
                      <a:moveTo>
                        <a:pt x="931" y="947"/>
                      </a:moveTo>
                      <a:lnTo>
                        <a:pt x="0" y="947"/>
                      </a:lnTo>
                      <a:cubicBezTo>
                        <a:pt x="0" y="424"/>
                        <a:pt x="424" y="0"/>
                        <a:pt x="946" y="0"/>
                      </a:cubicBezTo>
                      <a:lnTo>
                        <a:pt x="931" y="94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9" name="Google Shape;669;p45"/>
                <p:cNvSpPr/>
                <p:nvPr/>
              </p:nvSpPr>
              <p:spPr>
                <a:xfrm>
                  <a:off x="3735767" y="4088491"/>
                  <a:ext cx="905958" cy="179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2" h="360" fill="none" extrusionOk="0">
                      <a:moveTo>
                        <a:pt x="0" y="360"/>
                      </a:moveTo>
                      <a:lnTo>
                        <a:pt x="360" y="0"/>
                      </a:lnTo>
                      <a:lnTo>
                        <a:pt x="1822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0350" tIns="45350" rIns="90350" bIns="4535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0" name="Google Shape;670;p45"/>
                <p:cNvSpPr/>
                <p:nvPr/>
              </p:nvSpPr>
              <p:spPr>
                <a:xfrm>
                  <a:off x="4613879" y="4057163"/>
                  <a:ext cx="55193" cy="55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" h="111" extrusionOk="0">
                      <a:moveTo>
                        <a:pt x="111" y="55"/>
                      </a:moveTo>
                      <a:cubicBezTo>
                        <a:pt x="111" y="65"/>
                        <a:pt x="109" y="74"/>
                        <a:pt x="104" y="83"/>
                      </a:cubicBezTo>
                      <a:cubicBezTo>
                        <a:pt x="99" y="91"/>
                        <a:pt x="93" y="98"/>
                        <a:pt x="84" y="103"/>
                      </a:cubicBezTo>
                      <a:cubicBezTo>
                        <a:pt x="76" y="107"/>
                        <a:pt x="66" y="111"/>
                        <a:pt x="56" y="111"/>
                      </a:cubicBezTo>
                      <a:cubicBezTo>
                        <a:pt x="46" y="111"/>
                        <a:pt x="36" y="107"/>
                        <a:pt x="28" y="103"/>
                      </a:cubicBezTo>
                      <a:cubicBezTo>
                        <a:pt x="20" y="98"/>
                        <a:pt x="13" y="91"/>
                        <a:pt x="8" y="83"/>
                      </a:cubicBezTo>
                      <a:cubicBezTo>
                        <a:pt x="3" y="74"/>
                        <a:pt x="0" y="65"/>
                        <a:pt x="0" y="55"/>
                      </a:cubicBezTo>
                      <a:cubicBezTo>
                        <a:pt x="0" y="46"/>
                        <a:pt x="3" y="36"/>
                        <a:pt x="8" y="27"/>
                      </a:cubicBezTo>
                      <a:cubicBezTo>
                        <a:pt x="13" y="19"/>
                        <a:pt x="20" y="12"/>
                        <a:pt x="28" y="7"/>
                      </a:cubicBezTo>
                      <a:cubicBezTo>
                        <a:pt x="36" y="2"/>
                        <a:pt x="46" y="0"/>
                        <a:pt x="56" y="0"/>
                      </a:cubicBezTo>
                      <a:cubicBezTo>
                        <a:pt x="66" y="0"/>
                        <a:pt x="76" y="2"/>
                        <a:pt x="84" y="7"/>
                      </a:cubicBezTo>
                      <a:cubicBezTo>
                        <a:pt x="93" y="12"/>
                        <a:pt x="99" y="19"/>
                        <a:pt x="104" y="27"/>
                      </a:cubicBezTo>
                      <a:cubicBezTo>
                        <a:pt x="109" y="36"/>
                        <a:pt x="111" y="46"/>
                        <a:pt x="111" y="55"/>
                      </a:cubicBezTo>
                      <a:close/>
                    </a:path>
                  </a:pathLst>
                </a:custGeom>
                <a:solidFill>
                  <a:srgbClr val="152F4D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1" name="Google Shape;671;p45"/>
                <p:cNvSpPr/>
                <p:nvPr/>
              </p:nvSpPr>
              <p:spPr>
                <a:xfrm>
                  <a:off x="4442831" y="5052693"/>
                  <a:ext cx="55193" cy="556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" h="112" extrusionOk="0">
                      <a:moveTo>
                        <a:pt x="111" y="56"/>
                      </a:moveTo>
                      <a:cubicBezTo>
                        <a:pt x="111" y="66"/>
                        <a:pt x="109" y="75"/>
                        <a:pt x="104" y="84"/>
                      </a:cubicBezTo>
                      <a:cubicBezTo>
                        <a:pt x="99" y="92"/>
                        <a:pt x="93" y="99"/>
                        <a:pt x="84" y="104"/>
                      </a:cubicBezTo>
                      <a:cubicBezTo>
                        <a:pt x="76" y="109"/>
                        <a:pt x="66" y="112"/>
                        <a:pt x="56" y="112"/>
                      </a:cubicBezTo>
                      <a:cubicBezTo>
                        <a:pt x="46" y="112"/>
                        <a:pt x="36" y="109"/>
                        <a:pt x="28" y="104"/>
                      </a:cubicBezTo>
                      <a:cubicBezTo>
                        <a:pt x="20" y="99"/>
                        <a:pt x="13" y="92"/>
                        <a:pt x="8" y="84"/>
                      </a:cubicBezTo>
                      <a:cubicBezTo>
                        <a:pt x="3" y="75"/>
                        <a:pt x="0" y="66"/>
                        <a:pt x="0" y="56"/>
                      </a:cubicBezTo>
                      <a:cubicBezTo>
                        <a:pt x="0" y="46"/>
                        <a:pt x="3" y="37"/>
                        <a:pt x="8" y="28"/>
                      </a:cubicBezTo>
                      <a:cubicBezTo>
                        <a:pt x="13" y="20"/>
                        <a:pt x="20" y="13"/>
                        <a:pt x="28" y="8"/>
                      </a:cubicBezTo>
                      <a:cubicBezTo>
                        <a:pt x="36" y="3"/>
                        <a:pt x="46" y="0"/>
                        <a:pt x="56" y="0"/>
                      </a:cubicBezTo>
                      <a:cubicBezTo>
                        <a:pt x="66" y="0"/>
                        <a:pt x="76" y="3"/>
                        <a:pt x="84" y="8"/>
                      </a:cubicBezTo>
                      <a:cubicBezTo>
                        <a:pt x="93" y="13"/>
                        <a:pt x="99" y="20"/>
                        <a:pt x="104" y="28"/>
                      </a:cubicBezTo>
                      <a:cubicBezTo>
                        <a:pt x="109" y="37"/>
                        <a:pt x="111" y="46"/>
                        <a:pt x="111" y="56"/>
                      </a:cubicBezTo>
                      <a:close/>
                    </a:path>
                  </a:pathLst>
                </a:custGeom>
                <a:solidFill>
                  <a:srgbClr val="152F4D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2" name="Google Shape;672;p45"/>
                <p:cNvSpPr/>
                <p:nvPr/>
              </p:nvSpPr>
              <p:spPr>
                <a:xfrm>
                  <a:off x="3909301" y="3966163"/>
                  <a:ext cx="381875" cy="40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" h="82" extrusionOk="0">
                      <a:moveTo>
                        <a:pt x="727" y="82"/>
                      </a:moveTo>
                      <a:lnTo>
                        <a:pt x="41" y="82"/>
                      </a:lnTo>
                      <a:lnTo>
                        <a:pt x="41" y="82"/>
                      </a:lnTo>
                      <a:lnTo>
                        <a:pt x="41" y="82"/>
                      </a:lnTo>
                      <a:cubicBezTo>
                        <a:pt x="34" y="82"/>
                        <a:pt x="27" y="80"/>
                        <a:pt x="21" y="77"/>
                      </a:cubicBezTo>
                      <a:cubicBezTo>
                        <a:pt x="15" y="73"/>
                        <a:pt x="10" y="68"/>
                        <a:pt x="6" y="62"/>
                      </a:cubicBezTo>
                      <a:cubicBezTo>
                        <a:pt x="3" y="55"/>
                        <a:pt x="0" y="48"/>
                        <a:pt x="0" y="41"/>
                      </a:cubicBezTo>
                      <a:lnTo>
                        <a:pt x="0" y="41"/>
                      </a:lnTo>
                      <a:lnTo>
                        <a:pt x="0" y="41"/>
                      </a:lnTo>
                      <a:lnTo>
                        <a:pt x="0" y="41"/>
                      </a:lnTo>
                      <a:cubicBezTo>
                        <a:pt x="0" y="34"/>
                        <a:pt x="2" y="27"/>
                        <a:pt x="6" y="21"/>
                      </a:cubicBezTo>
                      <a:cubicBezTo>
                        <a:pt x="9" y="15"/>
                        <a:pt x="15" y="9"/>
                        <a:pt x="21" y="6"/>
                      </a:cubicBezTo>
                      <a:cubicBezTo>
                        <a:pt x="27" y="2"/>
                        <a:pt x="34" y="0"/>
                        <a:pt x="41" y="0"/>
                      </a:cubicBezTo>
                      <a:lnTo>
                        <a:pt x="41" y="0"/>
                      </a:lnTo>
                      <a:lnTo>
                        <a:pt x="727" y="0"/>
                      </a:lnTo>
                      <a:lnTo>
                        <a:pt x="727" y="0"/>
                      </a:lnTo>
                      <a:lnTo>
                        <a:pt x="727" y="0"/>
                      </a:lnTo>
                      <a:cubicBezTo>
                        <a:pt x="734" y="0"/>
                        <a:pt x="741" y="2"/>
                        <a:pt x="747" y="6"/>
                      </a:cubicBezTo>
                      <a:cubicBezTo>
                        <a:pt x="754" y="9"/>
                        <a:pt x="759" y="15"/>
                        <a:pt x="762" y="21"/>
                      </a:cubicBezTo>
                      <a:cubicBezTo>
                        <a:pt x="766" y="27"/>
                        <a:pt x="768" y="34"/>
                        <a:pt x="768" y="41"/>
                      </a:cubicBezTo>
                      <a:lnTo>
                        <a:pt x="768" y="41"/>
                      </a:lnTo>
                      <a:lnTo>
                        <a:pt x="768" y="41"/>
                      </a:lnTo>
                      <a:lnTo>
                        <a:pt x="768" y="41"/>
                      </a:lnTo>
                      <a:cubicBezTo>
                        <a:pt x="768" y="48"/>
                        <a:pt x="766" y="55"/>
                        <a:pt x="762" y="62"/>
                      </a:cubicBezTo>
                      <a:cubicBezTo>
                        <a:pt x="759" y="68"/>
                        <a:pt x="754" y="73"/>
                        <a:pt x="747" y="77"/>
                      </a:cubicBezTo>
                      <a:cubicBezTo>
                        <a:pt x="741" y="80"/>
                        <a:pt x="734" y="82"/>
                        <a:pt x="727" y="8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3" name="Google Shape;673;p45"/>
                <p:cNvSpPr/>
                <p:nvPr/>
              </p:nvSpPr>
              <p:spPr>
                <a:xfrm>
                  <a:off x="3909301" y="3891573"/>
                  <a:ext cx="278450" cy="298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" h="60" extrusionOk="0">
                      <a:moveTo>
                        <a:pt x="531" y="60"/>
                      </a:moveTo>
                      <a:lnTo>
                        <a:pt x="30" y="60"/>
                      </a:lnTo>
                      <a:lnTo>
                        <a:pt x="30" y="60"/>
                      </a:lnTo>
                      <a:lnTo>
                        <a:pt x="30" y="60"/>
                      </a:lnTo>
                      <a:cubicBezTo>
                        <a:pt x="25" y="60"/>
                        <a:pt x="20" y="59"/>
                        <a:pt x="15" y="56"/>
                      </a:cubicBezTo>
                      <a:cubicBezTo>
                        <a:pt x="11" y="53"/>
                        <a:pt x="7" y="50"/>
                        <a:pt x="4" y="45"/>
                      </a:cubicBezTo>
                      <a:cubicBezTo>
                        <a:pt x="2" y="41"/>
                        <a:pt x="0" y="35"/>
                        <a:pt x="0" y="30"/>
                      </a:cubicBezTo>
                      <a:lnTo>
                        <a:pt x="0" y="30"/>
                      </a:lnTo>
                      <a:lnTo>
                        <a:pt x="0" y="30"/>
                      </a:lnTo>
                      <a:cubicBezTo>
                        <a:pt x="0" y="25"/>
                        <a:pt x="2" y="20"/>
                        <a:pt x="4" y="15"/>
                      </a:cubicBezTo>
                      <a:cubicBezTo>
                        <a:pt x="7" y="11"/>
                        <a:pt x="11" y="6"/>
                        <a:pt x="15" y="4"/>
                      </a:cubicBezTo>
                      <a:cubicBezTo>
                        <a:pt x="20" y="1"/>
                        <a:pt x="25" y="0"/>
                        <a:pt x="30" y="0"/>
                      </a:cubicBezTo>
                      <a:lnTo>
                        <a:pt x="30" y="0"/>
                      </a:lnTo>
                      <a:lnTo>
                        <a:pt x="531" y="0"/>
                      </a:lnTo>
                      <a:lnTo>
                        <a:pt x="531" y="0"/>
                      </a:lnTo>
                      <a:lnTo>
                        <a:pt x="531" y="0"/>
                      </a:lnTo>
                      <a:cubicBezTo>
                        <a:pt x="536" y="0"/>
                        <a:pt x="541" y="1"/>
                        <a:pt x="545" y="4"/>
                      </a:cubicBezTo>
                      <a:cubicBezTo>
                        <a:pt x="550" y="6"/>
                        <a:pt x="554" y="10"/>
                        <a:pt x="556" y="15"/>
                      </a:cubicBezTo>
                      <a:cubicBezTo>
                        <a:pt x="559" y="19"/>
                        <a:pt x="560" y="25"/>
                        <a:pt x="560" y="30"/>
                      </a:cubicBezTo>
                      <a:lnTo>
                        <a:pt x="560" y="30"/>
                      </a:lnTo>
                      <a:lnTo>
                        <a:pt x="560" y="30"/>
                      </a:lnTo>
                      <a:lnTo>
                        <a:pt x="560" y="30"/>
                      </a:lnTo>
                      <a:cubicBezTo>
                        <a:pt x="560" y="35"/>
                        <a:pt x="559" y="40"/>
                        <a:pt x="556" y="45"/>
                      </a:cubicBezTo>
                      <a:cubicBezTo>
                        <a:pt x="554" y="49"/>
                        <a:pt x="550" y="53"/>
                        <a:pt x="545" y="56"/>
                      </a:cubicBezTo>
                      <a:cubicBezTo>
                        <a:pt x="541" y="59"/>
                        <a:pt x="536" y="60"/>
                        <a:pt x="531" y="6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74" name="Google Shape;674;p45"/>
              <p:cNvSpPr/>
              <p:nvPr/>
            </p:nvSpPr>
            <p:spPr>
              <a:xfrm flipH="1">
                <a:off x="2640941" y="1921355"/>
                <a:ext cx="42618" cy="42618"/>
              </a:xfrm>
              <a:custGeom>
                <a:avLst/>
                <a:gdLst/>
                <a:ahLst/>
                <a:cxnLst/>
                <a:rect l="l" t="t" r="r" b="b"/>
                <a:pathLst>
                  <a:path w="67" h="67" extrusionOk="0">
                    <a:moveTo>
                      <a:pt x="67" y="33"/>
                    </a:moveTo>
                    <a:lnTo>
                      <a:pt x="67" y="33"/>
                    </a:lnTo>
                    <a:cubicBezTo>
                      <a:pt x="67" y="39"/>
                      <a:pt x="66" y="45"/>
                      <a:pt x="63" y="50"/>
                    </a:cubicBezTo>
                    <a:cubicBezTo>
                      <a:pt x="60" y="55"/>
                      <a:pt x="55" y="60"/>
                      <a:pt x="50" y="63"/>
                    </a:cubicBezTo>
                    <a:cubicBezTo>
                      <a:pt x="45" y="66"/>
                      <a:pt x="38" y="67"/>
                      <a:pt x="33" y="67"/>
                    </a:cubicBezTo>
                    <a:cubicBezTo>
                      <a:pt x="27" y="67"/>
                      <a:pt x="22" y="66"/>
                      <a:pt x="17" y="63"/>
                    </a:cubicBezTo>
                    <a:cubicBezTo>
                      <a:pt x="11" y="60"/>
                      <a:pt x="7" y="55"/>
                      <a:pt x="4" y="50"/>
                    </a:cubicBezTo>
                    <a:cubicBezTo>
                      <a:pt x="1" y="45"/>
                      <a:pt x="0" y="39"/>
                      <a:pt x="0" y="33"/>
                    </a:cubicBezTo>
                    <a:cubicBezTo>
                      <a:pt x="0" y="27"/>
                      <a:pt x="1" y="22"/>
                      <a:pt x="4" y="17"/>
                    </a:cubicBezTo>
                    <a:cubicBezTo>
                      <a:pt x="7" y="11"/>
                      <a:pt x="11" y="7"/>
                      <a:pt x="17" y="4"/>
                    </a:cubicBezTo>
                    <a:cubicBezTo>
                      <a:pt x="22" y="1"/>
                      <a:pt x="28" y="0"/>
                      <a:pt x="33" y="0"/>
                    </a:cubicBezTo>
                    <a:lnTo>
                      <a:pt x="33" y="0"/>
                    </a:lnTo>
                    <a:lnTo>
                      <a:pt x="33" y="0"/>
                    </a:lnTo>
                    <a:cubicBezTo>
                      <a:pt x="39" y="0"/>
                      <a:pt x="45" y="1"/>
                      <a:pt x="50" y="4"/>
                    </a:cubicBezTo>
                    <a:cubicBezTo>
                      <a:pt x="55" y="7"/>
                      <a:pt x="60" y="11"/>
                      <a:pt x="63" y="17"/>
                    </a:cubicBezTo>
                    <a:cubicBezTo>
                      <a:pt x="66" y="22"/>
                      <a:pt x="67" y="27"/>
                      <a:pt x="67" y="33"/>
                    </a:cubicBezTo>
                    <a:close/>
                  </a:path>
                </a:pathLst>
              </a:custGeom>
              <a:solidFill>
                <a:srgbClr val="152F4D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5" name="Google Shape;675;p45"/>
              <p:cNvSpPr/>
              <p:nvPr/>
            </p:nvSpPr>
            <p:spPr>
              <a:xfrm flipH="1">
                <a:off x="1337605" y="3689033"/>
                <a:ext cx="610005" cy="300868"/>
              </a:xfrm>
              <a:custGeom>
                <a:avLst/>
                <a:gdLst/>
                <a:ahLst/>
                <a:cxnLst/>
                <a:rect l="l" t="t" r="r" b="b"/>
                <a:pathLst>
                  <a:path w="959" h="473" fill="none" extrusionOk="0">
                    <a:moveTo>
                      <a:pt x="0" y="473"/>
                    </a:moveTo>
                    <a:lnTo>
                      <a:pt x="0" y="365"/>
                    </a:lnTo>
                    <a:cubicBezTo>
                      <a:pt x="0" y="163"/>
                      <a:pt x="163" y="0"/>
                      <a:pt x="365" y="0"/>
                    </a:cubicBezTo>
                    <a:lnTo>
                      <a:pt x="594" y="0"/>
                    </a:lnTo>
                    <a:cubicBezTo>
                      <a:pt x="795" y="0"/>
                      <a:pt x="959" y="163"/>
                      <a:pt x="959" y="365"/>
                    </a:cubicBezTo>
                    <a:lnTo>
                      <a:pt x="959" y="473"/>
                    </a:lnTo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2150" tIns="47150" rIns="92150" bIns="47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6" name="Google Shape;676;p45"/>
              <p:cNvSpPr/>
              <p:nvPr/>
            </p:nvSpPr>
            <p:spPr>
              <a:xfrm flipH="1">
                <a:off x="1878276" y="3835332"/>
                <a:ext cx="154568" cy="154568"/>
              </a:xfrm>
              <a:custGeom>
                <a:avLst/>
                <a:gdLst/>
                <a:ahLst/>
                <a:cxnLst/>
                <a:rect l="l" t="t" r="r" b="b"/>
                <a:pathLst>
                  <a:path w="243" h="243" extrusionOk="0">
                    <a:moveTo>
                      <a:pt x="208" y="36"/>
                    </a:moveTo>
                    <a:cubicBezTo>
                      <a:pt x="223" y="51"/>
                      <a:pt x="233" y="70"/>
                      <a:pt x="239" y="91"/>
                    </a:cubicBezTo>
                    <a:cubicBezTo>
                      <a:pt x="244" y="111"/>
                      <a:pt x="244" y="132"/>
                      <a:pt x="239" y="153"/>
                    </a:cubicBezTo>
                    <a:cubicBezTo>
                      <a:pt x="233" y="173"/>
                      <a:pt x="223" y="193"/>
                      <a:pt x="208" y="208"/>
                    </a:cubicBezTo>
                    <a:cubicBezTo>
                      <a:pt x="193" y="223"/>
                      <a:pt x="173" y="233"/>
                      <a:pt x="153" y="239"/>
                    </a:cubicBezTo>
                    <a:cubicBezTo>
                      <a:pt x="132" y="244"/>
                      <a:pt x="111" y="244"/>
                      <a:pt x="91" y="239"/>
                    </a:cubicBezTo>
                    <a:cubicBezTo>
                      <a:pt x="70" y="233"/>
                      <a:pt x="51" y="223"/>
                      <a:pt x="36" y="208"/>
                    </a:cubicBezTo>
                    <a:cubicBezTo>
                      <a:pt x="21" y="193"/>
                      <a:pt x="10" y="174"/>
                      <a:pt x="5" y="153"/>
                    </a:cubicBezTo>
                    <a:cubicBezTo>
                      <a:pt x="-1" y="133"/>
                      <a:pt x="-1" y="111"/>
                      <a:pt x="5" y="91"/>
                    </a:cubicBezTo>
                    <a:cubicBezTo>
                      <a:pt x="10" y="70"/>
                      <a:pt x="21" y="51"/>
                      <a:pt x="36" y="36"/>
                    </a:cubicBezTo>
                    <a:cubicBezTo>
                      <a:pt x="51" y="21"/>
                      <a:pt x="70" y="10"/>
                      <a:pt x="91" y="5"/>
                    </a:cubicBezTo>
                    <a:cubicBezTo>
                      <a:pt x="111" y="-1"/>
                      <a:pt x="133" y="-1"/>
                      <a:pt x="153" y="5"/>
                    </a:cubicBezTo>
                    <a:cubicBezTo>
                      <a:pt x="174" y="10"/>
                      <a:pt x="193" y="21"/>
                      <a:pt x="208" y="3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2475" rIns="90000" bIns="424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7" name="Google Shape;677;p45"/>
              <p:cNvSpPr/>
              <p:nvPr/>
            </p:nvSpPr>
            <p:spPr>
              <a:xfrm flipH="1">
                <a:off x="1918350" y="3876041"/>
                <a:ext cx="73786" cy="73786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6" extrusionOk="0">
                    <a:moveTo>
                      <a:pt x="116" y="58"/>
                    </a:moveTo>
                    <a:lnTo>
                      <a:pt x="116" y="58"/>
                    </a:lnTo>
                    <a:lnTo>
                      <a:pt x="116" y="58"/>
                    </a:lnTo>
                    <a:cubicBezTo>
                      <a:pt x="116" y="48"/>
                      <a:pt x="113" y="38"/>
                      <a:pt x="108" y="29"/>
                    </a:cubicBezTo>
                    <a:cubicBezTo>
                      <a:pt x="103" y="20"/>
                      <a:pt x="96" y="13"/>
                      <a:pt x="87" y="8"/>
                    </a:cubicBezTo>
                    <a:cubicBezTo>
                      <a:pt x="78" y="2"/>
                      <a:pt x="68" y="0"/>
                      <a:pt x="58" y="0"/>
                    </a:cubicBezTo>
                    <a:cubicBezTo>
                      <a:pt x="48" y="0"/>
                      <a:pt x="38" y="2"/>
                      <a:pt x="29" y="8"/>
                    </a:cubicBezTo>
                    <a:cubicBezTo>
                      <a:pt x="20" y="13"/>
                      <a:pt x="13" y="20"/>
                      <a:pt x="8" y="29"/>
                    </a:cubicBezTo>
                    <a:cubicBezTo>
                      <a:pt x="2" y="38"/>
                      <a:pt x="0" y="48"/>
                      <a:pt x="0" y="58"/>
                    </a:cubicBezTo>
                    <a:cubicBezTo>
                      <a:pt x="0" y="68"/>
                      <a:pt x="2" y="78"/>
                      <a:pt x="8" y="87"/>
                    </a:cubicBezTo>
                    <a:cubicBezTo>
                      <a:pt x="13" y="96"/>
                      <a:pt x="20" y="102"/>
                      <a:pt x="29" y="108"/>
                    </a:cubicBezTo>
                    <a:cubicBezTo>
                      <a:pt x="38" y="113"/>
                      <a:pt x="48" y="116"/>
                      <a:pt x="58" y="116"/>
                    </a:cubicBezTo>
                    <a:lnTo>
                      <a:pt x="58" y="116"/>
                    </a:lnTo>
                    <a:lnTo>
                      <a:pt x="58" y="116"/>
                    </a:lnTo>
                    <a:cubicBezTo>
                      <a:pt x="68" y="116"/>
                      <a:pt x="78" y="113"/>
                      <a:pt x="87" y="108"/>
                    </a:cubicBezTo>
                    <a:cubicBezTo>
                      <a:pt x="96" y="102"/>
                      <a:pt x="103" y="96"/>
                      <a:pt x="108" y="87"/>
                    </a:cubicBezTo>
                    <a:cubicBezTo>
                      <a:pt x="113" y="78"/>
                      <a:pt x="116" y="68"/>
                      <a:pt x="116" y="5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78" name="Google Shape;678;p45"/>
              <p:cNvCxnSpPr/>
              <p:nvPr/>
            </p:nvCxnSpPr>
            <p:spPr>
              <a:xfrm>
                <a:off x="1638473" y="3102563"/>
                <a:ext cx="0" cy="57883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sp>
            <p:nvSpPr>
              <p:cNvPr id="679" name="Google Shape;679;p45"/>
              <p:cNvSpPr/>
              <p:nvPr/>
            </p:nvSpPr>
            <p:spPr>
              <a:xfrm flipH="1">
                <a:off x="1538607" y="3619699"/>
                <a:ext cx="200366" cy="69333"/>
              </a:xfrm>
              <a:custGeom>
                <a:avLst/>
                <a:gdLst/>
                <a:ahLst/>
                <a:cxnLst/>
                <a:rect l="l" t="t" r="r" b="b"/>
                <a:pathLst>
                  <a:path w="315" h="109" extrusionOk="0">
                    <a:moveTo>
                      <a:pt x="315" y="109"/>
                    </a:moveTo>
                    <a:lnTo>
                      <a:pt x="0" y="109"/>
                    </a:lnTo>
                    <a:lnTo>
                      <a:pt x="0" y="109"/>
                    </a:lnTo>
                    <a:cubicBezTo>
                      <a:pt x="0" y="90"/>
                      <a:pt x="4" y="70"/>
                      <a:pt x="14" y="54"/>
                    </a:cubicBezTo>
                    <a:cubicBezTo>
                      <a:pt x="23" y="37"/>
                      <a:pt x="37" y="23"/>
                      <a:pt x="54" y="14"/>
                    </a:cubicBezTo>
                    <a:cubicBezTo>
                      <a:pt x="70" y="4"/>
                      <a:pt x="90" y="0"/>
                      <a:pt x="109" y="0"/>
                    </a:cubicBezTo>
                    <a:lnTo>
                      <a:pt x="109" y="0"/>
                    </a:lnTo>
                    <a:lnTo>
                      <a:pt x="206" y="0"/>
                    </a:lnTo>
                    <a:lnTo>
                      <a:pt x="206" y="0"/>
                    </a:lnTo>
                    <a:cubicBezTo>
                      <a:pt x="225" y="0"/>
                      <a:pt x="244" y="4"/>
                      <a:pt x="261" y="14"/>
                    </a:cubicBezTo>
                    <a:cubicBezTo>
                      <a:pt x="277" y="23"/>
                      <a:pt x="291" y="37"/>
                      <a:pt x="301" y="54"/>
                    </a:cubicBezTo>
                    <a:cubicBezTo>
                      <a:pt x="310" y="70"/>
                      <a:pt x="315" y="90"/>
                      <a:pt x="315" y="10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0" name="Google Shape;680;p45"/>
              <p:cNvSpPr/>
              <p:nvPr/>
            </p:nvSpPr>
            <p:spPr>
              <a:xfrm flipH="1">
                <a:off x="1268272" y="3835968"/>
                <a:ext cx="154568" cy="153932"/>
              </a:xfrm>
              <a:custGeom>
                <a:avLst/>
                <a:gdLst/>
                <a:ahLst/>
                <a:cxnLst/>
                <a:rect l="l" t="t" r="r" b="b"/>
                <a:pathLst>
                  <a:path w="243" h="242" extrusionOk="0">
                    <a:moveTo>
                      <a:pt x="243" y="121"/>
                    </a:moveTo>
                    <a:lnTo>
                      <a:pt x="243" y="121"/>
                    </a:lnTo>
                    <a:lnTo>
                      <a:pt x="243" y="121"/>
                    </a:lnTo>
                    <a:cubicBezTo>
                      <a:pt x="243" y="100"/>
                      <a:pt x="237" y="78"/>
                      <a:pt x="227" y="60"/>
                    </a:cubicBezTo>
                    <a:cubicBezTo>
                      <a:pt x="216" y="41"/>
                      <a:pt x="200" y="26"/>
                      <a:pt x="182" y="16"/>
                    </a:cubicBezTo>
                    <a:cubicBezTo>
                      <a:pt x="163" y="5"/>
                      <a:pt x="143" y="0"/>
                      <a:pt x="122" y="0"/>
                    </a:cubicBezTo>
                    <a:cubicBezTo>
                      <a:pt x="100" y="0"/>
                      <a:pt x="79" y="5"/>
                      <a:pt x="61" y="16"/>
                    </a:cubicBezTo>
                    <a:cubicBezTo>
                      <a:pt x="43" y="26"/>
                      <a:pt x="27" y="41"/>
                      <a:pt x="17" y="60"/>
                    </a:cubicBezTo>
                    <a:cubicBezTo>
                      <a:pt x="6" y="78"/>
                      <a:pt x="0" y="100"/>
                      <a:pt x="0" y="121"/>
                    </a:cubicBezTo>
                    <a:cubicBezTo>
                      <a:pt x="0" y="142"/>
                      <a:pt x="6" y="163"/>
                      <a:pt x="17" y="182"/>
                    </a:cubicBezTo>
                    <a:cubicBezTo>
                      <a:pt x="27" y="200"/>
                      <a:pt x="43" y="215"/>
                      <a:pt x="61" y="226"/>
                    </a:cubicBezTo>
                    <a:cubicBezTo>
                      <a:pt x="79" y="237"/>
                      <a:pt x="100" y="242"/>
                      <a:pt x="122" y="242"/>
                    </a:cubicBezTo>
                    <a:lnTo>
                      <a:pt x="122" y="242"/>
                    </a:lnTo>
                    <a:cubicBezTo>
                      <a:pt x="143" y="242"/>
                      <a:pt x="163" y="237"/>
                      <a:pt x="182" y="226"/>
                    </a:cubicBezTo>
                    <a:cubicBezTo>
                      <a:pt x="200" y="215"/>
                      <a:pt x="216" y="200"/>
                      <a:pt x="227" y="182"/>
                    </a:cubicBezTo>
                    <a:cubicBezTo>
                      <a:pt x="237" y="163"/>
                      <a:pt x="243" y="142"/>
                      <a:pt x="243" y="1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2100" rIns="90000" bIns="421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1" name="Google Shape;681;p45"/>
              <p:cNvSpPr/>
              <p:nvPr/>
            </p:nvSpPr>
            <p:spPr>
              <a:xfrm flipH="1">
                <a:off x="1304529" y="3876041"/>
                <a:ext cx="73786" cy="73786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6" extrusionOk="0">
                    <a:moveTo>
                      <a:pt x="116" y="58"/>
                    </a:moveTo>
                    <a:lnTo>
                      <a:pt x="116" y="58"/>
                    </a:lnTo>
                    <a:cubicBezTo>
                      <a:pt x="116" y="48"/>
                      <a:pt x="113" y="38"/>
                      <a:pt x="108" y="29"/>
                    </a:cubicBezTo>
                    <a:cubicBezTo>
                      <a:pt x="103" y="20"/>
                      <a:pt x="96" y="13"/>
                      <a:pt x="87" y="8"/>
                    </a:cubicBezTo>
                    <a:cubicBezTo>
                      <a:pt x="78" y="2"/>
                      <a:pt x="68" y="0"/>
                      <a:pt x="58" y="0"/>
                    </a:cubicBezTo>
                    <a:cubicBezTo>
                      <a:pt x="48" y="0"/>
                      <a:pt x="38" y="2"/>
                      <a:pt x="29" y="8"/>
                    </a:cubicBezTo>
                    <a:cubicBezTo>
                      <a:pt x="20" y="13"/>
                      <a:pt x="12" y="20"/>
                      <a:pt x="7" y="29"/>
                    </a:cubicBezTo>
                    <a:cubicBezTo>
                      <a:pt x="2" y="38"/>
                      <a:pt x="0" y="48"/>
                      <a:pt x="0" y="58"/>
                    </a:cubicBezTo>
                    <a:cubicBezTo>
                      <a:pt x="0" y="68"/>
                      <a:pt x="2" y="78"/>
                      <a:pt x="7" y="87"/>
                    </a:cubicBezTo>
                    <a:cubicBezTo>
                      <a:pt x="12" y="96"/>
                      <a:pt x="20" y="102"/>
                      <a:pt x="29" y="108"/>
                    </a:cubicBezTo>
                    <a:cubicBezTo>
                      <a:pt x="38" y="113"/>
                      <a:pt x="48" y="116"/>
                      <a:pt x="58" y="116"/>
                    </a:cubicBezTo>
                    <a:lnTo>
                      <a:pt x="58" y="116"/>
                    </a:lnTo>
                    <a:lnTo>
                      <a:pt x="58" y="116"/>
                    </a:lnTo>
                    <a:lnTo>
                      <a:pt x="58" y="116"/>
                    </a:lnTo>
                    <a:cubicBezTo>
                      <a:pt x="68" y="116"/>
                      <a:pt x="78" y="113"/>
                      <a:pt x="87" y="108"/>
                    </a:cubicBezTo>
                    <a:cubicBezTo>
                      <a:pt x="96" y="102"/>
                      <a:pt x="103" y="96"/>
                      <a:pt x="108" y="87"/>
                    </a:cubicBezTo>
                    <a:cubicBezTo>
                      <a:pt x="113" y="78"/>
                      <a:pt x="116" y="68"/>
                      <a:pt x="116" y="5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2" name="Google Shape;682;p45"/>
              <p:cNvSpPr/>
              <p:nvPr/>
            </p:nvSpPr>
            <p:spPr>
              <a:xfrm flipH="1">
                <a:off x="989031" y="1829759"/>
                <a:ext cx="1058444" cy="1274712"/>
              </a:xfrm>
              <a:custGeom>
                <a:avLst/>
                <a:gdLst/>
                <a:ahLst/>
                <a:cxnLst/>
                <a:rect l="l" t="t" r="r" b="b"/>
                <a:pathLst>
                  <a:path w="1664" h="2004" extrusionOk="0">
                    <a:moveTo>
                      <a:pt x="1284" y="22"/>
                    </a:moveTo>
                    <a:lnTo>
                      <a:pt x="695" y="0"/>
                    </a:lnTo>
                    <a:lnTo>
                      <a:pt x="220" y="1785"/>
                    </a:lnTo>
                    <a:lnTo>
                      <a:pt x="18" y="1852"/>
                    </a:lnTo>
                    <a:cubicBezTo>
                      <a:pt x="-47" y="1852"/>
                      <a:pt x="90" y="1939"/>
                      <a:pt x="90" y="2004"/>
                    </a:cubicBezTo>
                    <a:lnTo>
                      <a:pt x="186" y="2004"/>
                    </a:lnTo>
                    <a:lnTo>
                      <a:pt x="1192" y="2004"/>
                    </a:lnTo>
                    <a:cubicBezTo>
                      <a:pt x="1275" y="2004"/>
                      <a:pt x="1318" y="1983"/>
                      <a:pt x="1334" y="1902"/>
                    </a:cubicBezTo>
                    <a:lnTo>
                      <a:pt x="1656" y="497"/>
                    </a:lnTo>
                    <a:cubicBezTo>
                      <a:pt x="1704" y="258"/>
                      <a:pt x="1528" y="32"/>
                      <a:pt x="1284" y="2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3" name="Google Shape;683;p45"/>
              <p:cNvSpPr/>
              <p:nvPr/>
            </p:nvSpPr>
            <p:spPr>
              <a:xfrm flipH="1">
                <a:off x="1040554" y="1830395"/>
                <a:ext cx="878432" cy="1195202"/>
              </a:xfrm>
              <a:custGeom>
                <a:avLst/>
                <a:gdLst/>
                <a:ahLst/>
                <a:cxnLst/>
                <a:rect l="l" t="t" r="r" b="b"/>
                <a:pathLst>
                  <a:path w="1381" h="1879" extrusionOk="0">
                    <a:moveTo>
                      <a:pt x="1055" y="1879"/>
                    </a:moveTo>
                    <a:lnTo>
                      <a:pt x="0" y="1842"/>
                    </a:lnTo>
                    <a:lnTo>
                      <a:pt x="206" y="222"/>
                    </a:lnTo>
                    <a:lnTo>
                      <a:pt x="206" y="222"/>
                    </a:lnTo>
                    <a:cubicBezTo>
                      <a:pt x="211" y="189"/>
                      <a:pt x="221" y="158"/>
                      <a:pt x="238" y="129"/>
                    </a:cubicBezTo>
                    <a:cubicBezTo>
                      <a:pt x="260" y="90"/>
                      <a:pt x="293" y="57"/>
                      <a:pt x="333" y="35"/>
                    </a:cubicBezTo>
                    <a:cubicBezTo>
                      <a:pt x="372" y="12"/>
                      <a:pt x="417" y="0"/>
                      <a:pt x="463" y="0"/>
                    </a:cubicBezTo>
                    <a:cubicBezTo>
                      <a:pt x="466" y="0"/>
                      <a:pt x="470" y="0"/>
                      <a:pt x="473" y="0"/>
                    </a:cubicBezTo>
                    <a:lnTo>
                      <a:pt x="1001" y="21"/>
                    </a:lnTo>
                    <a:cubicBezTo>
                      <a:pt x="1245" y="31"/>
                      <a:pt x="1422" y="257"/>
                      <a:pt x="1373" y="496"/>
                    </a:cubicBezTo>
                    <a:lnTo>
                      <a:pt x="1055" y="187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4" name="Google Shape;684;p45"/>
              <p:cNvSpPr/>
              <p:nvPr/>
            </p:nvSpPr>
            <p:spPr>
              <a:xfrm flipH="1">
                <a:off x="1692540" y="3480397"/>
                <a:ext cx="254434" cy="252525"/>
              </a:xfrm>
              <a:custGeom>
                <a:avLst/>
                <a:gdLst/>
                <a:ahLst/>
                <a:cxnLst/>
                <a:rect l="l" t="t" r="r" b="b"/>
                <a:pathLst>
                  <a:path w="400" h="397" extrusionOk="0">
                    <a:moveTo>
                      <a:pt x="147" y="397"/>
                    </a:moveTo>
                    <a:lnTo>
                      <a:pt x="0" y="252"/>
                    </a:lnTo>
                    <a:lnTo>
                      <a:pt x="181" y="0"/>
                    </a:lnTo>
                    <a:lnTo>
                      <a:pt x="324" y="113"/>
                    </a:lnTo>
                    <a:lnTo>
                      <a:pt x="400" y="338"/>
                    </a:lnTo>
                    <a:lnTo>
                      <a:pt x="147" y="397"/>
                    </a:lnTo>
                    <a:close/>
                  </a:path>
                </a:pathLst>
              </a:custGeom>
              <a:solidFill>
                <a:srgbClr val="9C554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5" name="Google Shape;685;p45"/>
              <p:cNvSpPr/>
              <p:nvPr/>
            </p:nvSpPr>
            <p:spPr>
              <a:xfrm flipH="1">
                <a:off x="1584406" y="3537008"/>
                <a:ext cx="288782" cy="531766"/>
              </a:xfrm>
              <a:custGeom>
                <a:avLst/>
                <a:gdLst/>
                <a:ahLst/>
                <a:cxnLst/>
                <a:rect l="l" t="t" r="r" b="b"/>
                <a:pathLst>
                  <a:path w="454" h="836" extrusionOk="0">
                    <a:moveTo>
                      <a:pt x="185" y="0"/>
                    </a:moveTo>
                    <a:cubicBezTo>
                      <a:pt x="185" y="0"/>
                      <a:pt x="469" y="120"/>
                      <a:pt x="454" y="150"/>
                    </a:cubicBezTo>
                    <a:lnTo>
                      <a:pt x="58" y="836"/>
                    </a:lnTo>
                    <a:cubicBezTo>
                      <a:pt x="58" y="836"/>
                      <a:pt x="-37" y="716"/>
                      <a:pt x="18" y="571"/>
                    </a:cubicBezTo>
                    <a:cubicBezTo>
                      <a:pt x="101" y="353"/>
                      <a:pt x="0" y="315"/>
                      <a:pt x="0" y="315"/>
                    </a:cubicBezTo>
                    <a:lnTo>
                      <a:pt x="25" y="307"/>
                    </a:lnTo>
                    <a:cubicBezTo>
                      <a:pt x="153" y="265"/>
                      <a:pt x="224" y="128"/>
                      <a:pt x="1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6" name="Google Shape;686;p45"/>
              <p:cNvSpPr/>
              <p:nvPr/>
            </p:nvSpPr>
            <p:spPr>
              <a:xfrm flipH="1">
                <a:off x="1786680" y="2663029"/>
                <a:ext cx="929955" cy="1022823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608" extrusionOk="0">
                    <a:moveTo>
                      <a:pt x="629" y="244"/>
                    </a:moveTo>
                    <a:cubicBezTo>
                      <a:pt x="613" y="276"/>
                      <a:pt x="1462" y="1283"/>
                      <a:pt x="1462" y="1283"/>
                    </a:cubicBezTo>
                    <a:cubicBezTo>
                      <a:pt x="1388" y="1415"/>
                      <a:pt x="1279" y="1602"/>
                      <a:pt x="1279" y="1602"/>
                    </a:cubicBezTo>
                    <a:lnTo>
                      <a:pt x="1279" y="1602"/>
                    </a:lnTo>
                    <a:lnTo>
                      <a:pt x="1279" y="1602"/>
                    </a:lnTo>
                    <a:cubicBezTo>
                      <a:pt x="1278" y="1604"/>
                      <a:pt x="1277" y="1605"/>
                      <a:pt x="1275" y="1606"/>
                    </a:cubicBezTo>
                    <a:cubicBezTo>
                      <a:pt x="1273" y="1607"/>
                      <a:pt x="1271" y="1608"/>
                      <a:pt x="1270" y="1608"/>
                    </a:cubicBezTo>
                    <a:cubicBezTo>
                      <a:pt x="1269" y="1608"/>
                      <a:pt x="1269" y="1608"/>
                      <a:pt x="1269" y="1608"/>
                    </a:cubicBezTo>
                    <a:cubicBezTo>
                      <a:pt x="1269" y="1608"/>
                      <a:pt x="348" y="951"/>
                      <a:pt x="29" y="416"/>
                    </a:cubicBezTo>
                    <a:lnTo>
                      <a:pt x="29" y="416"/>
                    </a:lnTo>
                    <a:lnTo>
                      <a:pt x="29" y="415"/>
                    </a:lnTo>
                    <a:cubicBezTo>
                      <a:pt x="26" y="409"/>
                      <a:pt x="23" y="403"/>
                      <a:pt x="20" y="397"/>
                    </a:cubicBezTo>
                    <a:cubicBezTo>
                      <a:pt x="-44" y="249"/>
                      <a:pt x="50" y="80"/>
                      <a:pt x="208" y="50"/>
                    </a:cubicBezTo>
                    <a:lnTo>
                      <a:pt x="952" y="0"/>
                    </a:lnTo>
                    <a:lnTo>
                      <a:pt x="629" y="2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7" name="Google Shape;687;p45"/>
              <p:cNvSpPr/>
              <p:nvPr/>
            </p:nvSpPr>
            <p:spPr>
              <a:xfrm flipH="1">
                <a:off x="1875096" y="2806784"/>
                <a:ext cx="625271" cy="812279"/>
              </a:xfrm>
              <a:custGeom>
                <a:avLst/>
                <a:gdLst/>
                <a:ahLst/>
                <a:cxnLst/>
                <a:rect l="l" t="t" r="r" b="b"/>
                <a:pathLst>
                  <a:path w="983" h="1277" fill="none" extrusionOk="0">
                    <a:moveTo>
                      <a:pt x="55" y="0"/>
                    </a:moveTo>
                    <a:cubicBezTo>
                      <a:pt x="-39" y="154"/>
                      <a:pt x="-9" y="353"/>
                      <a:pt x="126" y="472"/>
                    </a:cubicBezTo>
                    <a:lnTo>
                      <a:pt x="983" y="1277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8" name="Google Shape;688;p45"/>
              <p:cNvSpPr/>
              <p:nvPr/>
            </p:nvSpPr>
            <p:spPr>
              <a:xfrm flipH="1">
                <a:off x="2275193" y="3775540"/>
                <a:ext cx="213088" cy="24934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392" extrusionOk="0">
                    <a:moveTo>
                      <a:pt x="0" y="204"/>
                    </a:moveTo>
                    <a:lnTo>
                      <a:pt x="15" y="0"/>
                    </a:lnTo>
                    <a:lnTo>
                      <a:pt x="325" y="28"/>
                    </a:lnTo>
                    <a:lnTo>
                      <a:pt x="335" y="213"/>
                    </a:lnTo>
                    <a:lnTo>
                      <a:pt x="179" y="392"/>
                    </a:lnTo>
                    <a:lnTo>
                      <a:pt x="0" y="204"/>
                    </a:lnTo>
                    <a:close/>
                  </a:path>
                </a:pathLst>
              </a:custGeom>
              <a:solidFill>
                <a:srgbClr val="9C554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9" name="Google Shape;689;p45"/>
              <p:cNvSpPr/>
              <p:nvPr/>
            </p:nvSpPr>
            <p:spPr>
              <a:xfrm flipH="1">
                <a:off x="2257382" y="3890035"/>
                <a:ext cx="511412" cy="200366"/>
              </a:xfrm>
              <a:custGeom>
                <a:avLst/>
                <a:gdLst/>
                <a:ahLst/>
                <a:cxnLst/>
                <a:rect l="l" t="t" r="r" b="b"/>
                <a:pathLst>
                  <a:path w="804" h="315" extrusionOk="0">
                    <a:moveTo>
                      <a:pt x="784" y="0"/>
                    </a:moveTo>
                    <a:cubicBezTo>
                      <a:pt x="784" y="0"/>
                      <a:pt x="825" y="306"/>
                      <a:pt x="791" y="309"/>
                    </a:cubicBezTo>
                    <a:lnTo>
                      <a:pt x="0" y="315"/>
                    </a:lnTo>
                    <a:cubicBezTo>
                      <a:pt x="0" y="315"/>
                      <a:pt x="54" y="173"/>
                      <a:pt x="207" y="147"/>
                    </a:cubicBezTo>
                    <a:cubicBezTo>
                      <a:pt x="438" y="108"/>
                      <a:pt x="419" y="1"/>
                      <a:pt x="419" y="1"/>
                    </a:cubicBezTo>
                    <a:lnTo>
                      <a:pt x="439" y="19"/>
                    </a:lnTo>
                    <a:cubicBezTo>
                      <a:pt x="539" y="108"/>
                      <a:pt x="693" y="100"/>
                      <a:pt x="7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0" name="Google Shape;690;p45"/>
              <p:cNvSpPr/>
              <p:nvPr/>
            </p:nvSpPr>
            <p:spPr>
              <a:xfrm flipH="1">
                <a:off x="1457189" y="2715188"/>
                <a:ext cx="1144951" cy="1130321"/>
              </a:xfrm>
              <a:custGeom>
                <a:avLst/>
                <a:gdLst/>
                <a:ahLst/>
                <a:cxnLst/>
                <a:rect l="l" t="t" r="r" b="b"/>
                <a:pathLst>
                  <a:path w="1800" h="1777" extrusionOk="0">
                    <a:moveTo>
                      <a:pt x="1800" y="0"/>
                    </a:moveTo>
                    <a:lnTo>
                      <a:pt x="1800" y="0"/>
                    </a:lnTo>
                    <a:cubicBezTo>
                      <a:pt x="1800" y="311"/>
                      <a:pt x="1551" y="563"/>
                      <a:pt x="1243" y="563"/>
                    </a:cubicBezTo>
                    <a:lnTo>
                      <a:pt x="636" y="563"/>
                    </a:lnTo>
                    <a:cubicBezTo>
                      <a:pt x="601" y="563"/>
                      <a:pt x="575" y="597"/>
                      <a:pt x="584" y="632"/>
                    </a:cubicBezTo>
                    <a:lnTo>
                      <a:pt x="535" y="1757"/>
                    </a:lnTo>
                    <a:lnTo>
                      <a:pt x="535" y="1757"/>
                    </a:lnTo>
                    <a:cubicBezTo>
                      <a:pt x="535" y="1758"/>
                      <a:pt x="535" y="1759"/>
                      <a:pt x="535" y="1760"/>
                    </a:cubicBezTo>
                    <a:cubicBezTo>
                      <a:pt x="535" y="1762"/>
                      <a:pt x="535" y="1763"/>
                      <a:pt x="534" y="1765"/>
                    </a:cubicBezTo>
                    <a:cubicBezTo>
                      <a:pt x="533" y="1766"/>
                      <a:pt x="531" y="1768"/>
                      <a:pt x="530" y="1769"/>
                    </a:cubicBezTo>
                    <a:cubicBezTo>
                      <a:pt x="528" y="1770"/>
                      <a:pt x="526" y="1771"/>
                      <a:pt x="524" y="1771"/>
                    </a:cubicBezTo>
                    <a:lnTo>
                      <a:pt x="313" y="1771"/>
                    </a:lnTo>
                    <a:cubicBezTo>
                      <a:pt x="309" y="1771"/>
                      <a:pt x="185" y="1780"/>
                      <a:pt x="183" y="1776"/>
                    </a:cubicBezTo>
                    <a:lnTo>
                      <a:pt x="19" y="337"/>
                    </a:lnTo>
                    <a:cubicBezTo>
                      <a:pt x="-44" y="194"/>
                      <a:pt x="58" y="33"/>
                      <a:pt x="212" y="30"/>
                    </a:cubicBezTo>
                    <a:lnTo>
                      <a:pt x="18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1" name="Google Shape;691;p45"/>
              <p:cNvSpPr/>
              <p:nvPr/>
            </p:nvSpPr>
            <p:spPr>
              <a:xfrm flipH="1">
                <a:off x="1679182" y="2725365"/>
                <a:ext cx="749943" cy="1110603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1746" fill="none" extrusionOk="0">
                    <a:moveTo>
                      <a:pt x="1176" y="0"/>
                    </a:moveTo>
                    <a:cubicBezTo>
                      <a:pt x="1176" y="0"/>
                      <a:pt x="1231" y="341"/>
                      <a:pt x="913" y="330"/>
                    </a:cubicBezTo>
                    <a:cubicBezTo>
                      <a:pt x="736" y="324"/>
                      <a:pt x="451" y="328"/>
                      <a:pt x="232" y="332"/>
                    </a:cubicBezTo>
                    <a:cubicBezTo>
                      <a:pt x="77" y="336"/>
                      <a:pt x="-33" y="485"/>
                      <a:pt x="9" y="635"/>
                    </a:cubicBezTo>
                    <a:lnTo>
                      <a:pt x="89" y="1746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2" name="Google Shape;692;p45"/>
              <p:cNvSpPr/>
              <p:nvPr/>
            </p:nvSpPr>
            <p:spPr>
              <a:xfrm flipH="1">
                <a:off x="2519449" y="1581686"/>
                <a:ext cx="381650" cy="575020"/>
              </a:xfrm>
              <a:custGeom>
                <a:avLst/>
                <a:gdLst/>
                <a:ahLst/>
                <a:cxnLst/>
                <a:rect l="l" t="t" r="r" b="b"/>
                <a:pathLst>
                  <a:path w="600" h="904" extrusionOk="0">
                    <a:moveTo>
                      <a:pt x="166" y="596"/>
                    </a:moveTo>
                    <a:lnTo>
                      <a:pt x="0" y="339"/>
                    </a:lnTo>
                    <a:lnTo>
                      <a:pt x="129" y="204"/>
                    </a:lnTo>
                    <a:cubicBezTo>
                      <a:pt x="129" y="204"/>
                      <a:pt x="69" y="34"/>
                      <a:pt x="76" y="6"/>
                    </a:cubicBezTo>
                    <a:cubicBezTo>
                      <a:pt x="89" y="-56"/>
                      <a:pt x="385" y="439"/>
                      <a:pt x="385" y="439"/>
                    </a:cubicBezTo>
                    <a:lnTo>
                      <a:pt x="600" y="653"/>
                    </a:lnTo>
                    <a:lnTo>
                      <a:pt x="342" y="904"/>
                    </a:lnTo>
                    <a:lnTo>
                      <a:pt x="166" y="596"/>
                    </a:lnTo>
                    <a:close/>
                  </a:path>
                </a:pathLst>
              </a:custGeom>
              <a:solidFill>
                <a:srgbClr val="9C554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3" name="Google Shape;693;p45"/>
              <p:cNvSpPr/>
              <p:nvPr/>
            </p:nvSpPr>
            <p:spPr>
              <a:xfrm flipH="1">
                <a:off x="1992771" y="1734983"/>
                <a:ext cx="713050" cy="972572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1529" extrusionOk="0">
                    <a:moveTo>
                      <a:pt x="862" y="1516"/>
                    </a:moveTo>
                    <a:cubicBezTo>
                      <a:pt x="862" y="1516"/>
                      <a:pt x="1069" y="94"/>
                      <a:pt x="1121" y="5"/>
                    </a:cubicBezTo>
                    <a:cubicBezTo>
                      <a:pt x="1121" y="5"/>
                      <a:pt x="999" y="-59"/>
                      <a:pt x="837" y="283"/>
                    </a:cubicBezTo>
                    <a:cubicBezTo>
                      <a:pt x="674" y="625"/>
                      <a:pt x="651" y="724"/>
                      <a:pt x="651" y="724"/>
                    </a:cubicBezTo>
                    <a:lnTo>
                      <a:pt x="293" y="356"/>
                    </a:lnTo>
                    <a:lnTo>
                      <a:pt x="0" y="663"/>
                    </a:lnTo>
                    <a:lnTo>
                      <a:pt x="651" y="1509"/>
                    </a:lnTo>
                    <a:lnTo>
                      <a:pt x="842" y="1529"/>
                    </a:lnTo>
                    <a:lnTo>
                      <a:pt x="862" y="151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4" name="Google Shape;694;p45"/>
              <p:cNvSpPr/>
              <p:nvPr/>
            </p:nvSpPr>
            <p:spPr>
              <a:xfrm flipH="1">
                <a:off x="1385311" y="1640842"/>
                <a:ext cx="816096" cy="1211104"/>
              </a:xfrm>
              <a:custGeom>
                <a:avLst/>
                <a:gdLst/>
                <a:ahLst/>
                <a:cxnLst/>
                <a:rect l="l" t="t" r="r" b="b"/>
                <a:pathLst>
                  <a:path w="1283" h="1904" extrusionOk="0">
                    <a:moveTo>
                      <a:pt x="844" y="66"/>
                    </a:moveTo>
                    <a:cubicBezTo>
                      <a:pt x="844" y="66"/>
                      <a:pt x="1228" y="188"/>
                      <a:pt x="1276" y="564"/>
                    </a:cubicBezTo>
                    <a:cubicBezTo>
                      <a:pt x="1324" y="940"/>
                      <a:pt x="1104" y="1904"/>
                      <a:pt x="1104" y="1904"/>
                    </a:cubicBezTo>
                    <a:cubicBezTo>
                      <a:pt x="1104" y="1904"/>
                      <a:pt x="870" y="1805"/>
                      <a:pt x="773" y="1778"/>
                    </a:cubicBezTo>
                    <a:cubicBezTo>
                      <a:pt x="630" y="1739"/>
                      <a:pt x="523" y="1737"/>
                      <a:pt x="421" y="1735"/>
                    </a:cubicBezTo>
                    <a:lnTo>
                      <a:pt x="0" y="1728"/>
                    </a:lnTo>
                    <a:lnTo>
                      <a:pt x="149" y="453"/>
                    </a:lnTo>
                    <a:cubicBezTo>
                      <a:pt x="171" y="357"/>
                      <a:pt x="183" y="219"/>
                      <a:pt x="271" y="164"/>
                    </a:cubicBezTo>
                    <a:lnTo>
                      <a:pt x="418" y="75"/>
                    </a:lnTo>
                    <a:lnTo>
                      <a:pt x="710" y="0"/>
                    </a:lnTo>
                    <a:lnTo>
                      <a:pt x="844" y="6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5" name="Google Shape;695;p45"/>
              <p:cNvSpPr/>
              <p:nvPr/>
            </p:nvSpPr>
            <p:spPr>
              <a:xfrm flipH="1">
                <a:off x="1366229" y="1714628"/>
                <a:ext cx="853625" cy="1134774"/>
              </a:xfrm>
              <a:custGeom>
                <a:avLst/>
                <a:gdLst/>
                <a:ahLst/>
                <a:cxnLst/>
                <a:rect l="l" t="t" r="r" b="b"/>
                <a:pathLst>
                  <a:path w="1342" h="1784" extrusionOk="0">
                    <a:moveTo>
                      <a:pt x="46" y="1535"/>
                    </a:moveTo>
                    <a:cubicBezTo>
                      <a:pt x="157" y="1312"/>
                      <a:pt x="1035" y="97"/>
                      <a:pt x="1020" y="0"/>
                    </a:cubicBezTo>
                    <a:cubicBezTo>
                      <a:pt x="1137" y="68"/>
                      <a:pt x="1304" y="204"/>
                      <a:pt x="1335" y="444"/>
                    </a:cubicBezTo>
                    <a:cubicBezTo>
                      <a:pt x="1384" y="820"/>
                      <a:pt x="1163" y="1784"/>
                      <a:pt x="1163" y="1784"/>
                    </a:cubicBezTo>
                    <a:cubicBezTo>
                      <a:pt x="1163" y="1784"/>
                      <a:pt x="929" y="1685"/>
                      <a:pt x="832" y="1658"/>
                    </a:cubicBezTo>
                    <a:cubicBezTo>
                      <a:pt x="690" y="1619"/>
                      <a:pt x="583" y="1617"/>
                      <a:pt x="481" y="1615"/>
                    </a:cubicBezTo>
                    <a:lnTo>
                      <a:pt x="2" y="1611"/>
                    </a:lnTo>
                    <a:cubicBezTo>
                      <a:pt x="-9" y="1600"/>
                      <a:pt x="41" y="1546"/>
                      <a:pt x="46" y="153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6" name="Google Shape;696;p45"/>
              <p:cNvSpPr/>
              <p:nvPr/>
            </p:nvSpPr>
            <p:spPr>
              <a:xfrm flipH="1">
                <a:off x="1890362" y="2537345"/>
                <a:ext cx="496146" cy="221357"/>
              </a:xfrm>
              <a:custGeom>
                <a:avLst/>
                <a:gdLst/>
                <a:ahLst/>
                <a:cxnLst/>
                <a:rect l="l" t="t" r="r" b="b"/>
                <a:pathLst>
                  <a:path w="780" h="348" extrusionOk="0">
                    <a:moveTo>
                      <a:pt x="759" y="0"/>
                    </a:moveTo>
                    <a:lnTo>
                      <a:pt x="417" y="98"/>
                    </a:lnTo>
                    <a:cubicBezTo>
                      <a:pt x="417" y="98"/>
                      <a:pt x="90" y="195"/>
                      <a:pt x="0" y="348"/>
                    </a:cubicBezTo>
                    <a:lnTo>
                      <a:pt x="780" y="327"/>
                    </a:lnTo>
                    <a:lnTo>
                      <a:pt x="759" y="0"/>
                    </a:lnTo>
                    <a:close/>
                  </a:path>
                </a:pathLst>
              </a:custGeom>
              <a:solidFill>
                <a:srgbClr val="9C554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7" name="Google Shape;697;p45"/>
              <p:cNvSpPr/>
              <p:nvPr/>
            </p:nvSpPr>
            <p:spPr>
              <a:xfrm flipH="1">
                <a:off x="1335697" y="1689184"/>
                <a:ext cx="572476" cy="1074982"/>
              </a:xfrm>
              <a:custGeom>
                <a:avLst/>
                <a:gdLst/>
                <a:ahLst/>
                <a:cxnLst/>
                <a:rect l="l" t="t" r="r" b="b"/>
                <a:pathLst>
                  <a:path w="900" h="1690" extrusionOk="0">
                    <a:moveTo>
                      <a:pt x="390" y="10"/>
                    </a:moveTo>
                    <a:cubicBezTo>
                      <a:pt x="476" y="-45"/>
                      <a:pt x="807" y="139"/>
                      <a:pt x="879" y="493"/>
                    </a:cubicBezTo>
                    <a:cubicBezTo>
                      <a:pt x="952" y="873"/>
                      <a:pt x="823" y="1627"/>
                      <a:pt x="699" y="1673"/>
                    </a:cubicBezTo>
                    <a:cubicBezTo>
                      <a:pt x="575" y="1718"/>
                      <a:pt x="41" y="1661"/>
                      <a:pt x="41" y="1661"/>
                    </a:cubicBezTo>
                    <a:cubicBezTo>
                      <a:pt x="41" y="1661"/>
                      <a:pt x="16" y="1325"/>
                      <a:pt x="0" y="1222"/>
                    </a:cubicBezTo>
                    <a:lnTo>
                      <a:pt x="424" y="1208"/>
                    </a:lnTo>
                    <a:cubicBezTo>
                      <a:pt x="424" y="1208"/>
                      <a:pt x="328" y="689"/>
                      <a:pt x="390" y="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8" name="Google Shape;698;p45"/>
              <p:cNvSpPr/>
              <p:nvPr/>
            </p:nvSpPr>
            <p:spPr>
              <a:xfrm flipH="1">
                <a:off x="1729995" y="1480627"/>
                <a:ext cx="199095" cy="302776"/>
              </a:xfrm>
              <a:custGeom>
                <a:avLst/>
                <a:gdLst/>
                <a:ahLst/>
                <a:cxnLst/>
                <a:rect l="l" t="t" r="r" b="b"/>
                <a:pathLst>
                  <a:path w="313" h="476" extrusionOk="0">
                    <a:moveTo>
                      <a:pt x="257" y="0"/>
                    </a:moveTo>
                    <a:lnTo>
                      <a:pt x="313" y="266"/>
                    </a:lnTo>
                    <a:lnTo>
                      <a:pt x="211" y="382"/>
                    </a:lnTo>
                    <a:cubicBezTo>
                      <a:pt x="52" y="554"/>
                      <a:pt x="30" y="440"/>
                      <a:pt x="0" y="426"/>
                    </a:cubicBezTo>
                    <a:lnTo>
                      <a:pt x="20" y="114"/>
                    </a:lnTo>
                    <a:lnTo>
                      <a:pt x="168" y="55"/>
                    </a:lnTo>
                    <a:lnTo>
                      <a:pt x="257" y="0"/>
                    </a:lnTo>
                    <a:close/>
                  </a:path>
                </a:pathLst>
              </a:custGeom>
              <a:solidFill>
                <a:srgbClr val="9C554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9" name="Google Shape;699;p45"/>
              <p:cNvSpPr/>
              <p:nvPr/>
            </p:nvSpPr>
            <p:spPr>
              <a:xfrm flipH="1">
                <a:off x="1804417" y="1515612"/>
                <a:ext cx="113859" cy="146300"/>
              </a:xfrm>
              <a:custGeom>
                <a:avLst/>
                <a:gdLst/>
                <a:ahLst/>
                <a:cxnLst/>
                <a:rect l="l" t="t" r="r" b="b"/>
                <a:pathLst>
                  <a:path w="179" h="230" extrusionOk="0">
                    <a:moveTo>
                      <a:pt x="151" y="0"/>
                    </a:moveTo>
                    <a:lnTo>
                      <a:pt x="3" y="82"/>
                    </a:lnTo>
                    <a:cubicBezTo>
                      <a:pt x="3" y="82"/>
                      <a:pt x="-13" y="225"/>
                      <a:pt x="31" y="230"/>
                    </a:cubicBezTo>
                    <a:cubicBezTo>
                      <a:pt x="67" y="233"/>
                      <a:pt x="191" y="118"/>
                      <a:pt x="178" y="29"/>
                    </a:cubicBezTo>
                    <a:lnTo>
                      <a:pt x="151" y="0"/>
                    </a:lnTo>
                    <a:close/>
                  </a:path>
                </a:pathLst>
              </a:custGeom>
              <a:solidFill>
                <a:srgbClr val="63382F"/>
              </a:solidFill>
              <a:ln>
                <a:noFill/>
              </a:ln>
            </p:spPr>
            <p:txBody>
              <a:bodyPr spcFirstLastPara="1" wrap="square" lIns="90000" tIns="37800" rIns="90000" bIns="37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0" name="Google Shape;700;p45"/>
              <p:cNvSpPr/>
              <p:nvPr/>
            </p:nvSpPr>
            <p:spPr>
              <a:xfrm flipH="1">
                <a:off x="1695646" y="1095160"/>
                <a:ext cx="316134" cy="414091"/>
              </a:xfrm>
              <a:custGeom>
                <a:avLst/>
                <a:gdLst/>
                <a:ahLst/>
                <a:cxnLst/>
                <a:rect l="l" t="t" r="r" b="b"/>
                <a:pathLst>
                  <a:path w="497" h="651" extrusionOk="0">
                    <a:moveTo>
                      <a:pt x="388" y="642"/>
                    </a:moveTo>
                    <a:cubicBezTo>
                      <a:pt x="388" y="642"/>
                      <a:pt x="408" y="532"/>
                      <a:pt x="383" y="563"/>
                    </a:cubicBezTo>
                    <a:lnTo>
                      <a:pt x="316" y="316"/>
                    </a:lnTo>
                    <a:cubicBezTo>
                      <a:pt x="316" y="316"/>
                      <a:pt x="275" y="363"/>
                      <a:pt x="234" y="392"/>
                    </a:cubicBezTo>
                    <a:cubicBezTo>
                      <a:pt x="193" y="420"/>
                      <a:pt x="98" y="404"/>
                      <a:pt x="73" y="393"/>
                    </a:cubicBezTo>
                    <a:cubicBezTo>
                      <a:pt x="48" y="382"/>
                      <a:pt x="58" y="267"/>
                      <a:pt x="58" y="267"/>
                    </a:cubicBezTo>
                    <a:cubicBezTo>
                      <a:pt x="58" y="267"/>
                      <a:pt x="-14" y="227"/>
                      <a:pt x="2" y="195"/>
                    </a:cubicBezTo>
                    <a:cubicBezTo>
                      <a:pt x="2" y="195"/>
                      <a:pt x="-9" y="152"/>
                      <a:pt x="52" y="155"/>
                    </a:cubicBezTo>
                    <a:cubicBezTo>
                      <a:pt x="52" y="155"/>
                      <a:pt x="15" y="96"/>
                      <a:pt x="42" y="65"/>
                    </a:cubicBezTo>
                    <a:cubicBezTo>
                      <a:pt x="69" y="33"/>
                      <a:pt x="140" y="-1"/>
                      <a:pt x="178" y="41"/>
                    </a:cubicBezTo>
                    <a:cubicBezTo>
                      <a:pt x="178" y="41"/>
                      <a:pt x="209" y="-4"/>
                      <a:pt x="251" y="0"/>
                    </a:cubicBezTo>
                    <a:cubicBezTo>
                      <a:pt x="292" y="4"/>
                      <a:pt x="313" y="13"/>
                      <a:pt x="327" y="44"/>
                    </a:cubicBezTo>
                    <a:cubicBezTo>
                      <a:pt x="327" y="44"/>
                      <a:pt x="381" y="4"/>
                      <a:pt x="408" y="44"/>
                    </a:cubicBezTo>
                    <a:cubicBezTo>
                      <a:pt x="435" y="84"/>
                      <a:pt x="431" y="118"/>
                      <a:pt x="431" y="118"/>
                    </a:cubicBezTo>
                    <a:cubicBezTo>
                      <a:pt x="431" y="118"/>
                      <a:pt x="487" y="99"/>
                      <a:pt x="496" y="129"/>
                    </a:cubicBezTo>
                    <a:cubicBezTo>
                      <a:pt x="504" y="158"/>
                      <a:pt x="466" y="192"/>
                      <a:pt x="466" y="192"/>
                    </a:cubicBezTo>
                    <a:cubicBezTo>
                      <a:pt x="466" y="192"/>
                      <a:pt x="501" y="200"/>
                      <a:pt x="497" y="219"/>
                    </a:cubicBezTo>
                    <a:cubicBezTo>
                      <a:pt x="492" y="237"/>
                      <a:pt x="474" y="278"/>
                      <a:pt x="474" y="278"/>
                    </a:cubicBezTo>
                    <a:cubicBezTo>
                      <a:pt x="474" y="278"/>
                      <a:pt x="472" y="366"/>
                      <a:pt x="403" y="651"/>
                    </a:cubicBezTo>
                    <a:lnTo>
                      <a:pt x="388" y="64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1" name="Google Shape;701;p45"/>
              <p:cNvSpPr/>
              <p:nvPr/>
            </p:nvSpPr>
            <p:spPr>
              <a:xfrm flipH="1">
                <a:off x="1724270" y="1364224"/>
                <a:ext cx="64881" cy="145027"/>
              </a:xfrm>
              <a:custGeom>
                <a:avLst/>
                <a:gdLst/>
                <a:ahLst/>
                <a:cxnLst/>
                <a:rect l="l" t="t" r="r" b="b"/>
                <a:pathLst>
                  <a:path w="102" h="228" extrusionOk="0">
                    <a:moveTo>
                      <a:pt x="0" y="16"/>
                    </a:moveTo>
                    <a:lnTo>
                      <a:pt x="33" y="140"/>
                    </a:lnTo>
                    <a:cubicBezTo>
                      <a:pt x="58" y="109"/>
                      <a:pt x="38" y="219"/>
                      <a:pt x="38" y="219"/>
                    </a:cubicBezTo>
                    <a:lnTo>
                      <a:pt x="53" y="228"/>
                    </a:lnTo>
                    <a:cubicBezTo>
                      <a:pt x="76" y="132"/>
                      <a:pt x="92" y="59"/>
                      <a:pt x="102" y="4"/>
                    </a:cubicBezTo>
                    <a:cubicBezTo>
                      <a:pt x="65" y="-3"/>
                      <a:pt x="28" y="-1"/>
                      <a:pt x="0" y="1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37075" rIns="90000" bIns="37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2" name="Google Shape;702;p45"/>
              <p:cNvSpPr/>
              <p:nvPr/>
            </p:nvSpPr>
            <p:spPr>
              <a:xfrm flipH="1">
                <a:off x="1717273" y="1262451"/>
                <a:ext cx="283694" cy="340305"/>
              </a:xfrm>
              <a:custGeom>
                <a:avLst/>
                <a:gdLst/>
                <a:ahLst/>
                <a:cxnLst/>
                <a:rect l="l" t="t" r="r" b="b"/>
                <a:pathLst>
                  <a:path w="446" h="535" extrusionOk="0">
                    <a:moveTo>
                      <a:pt x="33" y="0"/>
                    </a:moveTo>
                    <a:cubicBezTo>
                      <a:pt x="-17" y="373"/>
                      <a:pt x="-3" y="484"/>
                      <a:pt x="32" y="513"/>
                    </a:cubicBezTo>
                    <a:cubicBezTo>
                      <a:pt x="82" y="554"/>
                      <a:pt x="173" y="529"/>
                      <a:pt x="218" y="512"/>
                    </a:cubicBezTo>
                    <a:cubicBezTo>
                      <a:pt x="290" y="485"/>
                      <a:pt x="342" y="407"/>
                      <a:pt x="358" y="384"/>
                    </a:cubicBezTo>
                    <a:cubicBezTo>
                      <a:pt x="366" y="373"/>
                      <a:pt x="457" y="392"/>
                      <a:pt x="445" y="305"/>
                    </a:cubicBezTo>
                    <a:cubicBezTo>
                      <a:pt x="436" y="241"/>
                      <a:pt x="402" y="261"/>
                      <a:pt x="384" y="276"/>
                    </a:cubicBezTo>
                    <a:lnTo>
                      <a:pt x="384" y="276"/>
                    </a:lnTo>
                    <a:cubicBezTo>
                      <a:pt x="384" y="277"/>
                      <a:pt x="383" y="277"/>
                      <a:pt x="383" y="277"/>
                    </a:cubicBezTo>
                    <a:cubicBezTo>
                      <a:pt x="381" y="278"/>
                      <a:pt x="380" y="279"/>
                      <a:pt x="378" y="279"/>
                    </a:cubicBezTo>
                    <a:cubicBezTo>
                      <a:pt x="376" y="279"/>
                      <a:pt x="374" y="277"/>
                      <a:pt x="373" y="277"/>
                    </a:cubicBezTo>
                    <a:cubicBezTo>
                      <a:pt x="371" y="276"/>
                      <a:pt x="371" y="275"/>
                      <a:pt x="370" y="274"/>
                    </a:cubicBezTo>
                    <a:cubicBezTo>
                      <a:pt x="369" y="273"/>
                      <a:pt x="369" y="273"/>
                      <a:pt x="369" y="272"/>
                    </a:cubicBezTo>
                    <a:cubicBezTo>
                      <a:pt x="356" y="234"/>
                      <a:pt x="314" y="91"/>
                      <a:pt x="301" y="45"/>
                    </a:cubicBezTo>
                    <a:cubicBezTo>
                      <a:pt x="295" y="25"/>
                      <a:pt x="207" y="28"/>
                      <a:pt x="199" y="27"/>
                    </a:cubicBezTo>
                    <a:cubicBezTo>
                      <a:pt x="123" y="16"/>
                      <a:pt x="56" y="18"/>
                      <a:pt x="36" y="3"/>
                    </a:cubicBez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9C554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3" name="Google Shape;703;p45"/>
              <p:cNvSpPr/>
              <p:nvPr/>
            </p:nvSpPr>
            <p:spPr>
              <a:xfrm flipH="1">
                <a:off x="1924001" y="1474267"/>
                <a:ext cx="62972" cy="31804"/>
              </a:xfrm>
              <a:custGeom>
                <a:avLst/>
                <a:gdLst/>
                <a:ahLst/>
                <a:cxnLst/>
                <a:rect l="l" t="t" r="r" b="b"/>
                <a:pathLst>
                  <a:path w="99" h="50" extrusionOk="0">
                    <a:moveTo>
                      <a:pt x="0" y="0"/>
                    </a:moveTo>
                    <a:cubicBezTo>
                      <a:pt x="0" y="0"/>
                      <a:pt x="28" y="15"/>
                      <a:pt x="99" y="12"/>
                    </a:cubicBezTo>
                    <a:cubicBezTo>
                      <a:pt x="99" y="12"/>
                      <a:pt x="59" y="60"/>
                      <a:pt x="32" y="49"/>
                    </a:cubicBezTo>
                    <a:cubicBezTo>
                      <a:pt x="5" y="38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4" name="Google Shape;704;p45"/>
              <p:cNvSpPr/>
              <p:nvPr/>
            </p:nvSpPr>
            <p:spPr>
              <a:xfrm flipH="1">
                <a:off x="1726815" y="1441190"/>
                <a:ext cx="31804" cy="32440"/>
              </a:xfrm>
              <a:custGeom>
                <a:avLst/>
                <a:gdLst/>
                <a:ahLst/>
                <a:cxnLst/>
                <a:rect l="l" t="t" r="r" b="b"/>
                <a:pathLst>
                  <a:path w="50" h="51" extrusionOk="0">
                    <a:moveTo>
                      <a:pt x="50" y="17"/>
                    </a:moveTo>
                    <a:lnTo>
                      <a:pt x="0" y="51"/>
                    </a:lnTo>
                    <a:cubicBezTo>
                      <a:pt x="0" y="51"/>
                      <a:pt x="22" y="-36"/>
                      <a:pt x="50" y="17"/>
                    </a:cubicBezTo>
                    <a:close/>
                  </a:path>
                </a:pathLst>
              </a:custGeom>
              <a:solidFill>
                <a:srgbClr val="63382F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5" name="Google Shape;705;p45"/>
              <p:cNvSpPr/>
              <p:nvPr/>
            </p:nvSpPr>
            <p:spPr>
              <a:xfrm flipH="1">
                <a:off x="1935450" y="1399845"/>
                <a:ext cx="12086" cy="24171"/>
              </a:xfrm>
              <a:custGeom>
                <a:avLst/>
                <a:gdLst/>
                <a:ahLst/>
                <a:cxnLst/>
                <a:rect l="l" t="t" r="r" b="b"/>
                <a:pathLst>
                  <a:path w="19" h="38" extrusionOk="0">
                    <a:moveTo>
                      <a:pt x="0" y="18"/>
                    </a:moveTo>
                    <a:cubicBezTo>
                      <a:pt x="0" y="29"/>
                      <a:pt x="3" y="37"/>
                      <a:pt x="9" y="38"/>
                    </a:cubicBezTo>
                    <a:cubicBezTo>
                      <a:pt x="14" y="38"/>
                      <a:pt x="18" y="29"/>
                      <a:pt x="19" y="19"/>
                    </a:cubicBezTo>
                    <a:cubicBezTo>
                      <a:pt x="19" y="9"/>
                      <a:pt x="15" y="0"/>
                      <a:pt x="10" y="0"/>
                    </a:cubicBezTo>
                    <a:cubicBezTo>
                      <a:pt x="5" y="0"/>
                      <a:pt x="0" y="8"/>
                      <a:pt x="0" y="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6" name="Google Shape;706;p45"/>
              <p:cNvSpPr/>
              <p:nvPr/>
            </p:nvSpPr>
            <p:spPr>
              <a:xfrm flipH="1">
                <a:off x="1974251" y="1392212"/>
                <a:ext cx="12086" cy="24171"/>
              </a:xfrm>
              <a:custGeom>
                <a:avLst/>
                <a:gdLst/>
                <a:ahLst/>
                <a:cxnLst/>
                <a:rect l="l" t="t" r="r" b="b"/>
                <a:pathLst>
                  <a:path w="19" h="38" extrusionOk="0">
                    <a:moveTo>
                      <a:pt x="0" y="18"/>
                    </a:moveTo>
                    <a:cubicBezTo>
                      <a:pt x="0" y="29"/>
                      <a:pt x="3" y="37"/>
                      <a:pt x="9" y="38"/>
                    </a:cubicBezTo>
                    <a:cubicBezTo>
                      <a:pt x="14" y="38"/>
                      <a:pt x="18" y="29"/>
                      <a:pt x="19" y="19"/>
                    </a:cubicBezTo>
                    <a:cubicBezTo>
                      <a:pt x="19" y="8"/>
                      <a:pt x="15" y="0"/>
                      <a:pt x="10" y="0"/>
                    </a:cubicBezTo>
                    <a:cubicBezTo>
                      <a:pt x="4" y="0"/>
                      <a:pt x="1" y="8"/>
                      <a:pt x="0" y="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7" name="Google Shape;707;p45"/>
              <p:cNvSpPr/>
              <p:nvPr/>
            </p:nvSpPr>
            <p:spPr>
              <a:xfrm flipH="1">
                <a:off x="1893469" y="1328603"/>
                <a:ext cx="46434" cy="27352"/>
              </a:xfrm>
              <a:custGeom>
                <a:avLst/>
                <a:gdLst/>
                <a:ahLst/>
                <a:cxnLst/>
                <a:rect l="l" t="t" r="r" b="b"/>
                <a:pathLst>
                  <a:path w="73" h="43" extrusionOk="0">
                    <a:moveTo>
                      <a:pt x="68" y="41"/>
                    </a:moveTo>
                    <a:cubicBezTo>
                      <a:pt x="82" y="52"/>
                      <a:pt x="62" y="8"/>
                      <a:pt x="43" y="2"/>
                    </a:cubicBezTo>
                    <a:cubicBezTo>
                      <a:pt x="24" y="-4"/>
                      <a:pt x="5" y="5"/>
                      <a:pt x="0" y="21"/>
                    </a:cubicBezTo>
                    <a:cubicBezTo>
                      <a:pt x="0" y="21"/>
                      <a:pt x="35" y="17"/>
                      <a:pt x="68" y="4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8" name="Google Shape;708;p45"/>
              <p:cNvSpPr/>
              <p:nvPr/>
            </p:nvSpPr>
            <p:spPr>
              <a:xfrm flipH="1">
                <a:off x="1969799" y="1338781"/>
                <a:ext cx="21627" cy="17810"/>
              </a:xfrm>
              <a:custGeom>
                <a:avLst/>
                <a:gdLst/>
                <a:ahLst/>
                <a:cxnLst/>
                <a:rect l="l" t="t" r="r" b="b"/>
                <a:pathLst>
                  <a:path w="34" h="28" extrusionOk="0">
                    <a:moveTo>
                      <a:pt x="0" y="26"/>
                    </a:moveTo>
                    <a:cubicBezTo>
                      <a:pt x="20" y="24"/>
                      <a:pt x="34" y="28"/>
                      <a:pt x="34" y="28"/>
                    </a:cubicBezTo>
                    <a:cubicBezTo>
                      <a:pt x="32" y="13"/>
                      <a:pt x="18" y="1"/>
                      <a:pt x="1" y="0"/>
                    </a:cubicBezTo>
                    <a:lnTo>
                      <a:pt x="0" y="2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9" name="Google Shape;709;p45"/>
              <p:cNvSpPr/>
              <p:nvPr/>
            </p:nvSpPr>
            <p:spPr>
              <a:xfrm flipH="1">
                <a:off x="1964710" y="1403661"/>
                <a:ext cx="23535" cy="55339"/>
              </a:xfrm>
              <a:custGeom>
                <a:avLst/>
                <a:gdLst/>
                <a:ahLst/>
                <a:cxnLst/>
                <a:rect l="l" t="t" r="r" b="b"/>
                <a:pathLst>
                  <a:path w="37" h="87" extrusionOk="0">
                    <a:moveTo>
                      <a:pt x="32" y="1"/>
                    </a:moveTo>
                    <a:lnTo>
                      <a:pt x="0" y="80"/>
                    </a:lnTo>
                    <a:lnTo>
                      <a:pt x="0" y="80"/>
                    </a:lnTo>
                    <a:lnTo>
                      <a:pt x="0" y="80"/>
                    </a:lnTo>
                    <a:cubicBezTo>
                      <a:pt x="0" y="81"/>
                      <a:pt x="0" y="81"/>
                      <a:pt x="0" y="82"/>
                    </a:cubicBezTo>
                    <a:lnTo>
                      <a:pt x="1" y="82"/>
                    </a:lnTo>
                    <a:lnTo>
                      <a:pt x="1" y="83"/>
                    </a:lnTo>
                    <a:lnTo>
                      <a:pt x="35" y="87"/>
                    </a:lnTo>
                    <a:lnTo>
                      <a:pt x="35" y="87"/>
                    </a:lnTo>
                    <a:lnTo>
                      <a:pt x="35" y="87"/>
                    </a:lnTo>
                    <a:cubicBezTo>
                      <a:pt x="36" y="87"/>
                      <a:pt x="36" y="86"/>
                      <a:pt x="36" y="86"/>
                    </a:cubicBezTo>
                    <a:cubicBezTo>
                      <a:pt x="37" y="86"/>
                      <a:pt x="37" y="86"/>
                      <a:pt x="37" y="86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4"/>
                      <a:pt x="37" y="84"/>
                      <a:pt x="37" y="84"/>
                    </a:cubicBezTo>
                    <a:lnTo>
                      <a:pt x="36" y="2"/>
                    </a:lnTo>
                    <a:lnTo>
                      <a:pt x="36" y="2"/>
                    </a:lnTo>
                    <a:lnTo>
                      <a:pt x="36" y="2"/>
                    </a:lnTo>
                    <a:cubicBezTo>
                      <a:pt x="36" y="1"/>
                      <a:pt x="36" y="1"/>
                      <a:pt x="35" y="1"/>
                    </a:cubicBezTo>
                    <a:lnTo>
                      <a:pt x="35" y="0"/>
                    </a:ln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2" y="0"/>
                      <a:pt x="32" y="1"/>
                      <a:pt x="32" y="1"/>
                    </a:cubicBezTo>
                    <a:close/>
                  </a:path>
                </a:pathLst>
              </a:custGeom>
              <a:solidFill>
                <a:srgbClr val="63382F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0" name="Google Shape;710;p45"/>
              <p:cNvSpPr/>
              <p:nvPr/>
            </p:nvSpPr>
            <p:spPr>
              <a:xfrm>
                <a:off x="943456" y="930975"/>
                <a:ext cx="562935" cy="377198"/>
              </a:xfrm>
              <a:custGeom>
                <a:avLst/>
                <a:gdLst/>
                <a:ahLst/>
                <a:cxnLst/>
                <a:rect l="l" t="t" r="r" b="b"/>
                <a:pathLst>
                  <a:path w="885" h="593" extrusionOk="0">
                    <a:moveTo>
                      <a:pt x="198" y="396"/>
                    </a:moveTo>
                    <a:lnTo>
                      <a:pt x="703" y="396"/>
                    </a:lnTo>
                    <a:lnTo>
                      <a:pt x="885" y="593"/>
                    </a:lnTo>
                    <a:lnTo>
                      <a:pt x="885" y="198"/>
                    </a:lnTo>
                    <a:lnTo>
                      <a:pt x="885" y="198"/>
                    </a:lnTo>
                    <a:lnTo>
                      <a:pt x="885" y="198"/>
                    </a:lnTo>
                    <a:cubicBezTo>
                      <a:pt x="885" y="163"/>
                      <a:pt x="876" y="129"/>
                      <a:pt x="859" y="99"/>
                    </a:cubicBezTo>
                    <a:cubicBezTo>
                      <a:pt x="841" y="69"/>
                      <a:pt x="816" y="44"/>
                      <a:pt x="786" y="27"/>
                    </a:cubicBezTo>
                    <a:cubicBezTo>
                      <a:pt x="756" y="10"/>
                      <a:pt x="722" y="0"/>
                      <a:pt x="688" y="0"/>
                    </a:cubicBezTo>
                    <a:lnTo>
                      <a:pt x="198" y="0"/>
                    </a:lnTo>
                    <a:lnTo>
                      <a:pt x="198" y="0"/>
                    </a:lnTo>
                    <a:cubicBezTo>
                      <a:pt x="163" y="0"/>
                      <a:pt x="129" y="10"/>
                      <a:pt x="99" y="27"/>
                    </a:cubicBezTo>
                    <a:cubicBezTo>
                      <a:pt x="69" y="44"/>
                      <a:pt x="43" y="69"/>
                      <a:pt x="26" y="99"/>
                    </a:cubicBezTo>
                    <a:cubicBezTo>
                      <a:pt x="8" y="129"/>
                      <a:pt x="0" y="163"/>
                      <a:pt x="0" y="198"/>
                    </a:cubicBezTo>
                    <a:lnTo>
                      <a:pt x="0" y="198"/>
                    </a:lnTo>
                    <a:lnTo>
                      <a:pt x="0" y="198"/>
                    </a:lnTo>
                    <a:lnTo>
                      <a:pt x="0" y="198"/>
                    </a:lnTo>
                    <a:cubicBezTo>
                      <a:pt x="0" y="233"/>
                      <a:pt x="8" y="267"/>
                      <a:pt x="26" y="297"/>
                    </a:cubicBezTo>
                    <a:cubicBezTo>
                      <a:pt x="43" y="327"/>
                      <a:pt x="69" y="352"/>
                      <a:pt x="99" y="369"/>
                    </a:cubicBezTo>
                    <a:cubicBezTo>
                      <a:pt x="129" y="386"/>
                      <a:pt x="163" y="396"/>
                      <a:pt x="198" y="39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1" name="Google Shape;711;p45"/>
              <p:cNvSpPr/>
              <p:nvPr/>
            </p:nvSpPr>
            <p:spPr>
              <a:xfrm>
                <a:off x="1332740" y="1041654"/>
                <a:ext cx="45798" cy="45162"/>
              </a:xfrm>
              <a:custGeom>
                <a:avLst/>
                <a:gdLst/>
                <a:ahLst/>
                <a:cxnLst/>
                <a:rect l="l" t="t" r="r" b="b"/>
                <a:pathLst>
                  <a:path w="72" h="71" extrusionOk="0">
                    <a:moveTo>
                      <a:pt x="0" y="36"/>
                    </a:moveTo>
                    <a:lnTo>
                      <a:pt x="0" y="36"/>
                    </a:lnTo>
                    <a:lnTo>
                      <a:pt x="0" y="36"/>
                    </a:lnTo>
                    <a:cubicBezTo>
                      <a:pt x="0" y="30"/>
                      <a:pt x="2" y="23"/>
                      <a:pt x="5" y="18"/>
                    </a:cubicBezTo>
                    <a:cubicBezTo>
                      <a:pt x="8" y="13"/>
                      <a:pt x="12" y="8"/>
                      <a:pt x="18" y="5"/>
                    </a:cubicBezTo>
                    <a:cubicBezTo>
                      <a:pt x="23" y="2"/>
                      <a:pt x="30" y="0"/>
                      <a:pt x="36" y="0"/>
                    </a:cubicBezTo>
                    <a:cubicBezTo>
                      <a:pt x="42" y="0"/>
                      <a:pt x="48" y="2"/>
                      <a:pt x="54" y="5"/>
                    </a:cubicBezTo>
                    <a:cubicBezTo>
                      <a:pt x="59" y="8"/>
                      <a:pt x="64" y="13"/>
                      <a:pt x="67" y="18"/>
                    </a:cubicBezTo>
                    <a:cubicBezTo>
                      <a:pt x="70" y="23"/>
                      <a:pt x="72" y="30"/>
                      <a:pt x="72" y="36"/>
                    </a:cubicBezTo>
                    <a:cubicBezTo>
                      <a:pt x="72" y="42"/>
                      <a:pt x="70" y="48"/>
                      <a:pt x="67" y="54"/>
                    </a:cubicBezTo>
                    <a:cubicBezTo>
                      <a:pt x="64" y="59"/>
                      <a:pt x="59" y="64"/>
                      <a:pt x="54" y="67"/>
                    </a:cubicBezTo>
                    <a:cubicBezTo>
                      <a:pt x="48" y="70"/>
                      <a:pt x="42" y="71"/>
                      <a:pt x="36" y="71"/>
                    </a:cubicBezTo>
                    <a:lnTo>
                      <a:pt x="36" y="71"/>
                    </a:lnTo>
                    <a:lnTo>
                      <a:pt x="36" y="71"/>
                    </a:lnTo>
                    <a:cubicBezTo>
                      <a:pt x="30" y="71"/>
                      <a:pt x="23" y="70"/>
                      <a:pt x="18" y="67"/>
                    </a:cubicBezTo>
                    <a:cubicBezTo>
                      <a:pt x="12" y="64"/>
                      <a:pt x="8" y="59"/>
                      <a:pt x="5" y="54"/>
                    </a:cubicBezTo>
                    <a:cubicBezTo>
                      <a:pt x="2" y="48"/>
                      <a:pt x="0" y="42"/>
                      <a:pt x="0" y="3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2" name="Google Shape;712;p45"/>
              <p:cNvSpPr/>
              <p:nvPr/>
            </p:nvSpPr>
            <p:spPr>
              <a:xfrm>
                <a:off x="1212520" y="1041654"/>
                <a:ext cx="45162" cy="45162"/>
              </a:xfrm>
              <a:custGeom>
                <a:avLst/>
                <a:gdLst/>
                <a:ahLst/>
                <a:cxnLst/>
                <a:rect l="l" t="t" r="r" b="b"/>
                <a:pathLst>
                  <a:path w="71" h="71" extrusionOk="0">
                    <a:moveTo>
                      <a:pt x="0" y="36"/>
                    </a:moveTo>
                    <a:lnTo>
                      <a:pt x="0" y="36"/>
                    </a:lnTo>
                    <a:lnTo>
                      <a:pt x="0" y="36"/>
                    </a:lnTo>
                    <a:cubicBezTo>
                      <a:pt x="0" y="30"/>
                      <a:pt x="1" y="23"/>
                      <a:pt x="5" y="18"/>
                    </a:cubicBezTo>
                    <a:cubicBezTo>
                      <a:pt x="8" y="13"/>
                      <a:pt x="12" y="8"/>
                      <a:pt x="18" y="5"/>
                    </a:cubicBezTo>
                    <a:cubicBezTo>
                      <a:pt x="23" y="2"/>
                      <a:pt x="28" y="0"/>
                      <a:pt x="35" y="0"/>
                    </a:cubicBezTo>
                    <a:cubicBezTo>
                      <a:pt x="41" y="0"/>
                      <a:pt x="47" y="2"/>
                      <a:pt x="53" y="5"/>
                    </a:cubicBezTo>
                    <a:cubicBezTo>
                      <a:pt x="58" y="8"/>
                      <a:pt x="63" y="13"/>
                      <a:pt x="66" y="18"/>
                    </a:cubicBezTo>
                    <a:cubicBezTo>
                      <a:pt x="69" y="23"/>
                      <a:pt x="71" y="30"/>
                      <a:pt x="71" y="36"/>
                    </a:cubicBezTo>
                    <a:cubicBezTo>
                      <a:pt x="71" y="42"/>
                      <a:pt x="69" y="48"/>
                      <a:pt x="66" y="54"/>
                    </a:cubicBezTo>
                    <a:cubicBezTo>
                      <a:pt x="63" y="59"/>
                      <a:pt x="59" y="64"/>
                      <a:pt x="53" y="67"/>
                    </a:cubicBezTo>
                    <a:cubicBezTo>
                      <a:pt x="48" y="70"/>
                      <a:pt x="42" y="71"/>
                      <a:pt x="35" y="71"/>
                    </a:cubicBezTo>
                    <a:lnTo>
                      <a:pt x="35" y="71"/>
                    </a:lnTo>
                    <a:lnTo>
                      <a:pt x="35" y="71"/>
                    </a:lnTo>
                    <a:cubicBezTo>
                      <a:pt x="29" y="71"/>
                      <a:pt x="23" y="70"/>
                      <a:pt x="18" y="67"/>
                    </a:cubicBezTo>
                    <a:cubicBezTo>
                      <a:pt x="12" y="64"/>
                      <a:pt x="8" y="59"/>
                      <a:pt x="5" y="54"/>
                    </a:cubicBezTo>
                    <a:cubicBezTo>
                      <a:pt x="1" y="48"/>
                      <a:pt x="0" y="42"/>
                      <a:pt x="0" y="3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3" name="Google Shape;713;p45"/>
              <p:cNvSpPr/>
              <p:nvPr/>
            </p:nvSpPr>
            <p:spPr>
              <a:xfrm>
                <a:off x="1091664" y="1041654"/>
                <a:ext cx="45162" cy="45162"/>
              </a:xfrm>
              <a:custGeom>
                <a:avLst/>
                <a:gdLst/>
                <a:ahLst/>
                <a:cxnLst/>
                <a:rect l="l" t="t" r="r" b="b"/>
                <a:pathLst>
                  <a:path w="71" h="71" extrusionOk="0">
                    <a:moveTo>
                      <a:pt x="0" y="36"/>
                    </a:moveTo>
                    <a:lnTo>
                      <a:pt x="0" y="36"/>
                    </a:lnTo>
                    <a:lnTo>
                      <a:pt x="0" y="36"/>
                    </a:lnTo>
                    <a:cubicBezTo>
                      <a:pt x="0" y="30"/>
                      <a:pt x="2" y="23"/>
                      <a:pt x="5" y="18"/>
                    </a:cubicBezTo>
                    <a:cubicBezTo>
                      <a:pt x="8" y="13"/>
                      <a:pt x="12" y="8"/>
                      <a:pt x="18" y="5"/>
                    </a:cubicBezTo>
                    <a:cubicBezTo>
                      <a:pt x="23" y="2"/>
                      <a:pt x="29" y="0"/>
                      <a:pt x="36" y="0"/>
                    </a:cubicBezTo>
                    <a:cubicBezTo>
                      <a:pt x="42" y="0"/>
                      <a:pt x="47" y="2"/>
                      <a:pt x="53" y="5"/>
                    </a:cubicBezTo>
                    <a:cubicBezTo>
                      <a:pt x="58" y="8"/>
                      <a:pt x="62" y="13"/>
                      <a:pt x="66" y="18"/>
                    </a:cubicBezTo>
                    <a:cubicBezTo>
                      <a:pt x="69" y="23"/>
                      <a:pt x="71" y="30"/>
                      <a:pt x="71" y="36"/>
                    </a:cubicBezTo>
                    <a:cubicBezTo>
                      <a:pt x="71" y="42"/>
                      <a:pt x="69" y="48"/>
                      <a:pt x="66" y="54"/>
                    </a:cubicBezTo>
                    <a:cubicBezTo>
                      <a:pt x="62" y="59"/>
                      <a:pt x="59" y="64"/>
                      <a:pt x="53" y="67"/>
                    </a:cubicBezTo>
                    <a:cubicBezTo>
                      <a:pt x="48" y="70"/>
                      <a:pt x="42" y="71"/>
                      <a:pt x="36" y="71"/>
                    </a:cubicBezTo>
                    <a:lnTo>
                      <a:pt x="36" y="71"/>
                    </a:lnTo>
                    <a:lnTo>
                      <a:pt x="36" y="71"/>
                    </a:lnTo>
                    <a:cubicBezTo>
                      <a:pt x="29" y="71"/>
                      <a:pt x="23" y="70"/>
                      <a:pt x="18" y="67"/>
                    </a:cubicBezTo>
                    <a:cubicBezTo>
                      <a:pt x="12" y="64"/>
                      <a:pt x="8" y="59"/>
                      <a:pt x="5" y="54"/>
                    </a:cubicBezTo>
                    <a:cubicBezTo>
                      <a:pt x="2" y="48"/>
                      <a:pt x="0" y="42"/>
                      <a:pt x="0" y="3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4" name="Google Shape;714;p45"/>
            <p:cNvGrpSpPr/>
            <p:nvPr/>
          </p:nvGrpSpPr>
          <p:grpSpPr>
            <a:xfrm>
              <a:off x="-594617" y="3772888"/>
              <a:ext cx="4838744" cy="1136775"/>
              <a:chOff x="-594617" y="3772888"/>
              <a:chExt cx="4838744" cy="1136775"/>
            </a:xfrm>
          </p:grpSpPr>
          <p:cxnSp>
            <p:nvCxnSpPr>
              <p:cNvPr id="715" name="Google Shape;715;p45"/>
              <p:cNvCxnSpPr>
                <a:endCxn id="716" idx="1"/>
              </p:cNvCxnSpPr>
              <p:nvPr/>
            </p:nvCxnSpPr>
            <p:spPr>
              <a:xfrm rot="10800000" flipH="1">
                <a:off x="-594617" y="4340288"/>
                <a:ext cx="4106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717" name="Google Shape;717;p45"/>
              <p:cNvGrpSpPr/>
              <p:nvPr/>
            </p:nvGrpSpPr>
            <p:grpSpPr>
              <a:xfrm>
                <a:off x="3330178" y="3772888"/>
                <a:ext cx="913949" cy="1136775"/>
                <a:chOff x="3330178" y="3772888"/>
                <a:chExt cx="913949" cy="1136775"/>
              </a:xfrm>
            </p:grpSpPr>
            <p:sp>
              <p:nvSpPr>
                <p:cNvPr id="716" name="Google Shape;716;p45"/>
                <p:cNvSpPr/>
                <p:nvPr/>
              </p:nvSpPr>
              <p:spPr>
                <a:xfrm>
                  <a:off x="3511483" y="4027238"/>
                  <a:ext cx="626100" cy="6261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ulish Medium"/>
                    <a:ea typeface="Mulish Medium"/>
                    <a:cs typeface="Mulish Medium"/>
                    <a:sym typeface="Mulish Medium"/>
                  </a:endParaRPr>
                </a:p>
              </p:txBody>
            </p:sp>
            <p:sp>
              <p:nvSpPr>
                <p:cNvPr id="718" name="Google Shape;718;p45"/>
                <p:cNvSpPr/>
                <p:nvPr/>
              </p:nvSpPr>
              <p:spPr>
                <a:xfrm>
                  <a:off x="3330178" y="3772888"/>
                  <a:ext cx="354000" cy="354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Mulish Medium"/>
                    <a:ea typeface="Mulish Medium"/>
                    <a:cs typeface="Mulish Medium"/>
                    <a:sym typeface="Mulish Medium"/>
                  </a:endParaRPr>
                </a:p>
              </p:txBody>
            </p:sp>
            <p:sp>
              <p:nvSpPr>
                <p:cNvPr id="719" name="Google Shape;719;p45"/>
                <p:cNvSpPr/>
                <p:nvPr/>
              </p:nvSpPr>
              <p:spPr>
                <a:xfrm>
                  <a:off x="3796527" y="4462063"/>
                  <a:ext cx="447600" cy="447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ulish Medium"/>
                    <a:ea typeface="Mulish Medium"/>
                    <a:cs typeface="Mulish Medium"/>
                    <a:sym typeface="Mulish Medium"/>
                  </a:endParaRPr>
                </a:p>
              </p:txBody>
            </p:sp>
          </p:grpSp>
        </p:grpSp>
      </p:grpSp>
      <p:pic>
        <p:nvPicPr>
          <p:cNvPr id="3" name="그림 2" descr="화이트, 디자인이(가) 표시된 사진&#10;&#10;자동 생성된 설명">
            <a:extLst>
              <a:ext uri="{FF2B5EF4-FFF2-40B4-BE49-F238E27FC236}">
                <a16:creationId xmlns:a16="http://schemas.microsoft.com/office/drawing/2014/main" id="{E077AA37-EF12-F25D-472D-6587708E1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223" y="2672699"/>
            <a:ext cx="3289300" cy="18669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/>
          <p:nvPr/>
        </p:nvSpPr>
        <p:spPr>
          <a:xfrm>
            <a:off x="1143256" y="3077200"/>
            <a:ext cx="626100" cy="6261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ulish Medium"/>
              <a:ea typeface="Mulish Medium"/>
              <a:cs typeface="Mulish Medium"/>
              <a:sym typeface="Mulish Medium"/>
            </a:endParaRPr>
          </a:p>
        </p:txBody>
      </p:sp>
      <p:sp>
        <p:nvSpPr>
          <p:cNvPr id="213" name="Google Shape;213;p28"/>
          <p:cNvSpPr/>
          <p:nvPr/>
        </p:nvSpPr>
        <p:spPr>
          <a:xfrm>
            <a:off x="4449099" y="2994257"/>
            <a:ext cx="626100" cy="6261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ulish Medium"/>
              <a:ea typeface="Mulish Medium"/>
              <a:cs typeface="Mulish Medium"/>
              <a:sym typeface="Mulish Medium"/>
            </a:endParaRPr>
          </a:p>
        </p:txBody>
      </p:sp>
      <p:sp>
        <p:nvSpPr>
          <p:cNvPr id="214" name="Google Shape;214;p28"/>
          <p:cNvSpPr/>
          <p:nvPr/>
        </p:nvSpPr>
        <p:spPr>
          <a:xfrm>
            <a:off x="7313386" y="3071170"/>
            <a:ext cx="626100" cy="6261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sh Medium"/>
              <a:ea typeface="Mulish Medium"/>
              <a:cs typeface="Mulish Medium"/>
              <a:sym typeface="Mulish Medium"/>
            </a:endParaRPr>
          </a:p>
        </p:txBody>
      </p:sp>
      <p:sp>
        <p:nvSpPr>
          <p:cNvPr id="215" name="Google Shape;215;p28"/>
          <p:cNvSpPr/>
          <p:nvPr/>
        </p:nvSpPr>
        <p:spPr>
          <a:xfrm>
            <a:off x="1162339" y="1408311"/>
            <a:ext cx="626100" cy="6261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ulish Medium"/>
              <a:ea typeface="Mulish Medium"/>
              <a:cs typeface="Mulish Medium"/>
              <a:sym typeface="Mulish Medium"/>
            </a:endParaRPr>
          </a:p>
        </p:txBody>
      </p:sp>
      <p:sp>
        <p:nvSpPr>
          <p:cNvPr id="216" name="Google Shape;216;p28"/>
          <p:cNvSpPr/>
          <p:nvPr/>
        </p:nvSpPr>
        <p:spPr>
          <a:xfrm>
            <a:off x="4414344" y="1330969"/>
            <a:ext cx="626100" cy="6261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ulish Medium"/>
              <a:ea typeface="Mulish Medium"/>
              <a:cs typeface="Mulish Medium"/>
              <a:sym typeface="Mulish Medium"/>
            </a:endParaRPr>
          </a:p>
        </p:txBody>
      </p:sp>
      <p:sp>
        <p:nvSpPr>
          <p:cNvPr id="217" name="Google Shape;217;p28"/>
          <p:cNvSpPr/>
          <p:nvPr/>
        </p:nvSpPr>
        <p:spPr>
          <a:xfrm>
            <a:off x="7261513" y="1332036"/>
            <a:ext cx="626100" cy="6261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sh Medium"/>
              <a:ea typeface="Mulish Medium"/>
              <a:cs typeface="Mulish Medium"/>
              <a:sym typeface="Mulish Medium"/>
            </a:endParaRPr>
          </a:p>
        </p:txBody>
      </p:sp>
      <p:sp>
        <p:nvSpPr>
          <p:cNvPr id="218" name="Google Shape;218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219" name="Google Shape;219;p28"/>
          <p:cNvSpPr txBox="1">
            <a:spLocks noGrp="1"/>
          </p:cNvSpPr>
          <p:nvPr>
            <p:ph type="title" idx="2"/>
          </p:nvPr>
        </p:nvSpPr>
        <p:spPr>
          <a:xfrm>
            <a:off x="1162339" y="1496746"/>
            <a:ext cx="626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20" name="Google Shape;220;p28"/>
          <p:cNvSpPr txBox="1">
            <a:spLocks noGrp="1"/>
          </p:cNvSpPr>
          <p:nvPr>
            <p:ph type="title" idx="3"/>
          </p:nvPr>
        </p:nvSpPr>
        <p:spPr>
          <a:xfrm>
            <a:off x="1143256" y="3176841"/>
            <a:ext cx="626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21" name="Google Shape;221;p28"/>
          <p:cNvSpPr txBox="1">
            <a:spLocks noGrp="1"/>
          </p:cNvSpPr>
          <p:nvPr>
            <p:ph type="title" idx="4"/>
          </p:nvPr>
        </p:nvSpPr>
        <p:spPr>
          <a:xfrm>
            <a:off x="4414344" y="1419404"/>
            <a:ext cx="626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22" name="Google Shape;222;p28"/>
          <p:cNvSpPr txBox="1">
            <a:spLocks noGrp="1"/>
          </p:cNvSpPr>
          <p:nvPr>
            <p:ph type="title" idx="5"/>
          </p:nvPr>
        </p:nvSpPr>
        <p:spPr>
          <a:xfrm>
            <a:off x="4449099" y="3093898"/>
            <a:ext cx="626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223" name="Google Shape;223;p28"/>
          <p:cNvSpPr txBox="1">
            <a:spLocks noGrp="1"/>
          </p:cNvSpPr>
          <p:nvPr>
            <p:ph type="title" idx="6"/>
          </p:nvPr>
        </p:nvSpPr>
        <p:spPr>
          <a:xfrm>
            <a:off x="7261513" y="1420471"/>
            <a:ext cx="626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24" name="Google Shape;224;p28"/>
          <p:cNvSpPr txBox="1">
            <a:spLocks noGrp="1"/>
          </p:cNvSpPr>
          <p:nvPr>
            <p:ph type="title" idx="7"/>
          </p:nvPr>
        </p:nvSpPr>
        <p:spPr>
          <a:xfrm>
            <a:off x="7313386" y="3170811"/>
            <a:ext cx="626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225" name="Google Shape;225;p28"/>
          <p:cNvSpPr txBox="1">
            <a:spLocks noGrp="1"/>
          </p:cNvSpPr>
          <p:nvPr>
            <p:ph type="subTitle" idx="1"/>
          </p:nvPr>
        </p:nvSpPr>
        <p:spPr>
          <a:xfrm>
            <a:off x="3826748" y="2121918"/>
            <a:ext cx="18708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초기 데이터 </a:t>
            </a:r>
            <a:r>
              <a:rPr lang="en-US" altLang="ko-KR" dirty="0"/>
              <a:t>set</a:t>
            </a:r>
            <a:endParaRPr dirty="0"/>
          </a:p>
        </p:txBody>
      </p:sp>
      <p:sp>
        <p:nvSpPr>
          <p:cNvPr id="226" name="Google Shape;226;p28"/>
          <p:cNvSpPr txBox="1">
            <a:spLocks noGrp="1"/>
          </p:cNvSpPr>
          <p:nvPr>
            <p:ph type="subTitle" idx="8"/>
          </p:nvPr>
        </p:nvSpPr>
        <p:spPr>
          <a:xfrm>
            <a:off x="0" y="3841466"/>
            <a:ext cx="3093285" cy="9718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Client – oriented collective I/O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결과</a:t>
            </a:r>
            <a:endParaRPr dirty="0"/>
          </a:p>
        </p:txBody>
      </p:sp>
      <p:sp>
        <p:nvSpPr>
          <p:cNvPr id="227" name="Google Shape;227;p28"/>
          <p:cNvSpPr txBox="1">
            <a:spLocks noGrp="1"/>
          </p:cNvSpPr>
          <p:nvPr>
            <p:ph type="subTitle" idx="9"/>
          </p:nvPr>
        </p:nvSpPr>
        <p:spPr>
          <a:xfrm>
            <a:off x="3215506" y="3840605"/>
            <a:ext cx="3093285" cy="7788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/>
            <a:r>
              <a:rPr lang="en" dirty="0"/>
              <a:t>Server-oriented collective I/O</a:t>
            </a:r>
          </a:p>
          <a:p>
            <a:pPr marL="0" lvl="0" indent="0" algn="ctr"/>
            <a:r>
              <a:rPr lang="ko-KR" altLang="en-US" dirty="0"/>
              <a:t>결과</a:t>
            </a:r>
            <a:endParaRPr dirty="0"/>
          </a:p>
        </p:txBody>
      </p:sp>
      <p:sp>
        <p:nvSpPr>
          <p:cNvPr id="228" name="Google Shape;228;p28"/>
          <p:cNvSpPr txBox="1">
            <a:spLocks noGrp="1"/>
          </p:cNvSpPr>
          <p:nvPr>
            <p:ph type="subTitle" idx="13"/>
          </p:nvPr>
        </p:nvSpPr>
        <p:spPr>
          <a:xfrm>
            <a:off x="7232575" y="3840605"/>
            <a:ext cx="832778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Graph</a:t>
            </a:r>
            <a:endParaRPr dirty="0"/>
          </a:p>
        </p:txBody>
      </p:sp>
      <p:sp>
        <p:nvSpPr>
          <p:cNvPr id="6" name="Google Shape;225;p28">
            <a:extLst>
              <a:ext uri="{FF2B5EF4-FFF2-40B4-BE49-F238E27FC236}">
                <a16:creationId xmlns:a16="http://schemas.microsoft.com/office/drawing/2014/main" id="{4F348406-611B-8083-1D65-AC9D48316397}"/>
              </a:ext>
            </a:extLst>
          </p:cNvPr>
          <p:cNvSpPr txBox="1">
            <a:spLocks/>
          </p:cNvSpPr>
          <p:nvPr/>
        </p:nvSpPr>
        <p:spPr>
          <a:xfrm>
            <a:off x="868771" y="2097924"/>
            <a:ext cx="1404306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ko-KR" altLang="en-US" dirty="0"/>
              <a:t>통신 종류</a:t>
            </a:r>
            <a:endParaRPr lang="en-US" dirty="0"/>
          </a:p>
        </p:txBody>
      </p:sp>
      <p:sp>
        <p:nvSpPr>
          <p:cNvPr id="7" name="Google Shape;225;p28">
            <a:extLst>
              <a:ext uri="{FF2B5EF4-FFF2-40B4-BE49-F238E27FC236}">
                <a16:creationId xmlns:a16="http://schemas.microsoft.com/office/drawing/2014/main" id="{5A1434ED-0C89-EABE-D62B-0AEB2CE03481}"/>
              </a:ext>
            </a:extLst>
          </p:cNvPr>
          <p:cNvSpPr txBox="1">
            <a:spLocks/>
          </p:cNvSpPr>
          <p:nvPr/>
        </p:nvSpPr>
        <p:spPr>
          <a:xfrm>
            <a:off x="6639162" y="1967712"/>
            <a:ext cx="1870801" cy="778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ctr"/>
            <a:r>
              <a:rPr lang="en-US" altLang="ko-KR" dirty="0"/>
              <a:t>Client, Server </a:t>
            </a:r>
            <a:r>
              <a:rPr lang="ko-KR" altLang="en-US" dirty="0"/>
              <a:t>구현방식 설명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oogle Shape;245;p30"/>
          <p:cNvGrpSpPr/>
          <p:nvPr/>
        </p:nvGrpSpPr>
        <p:grpSpPr>
          <a:xfrm>
            <a:off x="6667294" y="784750"/>
            <a:ext cx="807405" cy="880450"/>
            <a:chOff x="6779353" y="639275"/>
            <a:chExt cx="807405" cy="880450"/>
          </a:xfrm>
        </p:grpSpPr>
        <p:sp>
          <p:nvSpPr>
            <p:cNvPr id="246" name="Google Shape;246;p30"/>
            <p:cNvSpPr/>
            <p:nvPr/>
          </p:nvSpPr>
          <p:spPr>
            <a:xfrm>
              <a:off x="6960658" y="893625"/>
              <a:ext cx="626100" cy="6261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247" name="Google Shape;247;p30"/>
            <p:cNvSpPr/>
            <p:nvPr/>
          </p:nvSpPr>
          <p:spPr>
            <a:xfrm>
              <a:off x="6779353" y="639275"/>
              <a:ext cx="354000" cy="3540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</p:grpSp>
      <p:sp>
        <p:nvSpPr>
          <p:cNvPr id="248" name="Google Shape;248;p30"/>
          <p:cNvSpPr/>
          <p:nvPr/>
        </p:nvSpPr>
        <p:spPr>
          <a:xfrm>
            <a:off x="7264739" y="1433050"/>
            <a:ext cx="1053900" cy="10539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ulish Medium"/>
              <a:ea typeface="Mulish Medium"/>
              <a:cs typeface="Mulish Medium"/>
              <a:sym typeface="Mulish Medium"/>
            </a:endParaRPr>
          </a:p>
        </p:txBody>
      </p:sp>
      <p:sp>
        <p:nvSpPr>
          <p:cNvPr id="249" name="Google Shape;249;p30"/>
          <p:cNvSpPr txBox="1">
            <a:spLocks noGrp="1"/>
          </p:cNvSpPr>
          <p:nvPr>
            <p:ph type="title"/>
          </p:nvPr>
        </p:nvSpPr>
        <p:spPr>
          <a:xfrm>
            <a:off x="4929175" y="3431100"/>
            <a:ext cx="3501600" cy="7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통신종류</a:t>
            </a:r>
            <a:endParaRPr dirty="0"/>
          </a:p>
        </p:txBody>
      </p:sp>
      <p:sp>
        <p:nvSpPr>
          <p:cNvPr id="250" name="Google Shape;250;p30"/>
          <p:cNvSpPr txBox="1">
            <a:spLocks noGrp="1"/>
          </p:cNvSpPr>
          <p:nvPr>
            <p:ph type="title" idx="2"/>
          </p:nvPr>
        </p:nvSpPr>
        <p:spPr>
          <a:xfrm>
            <a:off x="7264739" y="1580664"/>
            <a:ext cx="1053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251" name="Google Shape;251;p30"/>
          <p:cNvGrpSpPr/>
          <p:nvPr/>
        </p:nvGrpSpPr>
        <p:grpSpPr>
          <a:xfrm>
            <a:off x="955535" y="837220"/>
            <a:ext cx="3415381" cy="3469043"/>
            <a:chOff x="955535" y="837220"/>
            <a:chExt cx="3415381" cy="3469043"/>
          </a:xfrm>
        </p:grpSpPr>
        <p:grpSp>
          <p:nvGrpSpPr>
            <p:cNvPr id="252" name="Google Shape;252;p30"/>
            <p:cNvGrpSpPr/>
            <p:nvPr/>
          </p:nvGrpSpPr>
          <p:grpSpPr>
            <a:xfrm flipH="1">
              <a:off x="955535" y="837220"/>
              <a:ext cx="3415381" cy="3435329"/>
              <a:chOff x="4594325" y="2194568"/>
              <a:chExt cx="1787035" cy="1797473"/>
            </a:xfrm>
          </p:grpSpPr>
          <p:sp>
            <p:nvSpPr>
              <p:cNvPr id="253" name="Google Shape;253;p30"/>
              <p:cNvSpPr/>
              <p:nvPr/>
            </p:nvSpPr>
            <p:spPr>
              <a:xfrm>
                <a:off x="5546520" y="3776760"/>
                <a:ext cx="38556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528" fill="none" extrusionOk="0">
                    <a:moveTo>
                      <a:pt x="0" y="528"/>
                    </a:moveTo>
                    <a:lnTo>
                      <a:pt x="0" y="407"/>
                    </a:lnTo>
                    <a:cubicBezTo>
                      <a:pt x="0" y="182"/>
                      <a:pt x="183" y="0"/>
                      <a:pt x="408" y="0"/>
                    </a:cubicBezTo>
                    <a:lnTo>
                      <a:pt x="664" y="0"/>
                    </a:lnTo>
                    <a:cubicBezTo>
                      <a:pt x="889" y="0"/>
                      <a:pt x="1071" y="182"/>
                      <a:pt x="1071" y="407"/>
                    </a:cubicBezTo>
                    <a:lnTo>
                      <a:pt x="1071" y="528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2500" tIns="47500" rIns="92500" bIns="47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54" name="Google Shape;254;p30"/>
              <p:cNvCxnSpPr/>
              <p:nvPr/>
            </p:nvCxnSpPr>
            <p:spPr>
              <a:xfrm>
                <a:off x="5742000" y="3405600"/>
                <a:ext cx="0" cy="36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sp>
            <p:nvSpPr>
              <p:cNvPr id="255" name="Google Shape;255;p30"/>
              <p:cNvSpPr/>
              <p:nvPr/>
            </p:nvSpPr>
            <p:spPr>
              <a:xfrm>
                <a:off x="5678280" y="3732840"/>
                <a:ext cx="127080" cy="43920"/>
              </a:xfrm>
              <a:custGeom>
                <a:avLst/>
                <a:gdLst/>
                <a:ahLst/>
                <a:cxnLst/>
                <a:rect l="l" t="t" r="r" b="b"/>
                <a:pathLst>
                  <a:path w="353" h="122" extrusionOk="0">
                    <a:moveTo>
                      <a:pt x="353" y="122"/>
                    </a:moveTo>
                    <a:lnTo>
                      <a:pt x="0" y="122"/>
                    </a:lnTo>
                    <a:lnTo>
                      <a:pt x="0" y="122"/>
                    </a:lnTo>
                    <a:cubicBezTo>
                      <a:pt x="0" y="100"/>
                      <a:pt x="7" y="80"/>
                      <a:pt x="17" y="61"/>
                    </a:cubicBezTo>
                    <a:cubicBezTo>
                      <a:pt x="28" y="43"/>
                      <a:pt x="43" y="27"/>
                      <a:pt x="61" y="16"/>
                    </a:cubicBezTo>
                    <a:cubicBezTo>
                      <a:pt x="80" y="5"/>
                      <a:pt x="101" y="0"/>
                      <a:pt x="122" y="0"/>
                    </a:cubicBezTo>
                    <a:lnTo>
                      <a:pt x="231" y="0"/>
                    </a:lnTo>
                    <a:lnTo>
                      <a:pt x="231" y="0"/>
                    </a:lnTo>
                    <a:cubicBezTo>
                      <a:pt x="252" y="0"/>
                      <a:pt x="273" y="5"/>
                      <a:pt x="292" y="16"/>
                    </a:cubicBezTo>
                    <a:cubicBezTo>
                      <a:pt x="310" y="27"/>
                      <a:pt x="326" y="43"/>
                      <a:pt x="336" y="61"/>
                    </a:cubicBezTo>
                    <a:cubicBezTo>
                      <a:pt x="347" y="80"/>
                      <a:pt x="353" y="100"/>
                      <a:pt x="353" y="12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30"/>
              <p:cNvSpPr/>
              <p:nvPr/>
            </p:nvSpPr>
            <p:spPr>
              <a:xfrm>
                <a:off x="5483880" y="2601360"/>
                <a:ext cx="668880" cy="805680"/>
              </a:xfrm>
              <a:custGeom>
                <a:avLst/>
                <a:gdLst/>
                <a:ahLst/>
                <a:cxnLst/>
                <a:rect l="l" t="t" r="r" b="b"/>
                <a:pathLst>
                  <a:path w="1858" h="2238" extrusionOk="0">
                    <a:moveTo>
                      <a:pt x="1433" y="25"/>
                    </a:moveTo>
                    <a:lnTo>
                      <a:pt x="775" y="0"/>
                    </a:lnTo>
                    <a:lnTo>
                      <a:pt x="244" y="1993"/>
                    </a:lnTo>
                    <a:lnTo>
                      <a:pt x="20" y="2068"/>
                    </a:lnTo>
                    <a:cubicBezTo>
                      <a:pt x="-54" y="2068"/>
                      <a:pt x="100" y="2165"/>
                      <a:pt x="100" y="2238"/>
                    </a:cubicBezTo>
                    <a:lnTo>
                      <a:pt x="206" y="2238"/>
                    </a:lnTo>
                    <a:lnTo>
                      <a:pt x="1330" y="2238"/>
                    </a:lnTo>
                    <a:cubicBezTo>
                      <a:pt x="1423" y="2238"/>
                      <a:pt x="1471" y="2215"/>
                      <a:pt x="1489" y="2124"/>
                    </a:cubicBezTo>
                    <a:lnTo>
                      <a:pt x="1849" y="556"/>
                    </a:lnTo>
                    <a:cubicBezTo>
                      <a:pt x="1903" y="289"/>
                      <a:pt x="1705" y="37"/>
                      <a:pt x="1433" y="2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30"/>
              <p:cNvSpPr/>
              <p:nvPr/>
            </p:nvSpPr>
            <p:spPr>
              <a:xfrm>
                <a:off x="5564520" y="2602080"/>
                <a:ext cx="555840" cy="754920"/>
              </a:xfrm>
              <a:custGeom>
                <a:avLst/>
                <a:gdLst/>
                <a:ahLst/>
                <a:cxnLst/>
                <a:rect l="l" t="t" r="r" b="b"/>
                <a:pathLst>
                  <a:path w="1544" h="2097" extrusionOk="0">
                    <a:moveTo>
                      <a:pt x="1179" y="2097"/>
                    </a:moveTo>
                    <a:lnTo>
                      <a:pt x="0" y="2057"/>
                    </a:lnTo>
                    <a:lnTo>
                      <a:pt x="231" y="248"/>
                    </a:lnTo>
                    <a:lnTo>
                      <a:pt x="231" y="248"/>
                    </a:lnTo>
                    <a:cubicBezTo>
                      <a:pt x="236" y="211"/>
                      <a:pt x="249" y="176"/>
                      <a:pt x="267" y="144"/>
                    </a:cubicBezTo>
                    <a:cubicBezTo>
                      <a:pt x="293" y="100"/>
                      <a:pt x="329" y="63"/>
                      <a:pt x="373" y="38"/>
                    </a:cubicBezTo>
                    <a:cubicBezTo>
                      <a:pt x="417" y="12"/>
                      <a:pt x="467" y="0"/>
                      <a:pt x="517" y="0"/>
                    </a:cubicBezTo>
                    <a:cubicBezTo>
                      <a:pt x="521" y="0"/>
                      <a:pt x="525" y="0"/>
                      <a:pt x="529" y="0"/>
                    </a:cubicBezTo>
                    <a:lnTo>
                      <a:pt x="1119" y="23"/>
                    </a:lnTo>
                    <a:cubicBezTo>
                      <a:pt x="1391" y="35"/>
                      <a:pt x="1589" y="287"/>
                      <a:pt x="1535" y="554"/>
                    </a:cubicBezTo>
                    <a:lnTo>
                      <a:pt x="1179" y="209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30"/>
              <p:cNvSpPr/>
              <p:nvPr/>
            </p:nvSpPr>
            <p:spPr>
              <a:xfrm>
                <a:off x="4999680" y="3751200"/>
                <a:ext cx="209160" cy="231120"/>
              </a:xfrm>
              <a:custGeom>
                <a:avLst/>
                <a:gdLst/>
                <a:ahLst/>
                <a:cxnLst/>
                <a:rect l="l" t="t" r="r" b="b"/>
                <a:pathLst>
                  <a:path w="581" h="642" extrusionOk="0">
                    <a:moveTo>
                      <a:pt x="581" y="0"/>
                    </a:moveTo>
                    <a:cubicBezTo>
                      <a:pt x="555" y="314"/>
                      <a:pt x="525" y="410"/>
                      <a:pt x="496" y="487"/>
                    </a:cubicBezTo>
                    <a:cubicBezTo>
                      <a:pt x="467" y="564"/>
                      <a:pt x="-33" y="655"/>
                      <a:pt x="2" y="640"/>
                    </a:cubicBezTo>
                    <a:cubicBezTo>
                      <a:pt x="95" y="598"/>
                      <a:pt x="251" y="440"/>
                      <a:pt x="251" y="440"/>
                    </a:cubicBezTo>
                    <a:cubicBezTo>
                      <a:pt x="251" y="440"/>
                      <a:pt x="366" y="328"/>
                      <a:pt x="336" y="95"/>
                    </a:cubicBezTo>
                    <a:lnTo>
                      <a:pt x="581" y="0"/>
                    </a:lnTo>
                    <a:close/>
                  </a:path>
                </a:pathLst>
              </a:custGeom>
              <a:solidFill>
                <a:srgbClr val="EBB1A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30"/>
              <p:cNvSpPr/>
              <p:nvPr/>
            </p:nvSpPr>
            <p:spPr>
              <a:xfrm>
                <a:off x="5081040" y="3024000"/>
                <a:ext cx="726840" cy="834120"/>
              </a:xfrm>
              <a:custGeom>
                <a:avLst/>
                <a:gdLst/>
                <a:ahLst/>
                <a:cxnLst/>
                <a:rect l="l" t="t" r="r" b="b"/>
                <a:pathLst>
                  <a:path w="2019" h="2317" extrusionOk="0">
                    <a:moveTo>
                      <a:pt x="0" y="2317"/>
                    </a:moveTo>
                    <a:lnTo>
                      <a:pt x="347" y="2284"/>
                    </a:lnTo>
                    <a:lnTo>
                      <a:pt x="857" y="868"/>
                    </a:lnTo>
                    <a:cubicBezTo>
                      <a:pt x="857" y="868"/>
                      <a:pt x="1941" y="944"/>
                      <a:pt x="1996" y="679"/>
                    </a:cubicBezTo>
                    <a:cubicBezTo>
                      <a:pt x="2052" y="414"/>
                      <a:pt x="1987" y="0"/>
                      <a:pt x="1987" y="0"/>
                    </a:cubicBezTo>
                    <a:lnTo>
                      <a:pt x="1507" y="0"/>
                    </a:lnTo>
                    <a:lnTo>
                      <a:pt x="1473" y="140"/>
                    </a:lnTo>
                    <a:cubicBezTo>
                      <a:pt x="1473" y="140"/>
                      <a:pt x="601" y="125"/>
                      <a:pt x="533" y="297"/>
                    </a:cubicBezTo>
                    <a:cubicBezTo>
                      <a:pt x="465" y="470"/>
                      <a:pt x="305" y="931"/>
                      <a:pt x="0" y="231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30"/>
              <p:cNvSpPr/>
              <p:nvPr/>
            </p:nvSpPr>
            <p:spPr>
              <a:xfrm>
                <a:off x="5141880" y="3035520"/>
                <a:ext cx="597240" cy="802440"/>
              </a:xfrm>
              <a:custGeom>
                <a:avLst/>
                <a:gdLst/>
                <a:ahLst/>
                <a:cxnLst/>
                <a:rect l="l" t="t" r="r" b="b"/>
                <a:pathLst>
                  <a:path w="1659" h="2229" fill="none" extrusionOk="0">
                    <a:moveTo>
                      <a:pt x="1566" y="0"/>
                    </a:moveTo>
                    <a:cubicBezTo>
                      <a:pt x="1566" y="22"/>
                      <a:pt x="1792" y="375"/>
                      <a:pt x="1537" y="439"/>
                    </a:cubicBezTo>
                    <a:cubicBezTo>
                      <a:pt x="1283" y="503"/>
                      <a:pt x="504" y="390"/>
                      <a:pt x="454" y="538"/>
                    </a:cubicBezTo>
                    <a:cubicBezTo>
                      <a:pt x="405" y="687"/>
                      <a:pt x="0" y="2229"/>
                      <a:pt x="0" y="2229"/>
                    </a:cubicBez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0350" tIns="45350" rIns="90350" bIns="453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30"/>
              <p:cNvSpPr/>
              <p:nvPr/>
            </p:nvSpPr>
            <p:spPr>
              <a:xfrm>
                <a:off x="5333760" y="3034440"/>
                <a:ext cx="549360" cy="957600"/>
              </a:xfrm>
              <a:custGeom>
                <a:avLst/>
                <a:gdLst/>
                <a:ahLst/>
                <a:cxnLst/>
                <a:rect l="l" t="t" r="r" b="b"/>
                <a:pathLst>
                  <a:path w="1526" h="2660" extrusionOk="0">
                    <a:moveTo>
                      <a:pt x="1209" y="0"/>
                    </a:moveTo>
                    <a:cubicBezTo>
                      <a:pt x="1209" y="0"/>
                      <a:pt x="381" y="229"/>
                      <a:pt x="80" y="438"/>
                    </a:cubicBezTo>
                    <a:cubicBezTo>
                      <a:pt x="-221" y="648"/>
                      <a:pt x="422" y="2426"/>
                      <a:pt x="422" y="2426"/>
                    </a:cubicBezTo>
                    <a:cubicBezTo>
                      <a:pt x="422" y="2426"/>
                      <a:pt x="321" y="2539"/>
                      <a:pt x="188" y="2655"/>
                    </a:cubicBezTo>
                    <a:cubicBezTo>
                      <a:pt x="160" y="2679"/>
                      <a:pt x="496" y="2594"/>
                      <a:pt x="575" y="2570"/>
                    </a:cubicBezTo>
                    <a:cubicBezTo>
                      <a:pt x="642" y="2550"/>
                      <a:pt x="671" y="2572"/>
                      <a:pt x="615" y="2358"/>
                    </a:cubicBezTo>
                    <a:cubicBezTo>
                      <a:pt x="536" y="2055"/>
                      <a:pt x="473" y="702"/>
                      <a:pt x="459" y="669"/>
                    </a:cubicBezTo>
                    <a:cubicBezTo>
                      <a:pt x="446" y="637"/>
                      <a:pt x="1538" y="878"/>
                      <a:pt x="1526" y="578"/>
                    </a:cubicBezTo>
                    <a:cubicBezTo>
                      <a:pt x="1514" y="279"/>
                      <a:pt x="1209" y="0"/>
                      <a:pt x="1209" y="0"/>
                    </a:cubicBezTo>
                    <a:close/>
                  </a:path>
                </a:pathLst>
              </a:custGeom>
              <a:solidFill>
                <a:srgbClr val="EBB1A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30"/>
              <p:cNvSpPr/>
              <p:nvPr/>
            </p:nvSpPr>
            <p:spPr>
              <a:xfrm>
                <a:off x="5285520" y="2984760"/>
                <a:ext cx="644760" cy="860400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2390" extrusionOk="0">
                    <a:moveTo>
                      <a:pt x="1599" y="19"/>
                    </a:moveTo>
                    <a:cubicBezTo>
                      <a:pt x="1599" y="19"/>
                      <a:pt x="1856" y="517"/>
                      <a:pt x="1775" y="778"/>
                    </a:cubicBezTo>
                    <a:cubicBezTo>
                      <a:pt x="1654" y="1170"/>
                      <a:pt x="624" y="1039"/>
                      <a:pt x="624" y="1039"/>
                    </a:cubicBezTo>
                    <a:lnTo>
                      <a:pt x="753" y="2321"/>
                    </a:lnTo>
                    <a:lnTo>
                      <a:pt x="480" y="2390"/>
                    </a:lnTo>
                    <a:cubicBezTo>
                      <a:pt x="480" y="2390"/>
                      <a:pt x="-135" y="753"/>
                      <a:pt x="27" y="509"/>
                    </a:cubicBezTo>
                    <a:cubicBezTo>
                      <a:pt x="155" y="317"/>
                      <a:pt x="693" y="311"/>
                      <a:pt x="761" y="290"/>
                    </a:cubicBezTo>
                    <a:cubicBezTo>
                      <a:pt x="858" y="259"/>
                      <a:pt x="869" y="0"/>
                      <a:pt x="869" y="0"/>
                    </a:cubicBezTo>
                    <a:lnTo>
                      <a:pt x="1599" y="1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30"/>
              <p:cNvSpPr/>
              <p:nvPr/>
            </p:nvSpPr>
            <p:spPr>
              <a:xfrm>
                <a:off x="5393520" y="2999880"/>
                <a:ext cx="414720" cy="835200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2320" fill="none" extrusionOk="0">
                    <a:moveTo>
                      <a:pt x="1037" y="0"/>
                    </a:moveTo>
                    <a:cubicBezTo>
                      <a:pt x="1044" y="21"/>
                      <a:pt x="1306" y="531"/>
                      <a:pt x="1015" y="609"/>
                    </a:cubicBezTo>
                    <a:cubicBezTo>
                      <a:pt x="725" y="687"/>
                      <a:pt x="46" y="574"/>
                      <a:pt x="3" y="722"/>
                    </a:cubicBezTo>
                    <a:cubicBezTo>
                      <a:pt x="-39" y="871"/>
                      <a:pt x="320" y="2320"/>
                      <a:pt x="320" y="2320"/>
                    </a:cubicBez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0350" tIns="45350" rIns="90350" bIns="453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30"/>
              <p:cNvSpPr/>
              <p:nvPr/>
            </p:nvSpPr>
            <p:spPr>
              <a:xfrm>
                <a:off x="5679720" y="2292480"/>
                <a:ext cx="227520" cy="252360"/>
              </a:xfrm>
              <a:custGeom>
                <a:avLst/>
                <a:gdLst/>
                <a:ahLst/>
                <a:cxnLst/>
                <a:rect l="l" t="t" r="r" b="b"/>
                <a:pathLst>
                  <a:path w="632" h="701" extrusionOk="0">
                    <a:moveTo>
                      <a:pt x="611" y="427"/>
                    </a:moveTo>
                    <a:cubicBezTo>
                      <a:pt x="636" y="342"/>
                      <a:pt x="637" y="287"/>
                      <a:pt x="622" y="164"/>
                    </a:cubicBezTo>
                    <a:cubicBezTo>
                      <a:pt x="607" y="40"/>
                      <a:pt x="505" y="34"/>
                      <a:pt x="505" y="34"/>
                    </a:cubicBezTo>
                    <a:cubicBezTo>
                      <a:pt x="392" y="1"/>
                      <a:pt x="145" y="-46"/>
                      <a:pt x="51" y="111"/>
                    </a:cubicBezTo>
                    <a:cubicBezTo>
                      <a:pt x="28" y="150"/>
                      <a:pt x="-38" y="254"/>
                      <a:pt x="29" y="324"/>
                    </a:cubicBezTo>
                    <a:cubicBezTo>
                      <a:pt x="29" y="324"/>
                      <a:pt x="72" y="580"/>
                      <a:pt x="268" y="695"/>
                    </a:cubicBezTo>
                    <a:cubicBezTo>
                      <a:pt x="341" y="737"/>
                      <a:pt x="574" y="554"/>
                      <a:pt x="611" y="4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30"/>
              <p:cNvSpPr/>
              <p:nvPr/>
            </p:nvSpPr>
            <p:spPr>
              <a:xfrm>
                <a:off x="5862240" y="2219760"/>
                <a:ext cx="116640" cy="116280"/>
              </a:xfrm>
              <a:custGeom>
                <a:avLst/>
                <a:gdLst/>
                <a:ahLst/>
                <a:cxnLst/>
                <a:rect l="l" t="t" r="r" b="b"/>
                <a:pathLst>
                  <a:path w="324" h="323" extrusionOk="0">
                    <a:moveTo>
                      <a:pt x="324" y="161"/>
                    </a:moveTo>
                    <a:cubicBezTo>
                      <a:pt x="324" y="190"/>
                      <a:pt x="316" y="217"/>
                      <a:pt x="302" y="242"/>
                    </a:cubicBezTo>
                    <a:cubicBezTo>
                      <a:pt x="288" y="266"/>
                      <a:pt x="268" y="287"/>
                      <a:pt x="243" y="301"/>
                    </a:cubicBezTo>
                    <a:cubicBezTo>
                      <a:pt x="219" y="315"/>
                      <a:pt x="190" y="323"/>
                      <a:pt x="162" y="323"/>
                    </a:cubicBezTo>
                    <a:cubicBezTo>
                      <a:pt x="134" y="323"/>
                      <a:pt x="106" y="315"/>
                      <a:pt x="81" y="301"/>
                    </a:cubicBezTo>
                    <a:cubicBezTo>
                      <a:pt x="57" y="287"/>
                      <a:pt x="36" y="266"/>
                      <a:pt x="22" y="242"/>
                    </a:cubicBezTo>
                    <a:cubicBezTo>
                      <a:pt x="8" y="217"/>
                      <a:pt x="0" y="190"/>
                      <a:pt x="0" y="161"/>
                    </a:cubicBezTo>
                    <a:cubicBezTo>
                      <a:pt x="0" y="133"/>
                      <a:pt x="8" y="105"/>
                      <a:pt x="22" y="80"/>
                    </a:cubicBezTo>
                    <a:cubicBezTo>
                      <a:pt x="36" y="56"/>
                      <a:pt x="57" y="35"/>
                      <a:pt x="81" y="21"/>
                    </a:cubicBezTo>
                    <a:cubicBezTo>
                      <a:pt x="106" y="7"/>
                      <a:pt x="134" y="0"/>
                      <a:pt x="162" y="0"/>
                    </a:cubicBezTo>
                    <a:cubicBezTo>
                      <a:pt x="190" y="0"/>
                      <a:pt x="219" y="7"/>
                      <a:pt x="243" y="21"/>
                    </a:cubicBezTo>
                    <a:cubicBezTo>
                      <a:pt x="268" y="35"/>
                      <a:pt x="288" y="56"/>
                      <a:pt x="302" y="80"/>
                    </a:cubicBezTo>
                    <a:cubicBezTo>
                      <a:pt x="316" y="105"/>
                      <a:pt x="324" y="133"/>
                      <a:pt x="324" y="1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30"/>
              <p:cNvSpPr/>
              <p:nvPr/>
            </p:nvSpPr>
            <p:spPr>
              <a:xfrm>
                <a:off x="5952960" y="2293200"/>
                <a:ext cx="69840" cy="69840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94" extrusionOk="0">
                    <a:moveTo>
                      <a:pt x="0" y="97"/>
                    </a:moveTo>
                    <a:lnTo>
                      <a:pt x="0" y="97"/>
                    </a:lnTo>
                    <a:lnTo>
                      <a:pt x="0" y="97"/>
                    </a:lnTo>
                    <a:cubicBezTo>
                      <a:pt x="0" y="80"/>
                      <a:pt x="5" y="63"/>
                      <a:pt x="13" y="48"/>
                    </a:cubicBezTo>
                    <a:cubicBezTo>
                      <a:pt x="22" y="33"/>
                      <a:pt x="34" y="21"/>
                      <a:pt x="48" y="13"/>
                    </a:cubicBezTo>
                    <a:cubicBezTo>
                      <a:pt x="63" y="4"/>
                      <a:pt x="80" y="0"/>
                      <a:pt x="97" y="0"/>
                    </a:cubicBezTo>
                    <a:cubicBezTo>
                      <a:pt x="114" y="0"/>
                      <a:pt x="132" y="4"/>
                      <a:pt x="146" y="13"/>
                    </a:cubicBezTo>
                    <a:cubicBezTo>
                      <a:pt x="161" y="21"/>
                      <a:pt x="173" y="33"/>
                      <a:pt x="181" y="48"/>
                    </a:cubicBezTo>
                    <a:cubicBezTo>
                      <a:pt x="190" y="63"/>
                      <a:pt x="194" y="80"/>
                      <a:pt x="194" y="97"/>
                    </a:cubicBezTo>
                    <a:cubicBezTo>
                      <a:pt x="194" y="114"/>
                      <a:pt x="190" y="130"/>
                      <a:pt x="181" y="145"/>
                    </a:cubicBezTo>
                    <a:cubicBezTo>
                      <a:pt x="173" y="159"/>
                      <a:pt x="161" y="172"/>
                      <a:pt x="146" y="181"/>
                    </a:cubicBezTo>
                    <a:cubicBezTo>
                      <a:pt x="132" y="189"/>
                      <a:pt x="114" y="194"/>
                      <a:pt x="97" y="194"/>
                    </a:cubicBezTo>
                    <a:lnTo>
                      <a:pt x="97" y="194"/>
                    </a:lnTo>
                    <a:lnTo>
                      <a:pt x="97" y="194"/>
                    </a:lnTo>
                    <a:cubicBezTo>
                      <a:pt x="80" y="194"/>
                      <a:pt x="63" y="189"/>
                      <a:pt x="48" y="181"/>
                    </a:cubicBezTo>
                    <a:cubicBezTo>
                      <a:pt x="34" y="172"/>
                      <a:pt x="22" y="159"/>
                      <a:pt x="13" y="145"/>
                    </a:cubicBezTo>
                    <a:cubicBezTo>
                      <a:pt x="5" y="130"/>
                      <a:pt x="0" y="114"/>
                      <a:pt x="0" y="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4825" rIns="90000" bIns="24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30"/>
              <p:cNvSpPr/>
              <p:nvPr/>
            </p:nvSpPr>
            <p:spPr>
              <a:xfrm>
                <a:off x="6008400" y="2345040"/>
                <a:ext cx="41040" cy="41400"/>
              </a:xfrm>
              <a:custGeom>
                <a:avLst/>
                <a:gdLst/>
                <a:ahLst/>
                <a:cxnLst/>
                <a:rect l="l" t="t" r="r" b="b"/>
                <a:pathLst>
                  <a:path w="114" h="115" extrusionOk="0">
                    <a:moveTo>
                      <a:pt x="0" y="57"/>
                    </a:moveTo>
                    <a:lnTo>
                      <a:pt x="0" y="57"/>
                    </a:lnTo>
                    <a:lnTo>
                      <a:pt x="0" y="57"/>
                    </a:lnTo>
                    <a:cubicBezTo>
                      <a:pt x="0" y="47"/>
                      <a:pt x="3" y="37"/>
                      <a:pt x="8" y="29"/>
                    </a:cubicBezTo>
                    <a:cubicBezTo>
                      <a:pt x="13" y="20"/>
                      <a:pt x="21" y="13"/>
                      <a:pt x="29" y="8"/>
                    </a:cubicBezTo>
                    <a:cubicBezTo>
                      <a:pt x="38" y="3"/>
                      <a:pt x="47" y="0"/>
                      <a:pt x="57" y="0"/>
                    </a:cubicBezTo>
                    <a:cubicBezTo>
                      <a:pt x="67" y="0"/>
                      <a:pt x="78" y="3"/>
                      <a:pt x="86" y="8"/>
                    </a:cubicBezTo>
                    <a:cubicBezTo>
                      <a:pt x="95" y="13"/>
                      <a:pt x="102" y="20"/>
                      <a:pt x="107" y="29"/>
                    </a:cubicBezTo>
                    <a:cubicBezTo>
                      <a:pt x="112" y="37"/>
                      <a:pt x="114" y="47"/>
                      <a:pt x="114" y="57"/>
                    </a:cubicBezTo>
                    <a:cubicBezTo>
                      <a:pt x="114" y="67"/>
                      <a:pt x="112" y="77"/>
                      <a:pt x="107" y="86"/>
                    </a:cubicBezTo>
                    <a:cubicBezTo>
                      <a:pt x="102" y="95"/>
                      <a:pt x="94" y="102"/>
                      <a:pt x="86" y="107"/>
                    </a:cubicBezTo>
                    <a:cubicBezTo>
                      <a:pt x="77" y="112"/>
                      <a:pt x="67" y="115"/>
                      <a:pt x="57" y="115"/>
                    </a:cubicBezTo>
                    <a:lnTo>
                      <a:pt x="57" y="115"/>
                    </a:lnTo>
                    <a:lnTo>
                      <a:pt x="57" y="115"/>
                    </a:lnTo>
                    <a:cubicBezTo>
                      <a:pt x="47" y="115"/>
                      <a:pt x="37" y="112"/>
                      <a:pt x="28" y="107"/>
                    </a:cubicBezTo>
                    <a:cubicBezTo>
                      <a:pt x="20" y="102"/>
                      <a:pt x="13" y="95"/>
                      <a:pt x="8" y="86"/>
                    </a:cubicBezTo>
                    <a:cubicBezTo>
                      <a:pt x="3" y="77"/>
                      <a:pt x="0" y="67"/>
                      <a:pt x="0" y="5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30"/>
              <p:cNvSpPr/>
              <p:nvPr/>
            </p:nvSpPr>
            <p:spPr>
              <a:xfrm>
                <a:off x="5684040" y="2342160"/>
                <a:ext cx="207360" cy="398880"/>
              </a:xfrm>
              <a:custGeom>
                <a:avLst/>
                <a:gdLst/>
                <a:ahLst/>
                <a:cxnLst/>
                <a:rect l="l" t="t" r="r" b="b"/>
                <a:pathLst>
                  <a:path w="576" h="1108" extrusionOk="0">
                    <a:moveTo>
                      <a:pt x="461" y="217"/>
                    </a:moveTo>
                    <a:cubicBezTo>
                      <a:pt x="463" y="222"/>
                      <a:pt x="463" y="240"/>
                      <a:pt x="468" y="238"/>
                    </a:cubicBezTo>
                    <a:cubicBezTo>
                      <a:pt x="490" y="228"/>
                      <a:pt x="542" y="208"/>
                      <a:pt x="570" y="266"/>
                    </a:cubicBezTo>
                    <a:cubicBezTo>
                      <a:pt x="599" y="326"/>
                      <a:pt x="508" y="410"/>
                      <a:pt x="464" y="367"/>
                    </a:cubicBezTo>
                    <a:cubicBezTo>
                      <a:pt x="445" y="431"/>
                      <a:pt x="399" y="461"/>
                      <a:pt x="395" y="472"/>
                    </a:cubicBezTo>
                    <a:cubicBezTo>
                      <a:pt x="383" y="503"/>
                      <a:pt x="425" y="759"/>
                      <a:pt x="421" y="832"/>
                    </a:cubicBezTo>
                    <a:cubicBezTo>
                      <a:pt x="417" y="927"/>
                      <a:pt x="239" y="1108"/>
                      <a:pt x="239" y="1108"/>
                    </a:cubicBezTo>
                    <a:cubicBezTo>
                      <a:pt x="239" y="1108"/>
                      <a:pt x="74" y="1106"/>
                      <a:pt x="94" y="985"/>
                    </a:cubicBezTo>
                    <a:cubicBezTo>
                      <a:pt x="94" y="985"/>
                      <a:pt x="165" y="553"/>
                      <a:pt x="144" y="547"/>
                    </a:cubicBezTo>
                    <a:cubicBezTo>
                      <a:pt x="51" y="534"/>
                      <a:pt x="-27" y="450"/>
                      <a:pt x="8" y="228"/>
                    </a:cubicBezTo>
                    <a:cubicBezTo>
                      <a:pt x="34" y="66"/>
                      <a:pt x="34" y="4"/>
                      <a:pt x="147" y="0"/>
                    </a:cubicBezTo>
                    <a:cubicBezTo>
                      <a:pt x="251" y="31"/>
                      <a:pt x="413" y="217"/>
                      <a:pt x="461" y="217"/>
                    </a:cubicBezTo>
                    <a:close/>
                  </a:path>
                </a:pathLst>
              </a:custGeom>
              <a:solidFill>
                <a:srgbClr val="EBB1A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30"/>
              <p:cNvSpPr/>
              <p:nvPr/>
            </p:nvSpPr>
            <p:spPr>
              <a:xfrm>
                <a:off x="5684760" y="2312640"/>
                <a:ext cx="169200" cy="109800"/>
              </a:xfrm>
              <a:custGeom>
                <a:avLst/>
                <a:gdLst/>
                <a:ahLst/>
                <a:cxnLst/>
                <a:rect l="l" t="t" r="r" b="b"/>
                <a:pathLst>
                  <a:path w="470" h="305" extrusionOk="0">
                    <a:moveTo>
                      <a:pt x="459" y="299"/>
                    </a:moveTo>
                    <a:cubicBezTo>
                      <a:pt x="459" y="299"/>
                      <a:pt x="264" y="331"/>
                      <a:pt x="229" y="254"/>
                    </a:cubicBezTo>
                    <a:lnTo>
                      <a:pt x="170" y="160"/>
                    </a:lnTo>
                    <a:cubicBezTo>
                      <a:pt x="170" y="160"/>
                      <a:pt x="164" y="241"/>
                      <a:pt x="99" y="252"/>
                    </a:cubicBezTo>
                    <a:cubicBezTo>
                      <a:pt x="34" y="263"/>
                      <a:pt x="-12" y="277"/>
                      <a:pt x="2" y="182"/>
                    </a:cubicBezTo>
                    <a:cubicBezTo>
                      <a:pt x="16" y="87"/>
                      <a:pt x="52" y="-52"/>
                      <a:pt x="213" y="21"/>
                    </a:cubicBezTo>
                    <a:cubicBezTo>
                      <a:pt x="375" y="94"/>
                      <a:pt x="470" y="295"/>
                      <a:pt x="470" y="295"/>
                    </a:cubicBezTo>
                    <a:lnTo>
                      <a:pt x="459" y="29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30"/>
              <p:cNvSpPr/>
              <p:nvPr/>
            </p:nvSpPr>
            <p:spPr>
              <a:xfrm>
                <a:off x="5735160" y="2527560"/>
                <a:ext cx="48240" cy="24480"/>
              </a:xfrm>
              <a:custGeom>
                <a:avLst/>
                <a:gdLst/>
                <a:ahLst/>
                <a:cxnLst/>
                <a:rect l="l" t="t" r="r" b="b"/>
                <a:pathLst>
                  <a:path w="134" h="68" extrusionOk="0">
                    <a:moveTo>
                      <a:pt x="0" y="32"/>
                    </a:moveTo>
                    <a:cubicBezTo>
                      <a:pt x="0" y="32"/>
                      <a:pt x="105" y="23"/>
                      <a:pt x="134" y="0"/>
                    </a:cubicBezTo>
                    <a:cubicBezTo>
                      <a:pt x="134" y="0"/>
                      <a:pt x="14" y="129"/>
                      <a:pt x="0" y="32"/>
                    </a:cubicBezTo>
                    <a:close/>
                  </a:path>
                </a:pathLst>
              </a:custGeom>
              <a:solidFill>
                <a:srgbClr val="D5A095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30"/>
              <p:cNvSpPr/>
              <p:nvPr/>
            </p:nvSpPr>
            <p:spPr>
              <a:xfrm>
                <a:off x="5290560" y="2442960"/>
                <a:ext cx="546840" cy="568440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1579" extrusionOk="0">
                    <a:moveTo>
                      <a:pt x="1519" y="676"/>
                    </a:moveTo>
                    <a:lnTo>
                      <a:pt x="1320" y="584"/>
                    </a:lnTo>
                    <a:lnTo>
                      <a:pt x="1320" y="584"/>
                    </a:lnTo>
                    <a:cubicBezTo>
                      <a:pt x="1291" y="571"/>
                      <a:pt x="1259" y="564"/>
                      <a:pt x="1227" y="564"/>
                    </a:cubicBezTo>
                    <a:cubicBezTo>
                      <a:pt x="1188" y="564"/>
                      <a:pt x="1150" y="574"/>
                      <a:pt x="1115" y="594"/>
                    </a:cubicBezTo>
                    <a:cubicBezTo>
                      <a:pt x="1101" y="602"/>
                      <a:pt x="1086" y="613"/>
                      <a:pt x="1074" y="624"/>
                    </a:cubicBezTo>
                    <a:lnTo>
                      <a:pt x="701" y="1087"/>
                    </a:lnTo>
                    <a:cubicBezTo>
                      <a:pt x="637" y="987"/>
                      <a:pt x="479" y="714"/>
                      <a:pt x="372" y="414"/>
                    </a:cubicBezTo>
                    <a:lnTo>
                      <a:pt x="392" y="185"/>
                    </a:lnTo>
                    <a:cubicBezTo>
                      <a:pt x="392" y="185"/>
                      <a:pt x="378" y="144"/>
                      <a:pt x="348" y="192"/>
                    </a:cubicBezTo>
                    <a:cubicBezTo>
                      <a:pt x="318" y="239"/>
                      <a:pt x="318" y="255"/>
                      <a:pt x="318" y="255"/>
                    </a:cubicBezTo>
                    <a:cubicBezTo>
                      <a:pt x="318" y="255"/>
                      <a:pt x="248" y="201"/>
                      <a:pt x="192" y="130"/>
                    </a:cubicBezTo>
                    <a:cubicBezTo>
                      <a:pt x="166" y="98"/>
                      <a:pt x="140" y="31"/>
                      <a:pt x="132" y="19"/>
                    </a:cubicBezTo>
                    <a:cubicBezTo>
                      <a:pt x="105" y="-20"/>
                      <a:pt x="105" y="12"/>
                      <a:pt x="105" y="27"/>
                    </a:cubicBezTo>
                    <a:cubicBezTo>
                      <a:pt x="105" y="41"/>
                      <a:pt x="108" y="66"/>
                      <a:pt x="108" y="66"/>
                    </a:cubicBezTo>
                    <a:cubicBezTo>
                      <a:pt x="108" y="66"/>
                      <a:pt x="72" y="-5"/>
                      <a:pt x="64" y="13"/>
                    </a:cubicBezTo>
                    <a:cubicBezTo>
                      <a:pt x="62" y="17"/>
                      <a:pt x="64" y="26"/>
                      <a:pt x="68" y="38"/>
                    </a:cubicBezTo>
                    <a:cubicBezTo>
                      <a:pt x="58" y="24"/>
                      <a:pt x="50" y="15"/>
                      <a:pt x="44" y="18"/>
                    </a:cubicBezTo>
                    <a:cubicBezTo>
                      <a:pt x="30" y="25"/>
                      <a:pt x="65" y="150"/>
                      <a:pt x="108" y="191"/>
                    </a:cubicBezTo>
                    <a:cubicBezTo>
                      <a:pt x="117" y="199"/>
                      <a:pt x="111" y="206"/>
                      <a:pt x="100" y="201"/>
                    </a:cubicBezTo>
                    <a:cubicBezTo>
                      <a:pt x="69" y="187"/>
                      <a:pt x="13" y="98"/>
                      <a:pt x="1" y="106"/>
                    </a:cubicBezTo>
                    <a:cubicBezTo>
                      <a:pt x="-15" y="116"/>
                      <a:pt x="81" y="293"/>
                      <a:pt x="92" y="308"/>
                    </a:cubicBezTo>
                    <a:cubicBezTo>
                      <a:pt x="122" y="350"/>
                      <a:pt x="194" y="480"/>
                      <a:pt x="194" y="480"/>
                    </a:cubicBezTo>
                    <a:cubicBezTo>
                      <a:pt x="194" y="480"/>
                      <a:pt x="341" y="1390"/>
                      <a:pt x="539" y="1537"/>
                    </a:cubicBezTo>
                    <a:cubicBezTo>
                      <a:pt x="639" y="1612"/>
                      <a:pt x="684" y="1576"/>
                      <a:pt x="705" y="1507"/>
                    </a:cubicBezTo>
                    <a:cubicBezTo>
                      <a:pt x="953" y="1316"/>
                      <a:pt x="1503" y="692"/>
                      <a:pt x="1519" y="676"/>
                    </a:cubicBezTo>
                    <a:close/>
                  </a:path>
                </a:pathLst>
              </a:custGeom>
              <a:solidFill>
                <a:srgbClr val="EBB1A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30"/>
              <p:cNvSpPr/>
              <p:nvPr/>
            </p:nvSpPr>
            <p:spPr>
              <a:xfrm>
                <a:off x="5468040" y="2672280"/>
                <a:ext cx="369360" cy="339120"/>
              </a:xfrm>
              <a:custGeom>
                <a:avLst/>
                <a:gdLst/>
                <a:ahLst/>
                <a:cxnLst/>
                <a:rect l="l" t="t" r="r" b="b"/>
                <a:pathLst>
                  <a:path w="1026" h="942" extrusionOk="0">
                    <a:moveTo>
                      <a:pt x="944" y="0"/>
                    </a:moveTo>
                    <a:lnTo>
                      <a:pt x="1026" y="39"/>
                    </a:lnTo>
                    <a:cubicBezTo>
                      <a:pt x="1010" y="55"/>
                      <a:pt x="460" y="679"/>
                      <a:pt x="212" y="870"/>
                    </a:cubicBezTo>
                    <a:cubicBezTo>
                      <a:pt x="191" y="939"/>
                      <a:pt x="146" y="975"/>
                      <a:pt x="45" y="900"/>
                    </a:cubicBezTo>
                    <a:cubicBezTo>
                      <a:pt x="30" y="889"/>
                      <a:pt x="14" y="872"/>
                      <a:pt x="0" y="852"/>
                    </a:cubicBezTo>
                    <a:cubicBezTo>
                      <a:pt x="334" y="590"/>
                      <a:pt x="653" y="310"/>
                      <a:pt x="944" y="0"/>
                    </a:cubicBezTo>
                    <a:close/>
                  </a:path>
                </a:pathLst>
              </a:custGeom>
              <a:solidFill>
                <a:srgbClr val="EBB1A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30"/>
              <p:cNvSpPr/>
              <p:nvPr/>
            </p:nvSpPr>
            <p:spPr>
              <a:xfrm>
                <a:off x="5556600" y="2646000"/>
                <a:ext cx="181440" cy="171720"/>
              </a:xfrm>
              <a:custGeom>
                <a:avLst/>
                <a:gdLst/>
                <a:ahLst/>
                <a:cxnLst/>
                <a:rect l="l" t="t" r="r" b="b"/>
                <a:pathLst>
                  <a:path w="504" h="477" extrusionOk="0">
                    <a:moveTo>
                      <a:pt x="0" y="477"/>
                    </a:moveTo>
                    <a:lnTo>
                      <a:pt x="335" y="60"/>
                    </a:lnTo>
                    <a:lnTo>
                      <a:pt x="335" y="60"/>
                    </a:lnTo>
                    <a:cubicBezTo>
                      <a:pt x="347" y="49"/>
                      <a:pt x="362" y="38"/>
                      <a:pt x="376" y="30"/>
                    </a:cubicBezTo>
                    <a:cubicBezTo>
                      <a:pt x="411" y="10"/>
                      <a:pt x="449" y="0"/>
                      <a:pt x="488" y="0"/>
                    </a:cubicBezTo>
                    <a:cubicBezTo>
                      <a:pt x="493" y="0"/>
                      <a:pt x="499" y="0"/>
                      <a:pt x="504" y="0"/>
                    </a:cubicBezTo>
                    <a:cubicBezTo>
                      <a:pt x="344" y="167"/>
                      <a:pt x="175" y="325"/>
                      <a:pt x="0" y="477"/>
                    </a:cubicBezTo>
                    <a:close/>
                  </a:path>
                </a:pathLst>
              </a:custGeom>
              <a:solidFill>
                <a:srgbClr val="EBB1A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30"/>
              <p:cNvSpPr/>
              <p:nvPr/>
            </p:nvSpPr>
            <p:spPr>
              <a:xfrm>
                <a:off x="5551920" y="2633400"/>
                <a:ext cx="285480" cy="265320"/>
              </a:xfrm>
              <a:custGeom>
                <a:avLst/>
                <a:gdLst/>
                <a:ahLst/>
                <a:cxnLst/>
                <a:rect l="l" t="t" r="r" b="b"/>
                <a:pathLst>
                  <a:path w="793" h="737" extrusionOk="0">
                    <a:moveTo>
                      <a:pt x="0" y="356"/>
                    </a:moveTo>
                    <a:lnTo>
                      <a:pt x="324" y="52"/>
                    </a:lnTo>
                    <a:cubicBezTo>
                      <a:pt x="390" y="-10"/>
                      <a:pt x="463" y="-37"/>
                      <a:pt x="501" y="90"/>
                    </a:cubicBezTo>
                    <a:lnTo>
                      <a:pt x="793" y="147"/>
                    </a:lnTo>
                    <a:cubicBezTo>
                      <a:pt x="782" y="158"/>
                      <a:pt x="494" y="484"/>
                      <a:pt x="241" y="737"/>
                    </a:cubicBezTo>
                    <a:cubicBezTo>
                      <a:pt x="200" y="593"/>
                      <a:pt x="39" y="501"/>
                      <a:pt x="0" y="356"/>
                    </a:cubicBezTo>
                    <a:close/>
                  </a:path>
                </a:pathLst>
              </a:custGeom>
              <a:solidFill>
                <a:srgbClr val="FBC57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30"/>
              <p:cNvSpPr/>
              <p:nvPr/>
            </p:nvSpPr>
            <p:spPr>
              <a:xfrm>
                <a:off x="5381640" y="2534040"/>
                <a:ext cx="19440" cy="30960"/>
              </a:xfrm>
              <a:custGeom>
                <a:avLst/>
                <a:gdLst/>
                <a:ahLst/>
                <a:cxnLst/>
                <a:rect l="l" t="t" r="r" b="b"/>
                <a:pathLst>
                  <a:path w="54" h="86" extrusionOk="0">
                    <a:moveTo>
                      <a:pt x="53" y="0"/>
                    </a:moveTo>
                    <a:lnTo>
                      <a:pt x="53" y="0"/>
                    </a:lnTo>
                    <a:cubicBezTo>
                      <a:pt x="41" y="7"/>
                      <a:pt x="31" y="16"/>
                      <a:pt x="22" y="27"/>
                    </a:cubicBezTo>
                    <a:lnTo>
                      <a:pt x="22" y="27"/>
                    </a:lnTo>
                    <a:cubicBezTo>
                      <a:pt x="19" y="31"/>
                      <a:pt x="16" y="35"/>
                      <a:pt x="14" y="39"/>
                    </a:cubicBezTo>
                    <a:cubicBezTo>
                      <a:pt x="10" y="47"/>
                      <a:pt x="6" y="55"/>
                      <a:pt x="4" y="63"/>
                    </a:cubicBezTo>
                    <a:lnTo>
                      <a:pt x="4" y="63"/>
                    </a:lnTo>
                    <a:cubicBezTo>
                      <a:pt x="2" y="70"/>
                      <a:pt x="0" y="78"/>
                      <a:pt x="0" y="85"/>
                    </a:cubicBezTo>
                    <a:cubicBezTo>
                      <a:pt x="0" y="87"/>
                      <a:pt x="2" y="87"/>
                      <a:pt x="2" y="85"/>
                    </a:cubicBezTo>
                    <a:cubicBezTo>
                      <a:pt x="4" y="59"/>
                      <a:pt x="17" y="34"/>
                      <a:pt x="36" y="16"/>
                    </a:cubicBezTo>
                    <a:lnTo>
                      <a:pt x="36" y="16"/>
                    </a:lnTo>
                    <a:cubicBezTo>
                      <a:pt x="41" y="10"/>
                      <a:pt x="47" y="6"/>
                      <a:pt x="54" y="2"/>
                    </a:cubicBezTo>
                    <a:lnTo>
                      <a:pt x="54" y="2"/>
                    </a:lnTo>
                    <a:lnTo>
                      <a:pt x="54" y="2"/>
                    </a:lnTo>
                    <a:lnTo>
                      <a:pt x="54" y="1"/>
                    </a:lnTo>
                    <a:lnTo>
                      <a:pt x="54" y="1"/>
                    </a:lnTo>
                    <a:cubicBezTo>
                      <a:pt x="54" y="0"/>
                      <a:pt x="54" y="0"/>
                      <a:pt x="54" y="0"/>
                    </a:cubicBez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D5A095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30"/>
              <p:cNvSpPr/>
              <p:nvPr/>
            </p:nvSpPr>
            <p:spPr>
              <a:xfrm>
                <a:off x="5330880" y="2464200"/>
                <a:ext cx="27720" cy="37440"/>
              </a:xfrm>
              <a:custGeom>
                <a:avLst/>
                <a:gdLst/>
                <a:ahLst/>
                <a:cxnLst/>
                <a:rect l="l" t="t" r="r" b="b"/>
                <a:pathLst>
                  <a:path w="77" h="104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4" y="16"/>
                      <a:pt x="10" y="30"/>
                      <a:pt x="17" y="43"/>
                    </a:cubicBezTo>
                    <a:cubicBezTo>
                      <a:pt x="18" y="45"/>
                      <a:pt x="19" y="46"/>
                      <a:pt x="20" y="48"/>
                    </a:cubicBezTo>
                    <a:lnTo>
                      <a:pt x="20" y="48"/>
                    </a:lnTo>
                    <a:cubicBezTo>
                      <a:pt x="29" y="62"/>
                      <a:pt x="40" y="75"/>
                      <a:pt x="52" y="86"/>
                    </a:cubicBezTo>
                    <a:lnTo>
                      <a:pt x="52" y="86"/>
                    </a:lnTo>
                    <a:cubicBezTo>
                      <a:pt x="59" y="93"/>
                      <a:pt x="67" y="99"/>
                      <a:pt x="75" y="104"/>
                    </a:cubicBezTo>
                    <a:cubicBezTo>
                      <a:pt x="76" y="105"/>
                      <a:pt x="77" y="102"/>
                      <a:pt x="76" y="102"/>
                    </a:cubicBezTo>
                    <a:lnTo>
                      <a:pt x="76" y="102"/>
                    </a:lnTo>
                    <a:cubicBezTo>
                      <a:pt x="62" y="93"/>
                      <a:pt x="49" y="82"/>
                      <a:pt x="38" y="69"/>
                    </a:cubicBezTo>
                    <a:lnTo>
                      <a:pt x="38" y="69"/>
                    </a:lnTo>
                    <a:cubicBezTo>
                      <a:pt x="31" y="61"/>
                      <a:pt x="25" y="52"/>
                      <a:pt x="19" y="42"/>
                    </a:cubicBezTo>
                    <a:cubicBezTo>
                      <a:pt x="17" y="37"/>
                      <a:pt x="14" y="32"/>
                      <a:pt x="12" y="27"/>
                    </a:cubicBezTo>
                    <a:lnTo>
                      <a:pt x="12" y="27"/>
                    </a:lnTo>
                    <a:cubicBezTo>
                      <a:pt x="8" y="19"/>
                      <a:pt x="5" y="10"/>
                      <a:pt x="2" y="1"/>
                    </a:cubicBezTo>
                    <a:lnTo>
                      <a:pt x="2" y="1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D5A095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30"/>
              <p:cNvSpPr/>
              <p:nvPr/>
            </p:nvSpPr>
            <p:spPr>
              <a:xfrm>
                <a:off x="5314320" y="2456640"/>
                <a:ext cx="29880" cy="50400"/>
              </a:xfrm>
              <a:custGeom>
                <a:avLst/>
                <a:gdLst/>
                <a:ahLst/>
                <a:cxnLst/>
                <a:rect l="l" t="t" r="r" b="b"/>
                <a:pathLst>
                  <a:path w="83" h="140" extrusionOk="0">
                    <a:moveTo>
                      <a:pt x="0" y="3"/>
                    </a:moveTo>
                    <a:lnTo>
                      <a:pt x="0" y="3"/>
                    </a:lnTo>
                    <a:cubicBezTo>
                      <a:pt x="8" y="23"/>
                      <a:pt x="17" y="44"/>
                      <a:pt x="27" y="64"/>
                    </a:cubicBezTo>
                    <a:cubicBezTo>
                      <a:pt x="32" y="74"/>
                      <a:pt x="37" y="84"/>
                      <a:pt x="42" y="94"/>
                    </a:cubicBezTo>
                    <a:lnTo>
                      <a:pt x="42" y="94"/>
                    </a:lnTo>
                    <a:cubicBezTo>
                      <a:pt x="43" y="95"/>
                      <a:pt x="44" y="97"/>
                      <a:pt x="45" y="99"/>
                    </a:cubicBezTo>
                    <a:cubicBezTo>
                      <a:pt x="49" y="106"/>
                      <a:pt x="53" y="112"/>
                      <a:pt x="58" y="119"/>
                    </a:cubicBezTo>
                    <a:cubicBezTo>
                      <a:pt x="64" y="127"/>
                      <a:pt x="72" y="135"/>
                      <a:pt x="81" y="140"/>
                    </a:cubicBezTo>
                    <a:lnTo>
                      <a:pt x="81" y="140"/>
                    </a:lnTo>
                    <a:cubicBezTo>
                      <a:pt x="82" y="140"/>
                      <a:pt x="82" y="140"/>
                      <a:pt x="82" y="140"/>
                    </a:cubicBezTo>
                    <a:lnTo>
                      <a:pt x="82" y="140"/>
                    </a:lnTo>
                    <a:cubicBezTo>
                      <a:pt x="83" y="140"/>
                      <a:pt x="83" y="140"/>
                      <a:pt x="83" y="140"/>
                    </a:cubicBezTo>
                    <a:lnTo>
                      <a:pt x="83" y="139"/>
                    </a:lnTo>
                    <a:lnTo>
                      <a:pt x="83" y="139"/>
                    </a:lnTo>
                    <a:cubicBezTo>
                      <a:pt x="83" y="138"/>
                      <a:pt x="83" y="138"/>
                      <a:pt x="83" y="138"/>
                    </a:cubicBezTo>
                    <a:cubicBezTo>
                      <a:pt x="66" y="129"/>
                      <a:pt x="55" y="112"/>
                      <a:pt x="46" y="95"/>
                    </a:cubicBezTo>
                    <a:lnTo>
                      <a:pt x="46" y="95"/>
                    </a:lnTo>
                    <a:cubicBezTo>
                      <a:pt x="35" y="76"/>
                      <a:pt x="25" y="57"/>
                      <a:pt x="16" y="36"/>
                    </a:cubicBezTo>
                    <a:cubicBezTo>
                      <a:pt x="11" y="25"/>
                      <a:pt x="6" y="14"/>
                      <a:pt x="2" y="2"/>
                    </a:cubicBezTo>
                    <a:cubicBezTo>
                      <a:pt x="1" y="0"/>
                      <a:pt x="-1" y="1"/>
                      <a:pt x="0" y="3"/>
                    </a:cubicBezTo>
                    <a:close/>
                  </a:path>
                </a:pathLst>
              </a:custGeom>
              <a:solidFill>
                <a:srgbClr val="D5A095"/>
              </a:solidFill>
              <a:ln>
                <a:noFill/>
              </a:ln>
            </p:spPr>
            <p:txBody>
              <a:bodyPr spcFirstLastPara="1" wrap="square" lIns="90000" tIns="5400" rIns="90000" bIns="54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30"/>
              <p:cNvSpPr/>
              <p:nvPr/>
            </p:nvSpPr>
            <p:spPr>
              <a:xfrm>
                <a:off x="5341320" y="2499840"/>
                <a:ext cx="2088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58" h="29" extrusionOk="0">
                    <a:moveTo>
                      <a:pt x="2" y="29"/>
                    </a:moveTo>
                    <a:lnTo>
                      <a:pt x="2" y="29"/>
                    </a:lnTo>
                    <a:cubicBezTo>
                      <a:pt x="6" y="26"/>
                      <a:pt x="10" y="22"/>
                      <a:pt x="15" y="20"/>
                    </a:cubicBezTo>
                    <a:cubicBezTo>
                      <a:pt x="28" y="12"/>
                      <a:pt x="42" y="7"/>
                      <a:pt x="57" y="2"/>
                    </a:cubicBezTo>
                    <a:lnTo>
                      <a:pt x="57" y="2"/>
                    </a:lnTo>
                    <a:lnTo>
                      <a:pt x="57" y="2"/>
                    </a:lnTo>
                    <a:lnTo>
                      <a:pt x="57" y="2"/>
                    </a:lnTo>
                    <a:cubicBezTo>
                      <a:pt x="58" y="2"/>
                      <a:pt x="58" y="1"/>
                      <a:pt x="58" y="1"/>
                    </a:cubicBezTo>
                    <a:lnTo>
                      <a:pt x="57" y="1"/>
                    </a:lnTo>
                    <a:cubicBezTo>
                      <a:pt x="57" y="0"/>
                      <a:pt x="57" y="0"/>
                      <a:pt x="57" y="0"/>
                    </a:cubicBezTo>
                    <a:lnTo>
                      <a:pt x="56" y="0"/>
                    </a:lnTo>
                    <a:lnTo>
                      <a:pt x="56" y="0"/>
                    </a:lnTo>
                    <a:lnTo>
                      <a:pt x="56" y="0"/>
                    </a:lnTo>
                    <a:cubicBezTo>
                      <a:pt x="41" y="4"/>
                      <a:pt x="27" y="10"/>
                      <a:pt x="13" y="18"/>
                    </a:cubicBezTo>
                    <a:cubicBezTo>
                      <a:pt x="13" y="19"/>
                      <a:pt x="13" y="19"/>
                      <a:pt x="12" y="19"/>
                    </a:cubicBezTo>
                    <a:cubicBezTo>
                      <a:pt x="8" y="21"/>
                      <a:pt x="4" y="24"/>
                      <a:pt x="0" y="26"/>
                    </a:cubicBezTo>
                    <a:cubicBezTo>
                      <a:pt x="-1" y="27"/>
                      <a:pt x="0" y="29"/>
                      <a:pt x="2" y="29"/>
                    </a:cubicBezTo>
                    <a:close/>
                  </a:path>
                </a:pathLst>
              </a:custGeom>
              <a:solidFill>
                <a:srgbClr val="D5A095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30"/>
              <p:cNvSpPr/>
              <p:nvPr/>
            </p:nvSpPr>
            <p:spPr>
              <a:xfrm>
                <a:off x="5564160" y="2626200"/>
                <a:ext cx="388800" cy="466560"/>
              </a:xfrm>
              <a:custGeom>
                <a:avLst/>
                <a:gdLst/>
                <a:ahLst/>
                <a:cxnLst/>
                <a:rect l="l" t="t" r="r" b="b"/>
                <a:pathLst>
                  <a:path w="1080" h="1296" extrusionOk="0">
                    <a:moveTo>
                      <a:pt x="1060" y="143"/>
                    </a:moveTo>
                    <a:cubicBezTo>
                      <a:pt x="1060" y="143"/>
                      <a:pt x="898" y="51"/>
                      <a:pt x="803" y="13"/>
                    </a:cubicBezTo>
                    <a:cubicBezTo>
                      <a:pt x="800" y="-43"/>
                      <a:pt x="696" y="112"/>
                      <a:pt x="569" y="94"/>
                    </a:cubicBezTo>
                    <a:cubicBezTo>
                      <a:pt x="502" y="84"/>
                      <a:pt x="469" y="77"/>
                      <a:pt x="451" y="24"/>
                    </a:cubicBezTo>
                    <a:cubicBezTo>
                      <a:pt x="451" y="24"/>
                      <a:pt x="132" y="379"/>
                      <a:pt x="100" y="536"/>
                    </a:cubicBezTo>
                    <a:cubicBezTo>
                      <a:pt x="71" y="683"/>
                      <a:pt x="0" y="1237"/>
                      <a:pt x="0" y="1296"/>
                    </a:cubicBezTo>
                    <a:lnTo>
                      <a:pt x="1009" y="1274"/>
                    </a:lnTo>
                    <a:cubicBezTo>
                      <a:pt x="1009" y="1274"/>
                      <a:pt x="1125" y="343"/>
                      <a:pt x="1060" y="14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30"/>
              <p:cNvSpPr/>
              <p:nvPr/>
            </p:nvSpPr>
            <p:spPr>
              <a:xfrm>
                <a:off x="5497560" y="2796840"/>
                <a:ext cx="537120" cy="279720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777" extrusionOk="0">
                    <a:moveTo>
                      <a:pt x="3" y="574"/>
                    </a:moveTo>
                    <a:cubicBezTo>
                      <a:pt x="-18" y="581"/>
                      <a:pt x="62" y="621"/>
                      <a:pt x="118" y="640"/>
                    </a:cubicBezTo>
                    <a:cubicBezTo>
                      <a:pt x="86" y="635"/>
                      <a:pt x="55" y="639"/>
                      <a:pt x="49" y="669"/>
                    </a:cubicBezTo>
                    <a:cubicBezTo>
                      <a:pt x="49" y="669"/>
                      <a:pt x="954" y="752"/>
                      <a:pt x="1305" y="776"/>
                    </a:cubicBezTo>
                    <a:cubicBezTo>
                      <a:pt x="1657" y="800"/>
                      <a:pt x="1403" y="86"/>
                      <a:pt x="1410" y="0"/>
                    </a:cubicBezTo>
                    <a:cubicBezTo>
                      <a:pt x="1296" y="37"/>
                      <a:pt x="1181" y="67"/>
                      <a:pt x="1064" y="92"/>
                    </a:cubicBezTo>
                    <a:cubicBezTo>
                      <a:pt x="1029" y="226"/>
                      <a:pt x="1093" y="397"/>
                      <a:pt x="1070" y="402"/>
                    </a:cubicBezTo>
                    <a:cubicBezTo>
                      <a:pt x="912" y="440"/>
                      <a:pt x="652" y="503"/>
                      <a:pt x="480" y="519"/>
                    </a:cubicBezTo>
                    <a:cubicBezTo>
                      <a:pt x="480" y="519"/>
                      <a:pt x="295" y="401"/>
                      <a:pt x="278" y="407"/>
                    </a:cubicBezTo>
                    <a:cubicBezTo>
                      <a:pt x="261" y="414"/>
                      <a:pt x="381" y="515"/>
                      <a:pt x="381" y="515"/>
                    </a:cubicBezTo>
                    <a:cubicBezTo>
                      <a:pt x="377" y="516"/>
                      <a:pt x="71" y="552"/>
                      <a:pt x="3" y="574"/>
                    </a:cubicBezTo>
                    <a:close/>
                  </a:path>
                </a:pathLst>
              </a:custGeom>
              <a:solidFill>
                <a:srgbClr val="EBB1A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30"/>
              <p:cNvSpPr/>
              <p:nvPr/>
            </p:nvSpPr>
            <p:spPr>
              <a:xfrm>
                <a:off x="5511600" y="3005640"/>
                <a:ext cx="76320" cy="7560"/>
              </a:xfrm>
              <a:custGeom>
                <a:avLst/>
                <a:gdLst/>
                <a:ahLst/>
                <a:cxnLst/>
                <a:rect l="l" t="t" r="r" b="b"/>
                <a:pathLst>
                  <a:path w="212" h="21" fill="none" extrusionOk="0">
                    <a:moveTo>
                      <a:pt x="212" y="0"/>
                    </a:moveTo>
                    <a:cubicBezTo>
                      <a:pt x="203" y="4"/>
                      <a:pt x="0" y="21"/>
                      <a:pt x="0" y="21"/>
                    </a:cubicBezTo>
                  </a:path>
                </a:pathLst>
              </a:custGeom>
              <a:noFill/>
              <a:ln w="9525" cap="flat" cmpd="sng">
                <a:solidFill>
                  <a:srgbClr val="D5A0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82" name="Google Shape;282;p30"/>
              <p:cNvCxnSpPr/>
              <p:nvPr/>
            </p:nvCxnSpPr>
            <p:spPr>
              <a:xfrm flipH="1">
                <a:off x="5534520" y="3022920"/>
                <a:ext cx="57000" cy="4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5A095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83" name="Google Shape;283;p30"/>
              <p:cNvSpPr/>
              <p:nvPr/>
            </p:nvSpPr>
            <p:spPr>
              <a:xfrm>
                <a:off x="5830560" y="2636280"/>
                <a:ext cx="199440" cy="234720"/>
              </a:xfrm>
              <a:custGeom>
                <a:avLst/>
                <a:gdLst/>
                <a:ahLst/>
                <a:cxnLst/>
                <a:rect l="l" t="t" r="r" b="b"/>
                <a:pathLst>
                  <a:path w="554" h="652" extrusionOk="0">
                    <a:moveTo>
                      <a:pt x="63" y="652"/>
                    </a:moveTo>
                    <a:cubicBezTo>
                      <a:pt x="83" y="573"/>
                      <a:pt x="64" y="419"/>
                      <a:pt x="69" y="355"/>
                    </a:cubicBezTo>
                    <a:cubicBezTo>
                      <a:pt x="78" y="230"/>
                      <a:pt x="-8" y="65"/>
                      <a:pt x="0" y="0"/>
                    </a:cubicBezTo>
                    <a:cubicBezTo>
                      <a:pt x="0" y="0"/>
                      <a:pt x="18" y="2"/>
                      <a:pt x="45" y="7"/>
                    </a:cubicBezTo>
                    <a:cubicBezTo>
                      <a:pt x="172" y="28"/>
                      <a:pt x="293" y="74"/>
                      <a:pt x="402" y="143"/>
                    </a:cubicBezTo>
                    <a:cubicBezTo>
                      <a:pt x="406" y="145"/>
                      <a:pt x="408" y="147"/>
                      <a:pt x="410" y="148"/>
                    </a:cubicBezTo>
                    <a:cubicBezTo>
                      <a:pt x="507" y="214"/>
                      <a:pt x="567" y="431"/>
                      <a:pt x="551" y="607"/>
                    </a:cubicBezTo>
                    <a:cubicBezTo>
                      <a:pt x="532" y="586"/>
                      <a:pt x="147" y="634"/>
                      <a:pt x="63" y="652"/>
                    </a:cubicBezTo>
                    <a:close/>
                  </a:path>
                </a:pathLst>
              </a:custGeom>
              <a:solidFill>
                <a:srgbClr val="FBC57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30"/>
              <p:cNvSpPr/>
              <p:nvPr/>
            </p:nvSpPr>
            <p:spPr>
              <a:xfrm>
                <a:off x="5977080" y="2796120"/>
                <a:ext cx="3600" cy="3960"/>
              </a:xfrm>
              <a:custGeom>
                <a:avLst/>
                <a:gdLst/>
                <a:ahLst/>
                <a:cxnLst/>
                <a:rect l="l" t="t" r="r" b="b"/>
                <a:pathLst>
                  <a:path w="10" h="11" extrusionOk="0">
                    <a:moveTo>
                      <a:pt x="5" y="11"/>
                    </a:moveTo>
                    <a:lnTo>
                      <a:pt x="5" y="11"/>
                    </a:lnTo>
                    <a:lnTo>
                      <a:pt x="5" y="11"/>
                    </a:lnTo>
                    <a:cubicBezTo>
                      <a:pt x="6" y="11"/>
                      <a:pt x="6" y="10"/>
                      <a:pt x="7" y="10"/>
                    </a:cubicBezTo>
                    <a:cubicBezTo>
                      <a:pt x="8" y="9"/>
                      <a:pt x="9" y="9"/>
                      <a:pt x="9" y="8"/>
                    </a:cubicBezTo>
                    <a:cubicBezTo>
                      <a:pt x="10" y="6"/>
                      <a:pt x="10" y="7"/>
                      <a:pt x="10" y="6"/>
                    </a:cubicBezTo>
                    <a:cubicBezTo>
                      <a:pt x="10" y="5"/>
                      <a:pt x="10" y="4"/>
                      <a:pt x="9" y="3"/>
                    </a:cubicBezTo>
                    <a:cubicBezTo>
                      <a:pt x="9" y="1"/>
                      <a:pt x="8" y="1"/>
                      <a:pt x="7" y="1"/>
                    </a:cubicBezTo>
                    <a:cubicBezTo>
                      <a:pt x="6" y="0"/>
                      <a:pt x="6" y="1"/>
                      <a:pt x="5" y="1"/>
                    </a:cubicBezTo>
                    <a:cubicBezTo>
                      <a:pt x="4" y="1"/>
                      <a:pt x="3" y="0"/>
                      <a:pt x="2" y="1"/>
                    </a:cubicBezTo>
                    <a:cubicBezTo>
                      <a:pt x="1" y="1"/>
                      <a:pt x="1" y="1"/>
                      <a:pt x="0" y="3"/>
                    </a:cubicBezTo>
                    <a:cubicBezTo>
                      <a:pt x="0" y="4"/>
                      <a:pt x="0" y="5"/>
                      <a:pt x="0" y="6"/>
                    </a:cubicBezTo>
                    <a:lnTo>
                      <a:pt x="0" y="6"/>
                    </a:lnTo>
                    <a:lnTo>
                      <a:pt x="0" y="6"/>
                    </a:lnTo>
                    <a:cubicBezTo>
                      <a:pt x="0" y="7"/>
                      <a:pt x="0" y="7"/>
                      <a:pt x="0" y="8"/>
                    </a:cubicBezTo>
                    <a:cubicBezTo>
                      <a:pt x="1" y="9"/>
                      <a:pt x="1" y="9"/>
                      <a:pt x="2" y="10"/>
                    </a:cubicBezTo>
                    <a:cubicBezTo>
                      <a:pt x="4" y="10"/>
                      <a:pt x="4" y="11"/>
                      <a:pt x="5" y="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30"/>
              <p:cNvSpPr/>
              <p:nvPr/>
            </p:nvSpPr>
            <p:spPr>
              <a:xfrm>
                <a:off x="5897160" y="2709360"/>
                <a:ext cx="3600" cy="3960"/>
              </a:xfrm>
              <a:custGeom>
                <a:avLst/>
                <a:gdLst/>
                <a:ahLst/>
                <a:cxnLst/>
                <a:rect l="l" t="t" r="r" b="b"/>
                <a:pathLst>
                  <a:path w="10" h="11" extrusionOk="0">
                    <a:moveTo>
                      <a:pt x="5" y="11"/>
                    </a:moveTo>
                    <a:lnTo>
                      <a:pt x="5" y="11"/>
                    </a:lnTo>
                    <a:lnTo>
                      <a:pt x="5" y="11"/>
                    </a:lnTo>
                    <a:cubicBezTo>
                      <a:pt x="6" y="11"/>
                      <a:pt x="7" y="10"/>
                      <a:pt x="7" y="10"/>
                    </a:cubicBezTo>
                    <a:cubicBezTo>
                      <a:pt x="8" y="9"/>
                      <a:pt x="9" y="8"/>
                      <a:pt x="9" y="8"/>
                    </a:cubicBezTo>
                    <a:cubicBezTo>
                      <a:pt x="10" y="7"/>
                      <a:pt x="10" y="7"/>
                      <a:pt x="10" y="6"/>
                    </a:cubicBezTo>
                    <a:cubicBezTo>
                      <a:pt x="10" y="5"/>
                      <a:pt x="10" y="4"/>
                      <a:pt x="9" y="3"/>
                    </a:cubicBezTo>
                    <a:cubicBezTo>
                      <a:pt x="9" y="1"/>
                      <a:pt x="8" y="2"/>
                      <a:pt x="7" y="1"/>
                    </a:cubicBezTo>
                    <a:cubicBezTo>
                      <a:pt x="7" y="1"/>
                      <a:pt x="6" y="1"/>
                      <a:pt x="5" y="1"/>
                    </a:cubicBezTo>
                    <a:cubicBezTo>
                      <a:pt x="4" y="1"/>
                      <a:pt x="3" y="0"/>
                      <a:pt x="2" y="1"/>
                    </a:cubicBezTo>
                    <a:cubicBezTo>
                      <a:pt x="1" y="1"/>
                      <a:pt x="1" y="1"/>
                      <a:pt x="0" y="3"/>
                    </a:cubicBezTo>
                    <a:cubicBezTo>
                      <a:pt x="0" y="4"/>
                      <a:pt x="0" y="5"/>
                      <a:pt x="0" y="6"/>
                    </a:cubicBezTo>
                    <a:lnTo>
                      <a:pt x="0" y="6"/>
                    </a:lnTo>
                    <a:lnTo>
                      <a:pt x="0" y="6"/>
                    </a:lnTo>
                    <a:cubicBezTo>
                      <a:pt x="0" y="7"/>
                      <a:pt x="0" y="8"/>
                      <a:pt x="0" y="8"/>
                    </a:cubicBezTo>
                    <a:cubicBezTo>
                      <a:pt x="1" y="9"/>
                      <a:pt x="1" y="9"/>
                      <a:pt x="2" y="10"/>
                    </a:cubicBezTo>
                    <a:cubicBezTo>
                      <a:pt x="4" y="10"/>
                      <a:pt x="4" y="11"/>
                      <a:pt x="5" y="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30"/>
              <p:cNvSpPr/>
              <p:nvPr/>
            </p:nvSpPr>
            <p:spPr>
              <a:xfrm>
                <a:off x="5814720" y="2823480"/>
                <a:ext cx="3960" cy="6120"/>
              </a:xfrm>
              <a:custGeom>
                <a:avLst/>
                <a:gdLst/>
                <a:ahLst/>
                <a:cxnLst/>
                <a:rect l="l" t="t" r="r" b="b"/>
                <a:pathLst>
                  <a:path w="11" h="17" extrusionOk="0">
                    <a:moveTo>
                      <a:pt x="11" y="12"/>
                    </a:moveTo>
                    <a:lnTo>
                      <a:pt x="11" y="6"/>
                    </a:lnTo>
                    <a:lnTo>
                      <a:pt x="11" y="6"/>
                    </a:lnTo>
                    <a:cubicBezTo>
                      <a:pt x="11" y="5"/>
                      <a:pt x="10" y="4"/>
                      <a:pt x="10" y="3"/>
                    </a:cubicBezTo>
                    <a:lnTo>
                      <a:pt x="9" y="2"/>
                    </a:lnTo>
                    <a:lnTo>
                      <a:pt x="9" y="2"/>
                    </a:lnTo>
                    <a:cubicBezTo>
                      <a:pt x="9" y="2"/>
                      <a:pt x="10" y="1"/>
                      <a:pt x="8" y="1"/>
                    </a:cubicBezTo>
                    <a:cubicBezTo>
                      <a:pt x="7" y="0"/>
                      <a:pt x="6" y="1"/>
                      <a:pt x="6" y="1"/>
                    </a:cubicBezTo>
                    <a:lnTo>
                      <a:pt x="6" y="1"/>
                    </a:lnTo>
                    <a:cubicBezTo>
                      <a:pt x="5" y="1"/>
                      <a:pt x="4" y="0"/>
                      <a:pt x="3" y="1"/>
                    </a:cubicBezTo>
                    <a:lnTo>
                      <a:pt x="2" y="2"/>
                    </a:lnTo>
                    <a:lnTo>
                      <a:pt x="2" y="2"/>
                    </a:lnTo>
                    <a:lnTo>
                      <a:pt x="1" y="3"/>
                    </a:lnTo>
                    <a:cubicBezTo>
                      <a:pt x="1" y="4"/>
                      <a:pt x="0" y="5"/>
                      <a:pt x="0" y="6"/>
                    </a:cubicBezTo>
                    <a:lnTo>
                      <a:pt x="0" y="12"/>
                    </a:lnTo>
                    <a:lnTo>
                      <a:pt x="0" y="12"/>
                    </a:lnTo>
                    <a:cubicBezTo>
                      <a:pt x="0" y="13"/>
                      <a:pt x="1" y="14"/>
                      <a:pt x="1" y="15"/>
                    </a:cubicBezTo>
                    <a:cubicBezTo>
                      <a:pt x="1" y="15"/>
                      <a:pt x="2" y="15"/>
                      <a:pt x="2" y="16"/>
                    </a:cubicBezTo>
                    <a:lnTo>
                      <a:pt x="2" y="16"/>
                    </a:lnTo>
                    <a:lnTo>
                      <a:pt x="3" y="16"/>
                    </a:lnTo>
                    <a:cubicBezTo>
                      <a:pt x="4" y="17"/>
                      <a:pt x="5" y="17"/>
                      <a:pt x="6" y="17"/>
                    </a:cubicBezTo>
                    <a:lnTo>
                      <a:pt x="6" y="17"/>
                    </a:lnTo>
                    <a:lnTo>
                      <a:pt x="6" y="17"/>
                    </a:lnTo>
                    <a:cubicBezTo>
                      <a:pt x="6" y="17"/>
                      <a:pt x="7" y="16"/>
                      <a:pt x="8" y="16"/>
                    </a:cubicBezTo>
                    <a:cubicBezTo>
                      <a:pt x="9" y="15"/>
                      <a:pt x="9" y="16"/>
                      <a:pt x="9" y="16"/>
                    </a:cubicBezTo>
                    <a:lnTo>
                      <a:pt x="9" y="16"/>
                    </a:lnTo>
                    <a:cubicBezTo>
                      <a:pt x="9" y="15"/>
                      <a:pt x="10" y="15"/>
                      <a:pt x="10" y="15"/>
                    </a:cubicBezTo>
                    <a:cubicBezTo>
                      <a:pt x="10" y="14"/>
                      <a:pt x="11" y="13"/>
                      <a:pt x="11" y="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30"/>
              <p:cNvSpPr/>
              <p:nvPr/>
            </p:nvSpPr>
            <p:spPr>
              <a:xfrm>
                <a:off x="5732640" y="2705040"/>
                <a:ext cx="3600" cy="6120"/>
              </a:xfrm>
              <a:custGeom>
                <a:avLst/>
                <a:gdLst/>
                <a:ahLst/>
                <a:cxnLst/>
                <a:rect l="l" t="t" r="r" b="b"/>
                <a:pathLst>
                  <a:path w="10" h="17" extrusionOk="0">
                    <a:moveTo>
                      <a:pt x="0" y="5"/>
                    </a:moveTo>
                    <a:lnTo>
                      <a:pt x="0" y="11"/>
                    </a:lnTo>
                    <a:lnTo>
                      <a:pt x="0" y="11"/>
                    </a:lnTo>
                    <a:cubicBezTo>
                      <a:pt x="0" y="12"/>
                      <a:pt x="1" y="13"/>
                      <a:pt x="1" y="14"/>
                    </a:cubicBezTo>
                    <a:cubicBezTo>
                      <a:pt x="1" y="14"/>
                      <a:pt x="1" y="15"/>
                      <a:pt x="2" y="15"/>
                    </a:cubicBezTo>
                    <a:lnTo>
                      <a:pt x="2" y="15"/>
                    </a:lnTo>
                    <a:cubicBezTo>
                      <a:pt x="2" y="15"/>
                      <a:pt x="2" y="16"/>
                      <a:pt x="3" y="16"/>
                    </a:cubicBezTo>
                    <a:lnTo>
                      <a:pt x="3" y="16"/>
                    </a:lnTo>
                    <a:lnTo>
                      <a:pt x="3" y="16"/>
                    </a:lnTo>
                    <a:cubicBezTo>
                      <a:pt x="4" y="16"/>
                      <a:pt x="5" y="17"/>
                      <a:pt x="5" y="17"/>
                    </a:cubicBezTo>
                    <a:lnTo>
                      <a:pt x="5" y="17"/>
                    </a:lnTo>
                    <a:lnTo>
                      <a:pt x="5" y="17"/>
                    </a:lnTo>
                    <a:cubicBezTo>
                      <a:pt x="6" y="17"/>
                      <a:pt x="7" y="16"/>
                      <a:pt x="8" y="16"/>
                    </a:cubicBezTo>
                    <a:lnTo>
                      <a:pt x="9" y="15"/>
                    </a:lnTo>
                    <a:lnTo>
                      <a:pt x="9" y="15"/>
                    </a:lnTo>
                    <a:lnTo>
                      <a:pt x="10" y="14"/>
                    </a:lnTo>
                    <a:cubicBezTo>
                      <a:pt x="10" y="13"/>
                      <a:pt x="10" y="12"/>
                      <a:pt x="10" y="11"/>
                    </a:cubicBezTo>
                    <a:lnTo>
                      <a:pt x="10" y="5"/>
                    </a:lnTo>
                    <a:lnTo>
                      <a:pt x="10" y="5"/>
                    </a:lnTo>
                    <a:cubicBezTo>
                      <a:pt x="10" y="4"/>
                      <a:pt x="10" y="3"/>
                      <a:pt x="10" y="3"/>
                    </a:cubicBezTo>
                    <a:cubicBezTo>
                      <a:pt x="10" y="2"/>
                      <a:pt x="9" y="2"/>
                      <a:pt x="9" y="1"/>
                    </a:cubicBezTo>
                    <a:lnTo>
                      <a:pt x="9" y="1"/>
                    </a:lnTo>
                    <a:lnTo>
                      <a:pt x="8" y="1"/>
                    </a:lnTo>
                    <a:cubicBezTo>
                      <a:pt x="7" y="0"/>
                      <a:pt x="6" y="0"/>
                      <a:pt x="5" y="0"/>
                    </a:cubicBezTo>
                    <a:lnTo>
                      <a:pt x="5" y="0"/>
                    </a:lnTo>
                    <a:cubicBezTo>
                      <a:pt x="4" y="0"/>
                      <a:pt x="5" y="0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2" y="1"/>
                    </a:ln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0" y="4"/>
                      <a:pt x="0" y="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30"/>
              <p:cNvSpPr/>
              <p:nvPr/>
            </p:nvSpPr>
            <p:spPr>
              <a:xfrm>
                <a:off x="5671080" y="2798640"/>
                <a:ext cx="3960" cy="5760"/>
              </a:xfrm>
              <a:custGeom>
                <a:avLst/>
                <a:gdLst/>
                <a:ahLst/>
                <a:cxnLst/>
                <a:rect l="l" t="t" r="r" b="b"/>
                <a:pathLst>
                  <a:path w="11" h="16" extrusionOk="0">
                    <a:moveTo>
                      <a:pt x="10" y="11"/>
                    </a:moveTo>
                    <a:lnTo>
                      <a:pt x="10" y="5"/>
                    </a:lnTo>
                    <a:lnTo>
                      <a:pt x="10" y="5"/>
                    </a:lnTo>
                    <a:cubicBezTo>
                      <a:pt x="10" y="4"/>
                      <a:pt x="11" y="2"/>
                      <a:pt x="10" y="2"/>
                    </a:cubicBezTo>
                    <a:cubicBezTo>
                      <a:pt x="10" y="1"/>
                      <a:pt x="9" y="2"/>
                      <a:pt x="9" y="1"/>
                    </a:cubicBezTo>
                    <a:lnTo>
                      <a:pt x="9" y="1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7" y="0"/>
                    </a:lnTo>
                    <a:cubicBezTo>
                      <a:pt x="7" y="0"/>
                      <a:pt x="6" y="0"/>
                      <a:pt x="5" y="0"/>
                    </a:cubicBezTo>
                    <a:lnTo>
                      <a:pt x="5" y="0"/>
                    </a:lnTo>
                    <a:lnTo>
                      <a:pt x="5" y="0"/>
                    </a:lnTo>
                    <a:cubicBezTo>
                      <a:pt x="4" y="0"/>
                      <a:pt x="4" y="0"/>
                      <a:pt x="3" y="1"/>
                    </a:cubicBezTo>
                    <a:lnTo>
                      <a:pt x="2" y="1"/>
                    </a:lnTo>
                    <a:lnTo>
                      <a:pt x="2" y="1"/>
                    </a:lnTo>
                    <a:cubicBezTo>
                      <a:pt x="1" y="2"/>
                      <a:pt x="1" y="2"/>
                      <a:pt x="1" y="2"/>
                    </a:cubicBezTo>
                    <a:cubicBezTo>
                      <a:pt x="0" y="3"/>
                      <a:pt x="0" y="4"/>
                      <a:pt x="0" y="5"/>
                    </a:cubicBezTo>
                    <a:lnTo>
                      <a:pt x="0" y="11"/>
                    </a:lnTo>
                    <a:lnTo>
                      <a:pt x="0" y="11"/>
                    </a:lnTo>
                    <a:cubicBezTo>
                      <a:pt x="0" y="12"/>
                      <a:pt x="0" y="13"/>
                      <a:pt x="1" y="14"/>
                    </a:cubicBezTo>
                    <a:cubicBezTo>
                      <a:pt x="1" y="14"/>
                      <a:pt x="1" y="15"/>
                      <a:pt x="2" y="15"/>
                    </a:cubicBezTo>
                    <a:lnTo>
                      <a:pt x="2" y="15"/>
                    </a:lnTo>
                    <a:lnTo>
                      <a:pt x="3" y="16"/>
                    </a:lnTo>
                    <a:cubicBezTo>
                      <a:pt x="3" y="16"/>
                      <a:pt x="4" y="16"/>
                      <a:pt x="5" y="16"/>
                    </a:cubicBezTo>
                    <a:lnTo>
                      <a:pt x="5" y="16"/>
                    </a:lnTo>
                    <a:cubicBezTo>
                      <a:pt x="6" y="16"/>
                      <a:pt x="7" y="16"/>
                      <a:pt x="8" y="16"/>
                    </a:cubicBezTo>
                    <a:lnTo>
                      <a:pt x="9" y="15"/>
                    </a:lnTo>
                    <a:lnTo>
                      <a:pt x="9" y="15"/>
                    </a:lnTo>
                    <a:lnTo>
                      <a:pt x="10" y="14"/>
                    </a:lnTo>
                    <a:cubicBezTo>
                      <a:pt x="11" y="13"/>
                      <a:pt x="10" y="12"/>
                      <a:pt x="10" y="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30"/>
              <p:cNvSpPr/>
              <p:nvPr/>
            </p:nvSpPr>
            <p:spPr>
              <a:xfrm>
                <a:off x="5593680" y="2741400"/>
                <a:ext cx="3600" cy="3960"/>
              </a:xfrm>
              <a:custGeom>
                <a:avLst/>
                <a:gdLst/>
                <a:ahLst/>
                <a:cxnLst/>
                <a:rect l="l" t="t" r="r" b="b"/>
                <a:pathLst>
                  <a:path w="10" h="11" extrusionOk="0">
                    <a:moveTo>
                      <a:pt x="5" y="11"/>
                    </a:moveTo>
                    <a:lnTo>
                      <a:pt x="5" y="11"/>
                    </a:lnTo>
                    <a:lnTo>
                      <a:pt x="5" y="11"/>
                    </a:lnTo>
                    <a:cubicBezTo>
                      <a:pt x="6" y="11"/>
                      <a:pt x="6" y="10"/>
                      <a:pt x="7" y="10"/>
                    </a:cubicBezTo>
                    <a:cubicBezTo>
                      <a:pt x="8" y="9"/>
                      <a:pt x="9" y="9"/>
                      <a:pt x="9" y="8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5"/>
                      <a:pt x="10" y="4"/>
                      <a:pt x="9" y="3"/>
                    </a:cubicBezTo>
                    <a:cubicBezTo>
                      <a:pt x="9" y="1"/>
                      <a:pt x="8" y="1"/>
                      <a:pt x="7" y="1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4" y="0"/>
                      <a:pt x="3" y="0"/>
                      <a:pt x="2" y="1"/>
                    </a:cubicBezTo>
                    <a:cubicBezTo>
                      <a:pt x="1" y="1"/>
                      <a:pt x="1" y="1"/>
                      <a:pt x="0" y="3"/>
                    </a:cubicBezTo>
                    <a:cubicBezTo>
                      <a:pt x="0" y="3"/>
                      <a:pt x="0" y="5"/>
                      <a:pt x="0" y="6"/>
                    </a:cubicBezTo>
                    <a:lnTo>
                      <a:pt x="0" y="6"/>
                    </a:lnTo>
                    <a:cubicBezTo>
                      <a:pt x="0" y="6"/>
                      <a:pt x="0" y="7"/>
                      <a:pt x="0" y="8"/>
                    </a:cubicBezTo>
                    <a:cubicBezTo>
                      <a:pt x="1" y="9"/>
                      <a:pt x="1" y="9"/>
                      <a:pt x="2" y="10"/>
                    </a:cubicBezTo>
                    <a:cubicBezTo>
                      <a:pt x="3" y="10"/>
                      <a:pt x="4" y="11"/>
                      <a:pt x="5" y="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30"/>
              <p:cNvSpPr/>
              <p:nvPr/>
            </p:nvSpPr>
            <p:spPr>
              <a:xfrm>
                <a:off x="5737320" y="2914560"/>
                <a:ext cx="3600" cy="3960"/>
              </a:xfrm>
              <a:custGeom>
                <a:avLst/>
                <a:gdLst/>
                <a:ahLst/>
                <a:cxnLst/>
                <a:rect l="l" t="t" r="r" b="b"/>
                <a:pathLst>
                  <a:path w="10" h="11" extrusionOk="0">
                    <a:moveTo>
                      <a:pt x="5" y="10"/>
                    </a:moveTo>
                    <a:lnTo>
                      <a:pt x="5" y="10"/>
                    </a:lnTo>
                    <a:lnTo>
                      <a:pt x="5" y="10"/>
                    </a:lnTo>
                    <a:cubicBezTo>
                      <a:pt x="6" y="10"/>
                      <a:pt x="8" y="11"/>
                      <a:pt x="8" y="10"/>
                    </a:cubicBezTo>
                    <a:cubicBezTo>
                      <a:pt x="9" y="10"/>
                      <a:pt x="9" y="10"/>
                      <a:pt x="9" y="8"/>
                    </a:cubicBezTo>
                    <a:cubicBezTo>
                      <a:pt x="10" y="7"/>
                      <a:pt x="10" y="6"/>
                      <a:pt x="10" y="5"/>
                    </a:cubicBezTo>
                    <a:cubicBezTo>
                      <a:pt x="10" y="4"/>
                      <a:pt x="10" y="5"/>
                      <a:pt x="9" y="3"/>
                    </a:cubicBezTo>
                    <a:cubicBezTo>
                      <a:pt x="9" y="2"/>
                      <a:pt x="8" y="1"/>
                      <a:pt x="8" y="1"/>
                    </a:cubicBezTo>
                    <a:cubicBezTo>
                      <a:pt x="7" y="0"/>
                      <a:pt x="6" y="0"/>
                      <a:pt x="5" y="0"/>
                    </a:cubicBezTo>
                    <a:cubicBezTo>
                      <a:pt x="4" y="0"/>
                      <a:pt x="3" y="0"/>
                      <a:pt x="2" y="1"/>
                    </a:cubicBezTo>
                    <a:cubicBezTo>
                      <a:pt x="2" y="1"/>
                      <a:pt x="2" y="2"/>
                      <a:pt x="1" y="3"/>
                    </a:cubicBezTo>
                    <a:cubicBezTo>
                      <a:pt x="1" y="5"/>
                      <a:pt x="0" y="4"/>
                      <a:pt x="0" y="5"/>
                    </a:cubicBezTo>
                    <a:lnTo>
                      <a:pt x="0" y="5"/>
                    </a:lnTo>
                    <a:lnTo>
                      <a:pt x="0" y="5"/>
                    </a:lnTo>
                    <a:cubicBezTo>
                      <a:pt x="0" y="6"/>
                      <a:pt x="1" y="7"/>
                      <a:pt x="1" y="8"/>
                    </a:cubicBezTo>
                    <a:cubicBezTo>
                      <a:pt x="2" y="9"/>
                      <a:pt x="2" y="9"/>
                      <a:pt x="3" y="10"/>
                    </a:cubicBezTo>
                    <a:cubicBezTo>
                      <a:pt x="3" y="10"/>
                      <a:pt x="4" y="10"/>
                      <a:pt x="5" y="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30"/>
              <p:cNvSpPr/>
              <p:nvPr/>
            </p:nvSpPr>
            <p:spPr>
              <a:xfrm>
                <a:off x="5602680" y="2907720"/>
                <a:ext cx="3600" cy="3960"/>
              </a:xfrm>
              <a:custGeom>
                <a:avLst/>
                <a:gdLst/>
                <a:ahLst/>
                <a:cxnLst/>
                <a:rect l="l" t="t" r="r" b="b"/>
                <a:pathLst>
                  <a:path w="10" h="11" extrusionOk="0">
                    <a:moveTo>
                      <a:pt x="5" y="10"/>
                    </a:moveTo>
                    <a:lnTo>
                      <a:pt x="5" y="10"/>
                    </a:lnTo>
                    <a:cubicBezTo>
                      <a:pt x="6" y="10"/>
                      <a:pt x="8" y="11"/>
                      <a:pt x="8" y="10"/>
                    </a:cubicBezTo>
                    <a:cubicBezTo>
                      <a:pt x="9" y="10"/>
                      <a:pt x="9" y="10"/>
                      <a:pt x="9" y="8"/>
                    </a:cubicBezTo>
                    <a:cubicBezTo>
                      <a:pt x="10" y="7"/>
                      <a:pt x="10" y="6"/>
                      <a:pt x="10" y="5"/>
                    </a:cubicBezTo>
                    <a:cubicBezTo>
                      <a:pt x="10" y="4"/>
                      <a:pt x="10" y="5"/>
                      <a:pt x="9" y="3"/>
                    </a:cubicBezTo>
                    <a:cubicBezTo>
                      <a:pt x="9" y="2"/>
                      <a:pt x="8" y="1"/>
                      <a:pt x="8" y="1"/>
                    </a:cubicBezTo>
                    <a:cubicBezTo>
                      <a:pt x="7" y="0"/>
                      <a:pt x="6" y="0"/>
                      <a:pt x="5" y="0"/>
                    </a:cubicBezTo>
                    <a:cubicBezTo>
                      <a:pt x="4" y="0"/>
                      <a:pt x="3" y="0"/>
                      <a:pt x="2" y="1"/>
                    </a:cubicBezTo>
                    <a:cubicBezTo>
                      <a:pt x="2" y="1"/>
                      <a:pt x="2" y="3"/>
                      <a:pt x="1" y="3"/>
                    </a:cubicBezTo>
                    <a:cubicBezTo>
                      <a:pt x="1" y="5"/>
                      <a:pt x="0" y="4"/>
                      <a:pt x="0" y="5"/>
                    </a:cubicBezTo>
                    <a:lnTo>
                      <a:pt x="0" y="5"/>
                    </a:lnTo>
                    <a:cubicBezTo>
                      <a:pt x="0" y="6"/>
                      <a:pt x="1" y="7"/>
                      <a:pt x="1" y="8"/>
                    </a:cubicBezTo>
                    <a:cubicBezTo>
                      <a:pt x="2" y="9"/>
                      <a:pt x="2" y="9"/>
                      <a:pt x="3" y="10"/>
                    </a:cubicBezTo>
                    <a:cubicBezTo>
                      <a:pt x="3" y="10"/>
                      <a:pt x="4" y="10"/>
                      <a:pt x="5" y="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30"/>
              <p:cNvSpPr/>
              <p:nvPr/>
            </p:nvSpPr>
            <p:spPr>
              <a:xfrm>
                <a:off x="5854680" y="2435040"/>
                <a:ext cx="25560" cy="16200"/>
              </a:xfrm>
              <a:custGeom>
                <a:avLst/>
                <a:gdLst/>
                <a:ahLst/>
                <a:cxnLst/>
                <a:rect l="l" t="t" r="r" b="b"/>
                <a:pathLst>
                  <a:path w="71" h="45" extrusionOk="0">
                    <a:moveTo>
                      <a:pt x="0" y="45"/>
                    </a:moveTo>
                    <a:cubicBezTo>
                      <a:pt x="40" y="-45"/>
                      <a:pt x="71" y="28"/>
                      <a:pt x="71" y="28"/>
                    </a:cubicBez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D5A095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30"/>
              <p:cNvSpPr/>
              <p:nvPr/>
            </p:nvSpPr>
            <p:spPr>
              <a:xfrm>
                <a:off x="5751360" y="2457360"/>
                <a:ext cx="39240" cy="39240"/>
              </a:xfrm>
              <a:custGeom>
                <a:avLst/>
                <a:gdLst/>
                <a:ahLst/>
                <a:cxnLst/>
                <a:rect l="l" t="t" r="r" b="b"/>
                <a:pathLst>
                  <a:path w="109" h="109" extrusionOk="0">
                    <a:moveTo>
                      <a:pt x="43" y="1"/>
                    </a:moveTo>
                    <a:lnTo>
                      <a:pt x="43" y="1"/>
                    </a:lnTo>
                    <a:cubicBezTo>
                      <a:pt x="37" y="2"/>
                      <a:pt x="32" y="4"/>
                      <a:pt x="27" y="7"/>
                    </a:cubicBezTo>
                    <a:cubicBezTo>
                      <a:pt x="19" y="11"/>
                      <a:pt x="12" y="18"/>
                      <a:pt x="7" y="27"/>
                    </a:cubicBezTo>
                    <a:cubicBezTo>
                      <a:pt x="2" y="35"/>
                      <a:pt x="0" y="45"/>
                      <a:pt x="0" y="55"/>
                    </a:cubicBezTo>
                    <a:cubicBezTo>
                      <a:pt x="0" y="64"/>
                      <a:pt x="2" y="74"/>
                      <a:pt x="7" y="82"/>
                    </a:cubicBezTo>
                    <a:cubicBezTo>
                      <a:pt x="12" y="90"/>
                      <a:pt x="19" y="97"/>
                      <a:pt x="27" y="102"/>
                    </a:cubicBezTo>
                    <a:cubicBezTo>
                      <a:pt x="35" y="107"/>
                      <a:pt x="45" y="109"/>
                      <a:pt x="54" y="109"/>
                    </a:cubicBezTo>
                    <a:cubicBezTo>
                      <a:pt x="64" y="109"/>
                      <a:pt x="73" y="107"/>
                      <a:pt x="81" y="102"/>
                    </a:cubicBezTo>
                    <a:cubicBezTo>
                      <a:pt x="90" y="97"/>
                      <a:pt x="97" y="90"/>
                      <a:pt x="101" y="82"/>
                    </a:cubicBezTo>
                    <a:cubicBezTo>
                      <a:pt x="106" y="74"/>
                      <a:pt x="109" y="64"/>
                      <a:pt x="109" y="55"/>
                    </a:cubicBezTo>
                    <a:cubicBezTo>
                      <a:pt x="109" y="51"/>
                      <a:pt x="108" y="47"/>
                      <a:pt x="108" y="43"/>
                    </a:cubicBezTo>
                    <a:lnTo>
                      <a:pt x="108" y="43"/>
                    </a:lnTo>
                    <a:cubicBezTo>
                      <a:pt x="106" y="38"/>
                      <a:pt x="104" y="32"/>
                      <a:pt x="101" y="27"/>
                    </a:cubicBezTo>
                    <a:cubicBezTo>
                      <a:pt x="97" y="19"/>
                      <a:pt x="90" y="11"/>
                      <a:pt x="81" y="7"/>
                    </a:cubicBezTo>
                    <a:cubicBezTo>
                      <a:pt x="73" y="2"/>
                      <a:pt x="64" y="0"/>
                      <a:pt x="54" y="0"/>
                    </a:cubicBezTo>
                    <a:cubicBezTo>
                      <a:pt x="50" y="0"/>
                      <a:pt x="47" y="0"/>
                      <a:pt x="43" y="1"/>
                    </a:cubicBezTo>
                    <a:close/>
                  </a:path>
                </a:pathLst>
              </a:custGeom>
              <a:solidFill>
                <a:srgbClr val="D5A095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30"/>
              <p:cNvSpPr/>
              <p:nvPr/>
            </p:nvSpPr>
            <p:spPr>
              <a:xfrm>
                <a:off x="5684760" y="2462760"/>
                <a:ext cx="17640" cy="3636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01" extrusionOk="0">
                    <a:moveTo>
                      <a:pt x="17" y="101"/>
                    </a:moveTo>
                    <a:lnTo>
                      <a:pt x="17" y="101"/>
                    </a:lnTo>
                    <a:cubicBezTo>
                      <a:pt x="19" y="100"/>
                      <a:pt x="20" y="100"/>
                      <a:pt x="22" y="99"/>
                    </a:cubicBezTo>
                    <a:cubicBezTo>
                      <a:pt x="30" y="94"/>
                      <a:pt x="37" y="87"/>
                      <a:pt x="42" y="79"/>
                    </a:cubicBezTo>
                    <a:cubicBezTo>
                      <a:pt x="47" y="70"/>
                      <a:pt x="49" y="61"/>
                      <a:pt x="49" y="51"/>
                    </a:cubicBezTo>
                    <a:cubicBezTo>
                      <a:pt x="49" y="47"/>
                      <a:pt x="49" y="44"/>
                      <a:pt x="48" y="40"/>
                    </a:cubicBezTo>
                    <a:cubicBezTo>
                      <a:pt x="44" y="20"/>
                      <a:pt x="18" y="6"/>
                      <a:pt x="0" y="0"/>
                    </a:cubicBezTo>
                    <a:cubicBezTo>
                      <a:pt x="0" y="0"/>
                      <a:pt x="-2" y="64"/>
                      <a:pt x="17" y="101"/>
                    </a:cubicBezTo>
                    <a:close/>
                  </a:path>
                </a:pathLst>
              </a:custGeom>
              <a:solidFill>
                <a:srgbClr val="D5A095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30"/>
              <p:cNvSpPr/>
              <p:nvPr/>
            </p:nvSpPr>
            <p:spPr>
              <a:xfrm>
                <a:off x="5696640" y="2480040"/>
                <a:ext cx="3348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93" h="40" extrusionOk="0">
                    <a:moveTo>
                      <a:pt x="0" y="1"/>
                    </a:moveTo>
                    <a:lnTo>
                      <a:pt x="93" y="0"/>
                    </a:lnTo>
                    <a:cubicBezTo>
                      <a:pt x="93" y="0"/>
                      <a:pt x="70" y="44"/>
                      <a:pt x="43" y="40"/>
                    </a:cubicBezTo>
                    <a:cubicBezTo>
                      <a:pt x="17" y="35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30"/>
              <p:cNvSpPr/>
              <p:nvPr/>
            </p:nvSpPr>
            <p:spPr>
              <a:xfrm>
                <a:off x="5708160" y="2435760"/>
                <a:ext cx="11520" cy="37080"/>
              </a:xfrm>
              <a:custGeom>
                <a:avLst/>
                <a:gdLst/>
                <a:ahLst/>
                <a:cxnLst/>
                <a:rect l="l" t="t" r="r" b="b"/>
                <a:pathLst>
                  <a:path w="32" h="103" extrusionOk="0">
                    <a:moveTo>
                      <a:pt x="27" y="0"/>
                    </a:moveTo>
                    <a:lnTo>
                      <a:pt x="32" y="103"/>
                    </a:lnTo>
                    <a:lnTo>
                      <a:pt x="0" y="103"/>
                    </a:lnTo>
                    <a:cubicBezTo>
                      <a:pt x="-6" y="103"/>
                      <a:pt x="27" y="0"/>
                      <a:pt x="27" y="0"/>
                    </a:cubicBezTo>
                    <a:close/>
                  </a:path>
                </a:pathLst>
              </a:custGeom>
              <a:solidFill>
                <a:srgbClr val="D5A095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30"/>
              <p:cNvSpPr/>
              <p:nvPr/>
            </p:nvSpPr>
            <p:spPr>
              <a:xfrm>
                <a:off x="5731920" y="2412000"/>
                <a:ext cx="2088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58" h="29" extrusionOk="0">
                    <a:moveTo>
                      <a:pt x="55" y="29"/>
                    </a:moveTo>
                    <a:cubicBezTo>
                      <a:pt x="65" y="35"/>
                      <a:pt x="48" y="5"/>
                      <a:pt x="34" y="2"/>
                    </a:cubicBezTo>
                    <a:cubicBezTo>
                      <a:pt x="20" y="-1"/>
                      <a:pt x="-1" y="1"/>
                      <a:pt x="0" y="13"/>
                    </a:cubicBezTo>
                    <a:cubicBezTo>
                      <a:pt x="1" y="25"/>
                      <a:pt x="29" y="13"/>
                      <a:pt x="55" y="2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30"/>
              <p:cNvSpPr/>
              <p:nvPr/>
            </p:nvSpPr>
            <p:spPr>
              <a:xfrm>
                <a:off x="5688720" y="2418840"/>
                <a:ext cx="19080" cy="12240"/>
              </a:xfrm>
              <a:custGeom>
                <a:avLst/>
                <a:gdLst/>
                <a:ahLst/>
                <a:cxnLst/>
                <a:rect l="l" t="t" r="r" b="b"/>
                <a:pathLst>
                  <a:path w="53" h="34" extrusionOk="0">
                    <a:moveTo>
                      <a:pt x="3" y="33"/>
                    </a:moveTo>
                    <a:cubicBezTo>
                      <a:pt x="-7" y="40"/>
                      <a:pt x="8" y="7"/>
                      <a:pt x="21" y="3"/>
                    </a:cubicBezTo>
                    <a:cubicBezTo>
                      <a:pt x="35" y="-2"/>
                      <a:pt x="54" y="0"/>
                      <a:pt x="53" y="16"/>
                    </a:cubicBezTo>
                    <a:cubicBezTo>
                      <a:pt x="52" y="29"/>
                      <a:pt x="27" y="14"/>
                      <a:pt x="3" y="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30"/>
              <p:cNvSpPr/>
              <p:nvPr/>
            </p:nvSpPr>
            <p:spPr>
              <a:xfrm>
                <a:off x="5730480" y="2443320"/>
                <a:ext cx="6840" cy="14040"/>
              </a:xfrm>
              <a:custGeom>
                <a:avLst/>
                <a:gdLst/>
                <a:ahLst/>
                <a:cxnLst/>
                <a:rect l="l" t="t" r="r" b="b"/>
                <a:pathLst>
                  <a:path w="19" h="39" extrusionOk="0">
                    <a:moveTo>
                      <a:pt x="19" y="20"/>
                    </a:moveTo>
                    <a:cubicBezTo>
                      <a:pt x="19" y="31"/>
                      <a:pt x="15" y="39"/>
                      <a:pt x="10" y="39"/>
                    </a:cubicBezTo>
                    <a:cubicBezTo>
                      <a:pt x="5" y="39"/>
                      <a:pt x="1" y="31"/>
                      <a:pt x="0" y="20"/>
                    </a:cubicBezTo>
                    <a:cubicBezTo>
                      <a:pt x="0" y="9"/>
                      <a:pt x="5" y="0"/>
                      <a:pt x="10" y="0"/>
                    </a:cubicBezTo>
                    <a:cubicBezTo>
                      <a:pt x="16" y="0"/>
                      <a:pt x="19" y="9"/>
                      <a:pt x="19" y="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30"/>
              <p:cNvSpPr/>
              <p:nvPr/>
            </p:nvSpPr>
            <p:spPr>
              <a:xfrm>
                <a:off x="5698440" y="2442960"/>
                <a:ext cx="6480" cy="13320"/>
              </a:xfrm>
              <a:custGeom>
                <a:avLst/>
                <a:gdLst/>
                <a:ahLst/>
                <a:cxnLst/>
                <a:rect l="l" t="t" r="r" b="b"/>
                <a:pathLst>
                  <a:path w="18" h="37" extrusionOk="0">
                    <a:moveTo>
                      <a:pt x="18" y="18"/>
                    </a:moveTo>
                    <a:cubicBezTo>
                      <a:pt x="18" y="28"/>
                      <a:pt x="14" y="37"/>
                      <a:pt x="9" y="37"/>
                    </a:cubicBezTo>
                    <a:cubicBezTo>
                      <a:pt x="4" y="37"/>
                      <a:pt x="0" y="28"/>
                      <a:pt x="0" y="18"/>
                    </a:cubicBezTo>
                    <a:cubicBezTo>
                      <a:pt x="0" y="7"/>
                      <a:pt x="4" y="0"/>
                      <a:pt x="9" y="0"/>
                    </a:cubicBezTo>
                    <a:cubicBezTo>
                      <a:pt x="14" y="0"/>
                      <a:pt x="18" y="8"/>
                      <a:pt x="18" y="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30"/>
              <p:cNvSpPr/>
              <p:nvPr/>
            </p:nvSpPr>
            <p:spPr>
              <a:xfrm>
                <a:off x="4821840" y="3072240"/>
                <a:ext cx="1157040" cy="86040"/>
              </a:xfrm>
              <a:custGeom>
                <a:avLst/>
                <a:gdLst/>
                <a:ahLst/>
                <a:cxnLst/>
                <a:rect l="l" t="t" r="r" b="b"/>
                <a:pathLst>
                  <a:path w="3214" h="239" extrusionOk="0">
                    <a:moveTo>
                      <a:pt x="1607" y="0"/>
                    </a:moveTo>
                    <a:lnTo>
                      <a:pt x="19" y="0"/>
                    </a:lnTo>
                    <a:cubicBezTo>
                      <a:pt x="8" y="0"/>
                      <a:pt x="0" y="8"/>
                      <a:pt x="0" y="19"/>
                    </a:cubicBezTo>
                    <a:lnTo>
                      <a:pt x="0" y="220"/>
                    </a:lnTo>
                    <a:cubicBezTo>
                      <a:pt x="0" y="230"/>
                      <a:pt x="8" y="239"/>
                      <a:pt x="19" y="239"/>
                    </a:cubicBezTo>
                    <a:lnTo>
                      <a:pt x="3195" y="239"/>
                    </a:lnTo>
                    <a:cubicBezTo>
                      <a:pt x="3206" y="239"/>
                      <a:pt x="3214" y="230"/>
                      <a:pt x="3214" y="220"/>
                    </a:cubicBezTo>
                    <a:lnTo>
                      <a:pt x="3214" y="19"/>
                    </a:lnTo>
                    <a:cubicBezTo>
                      <a:pt x="3214" y="8"/>
                      <a:pt x="3206" y="0"/>
                      <a:pt x="3195" y="0"/>
                    </a:cubicBezTo>
                    <a:lnTo>
                      <a:pt x="160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41025" rIns="90000" bIns="410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30"/>
              <p:cNvSpPr/>
              <p:nvPr/>
            </p:nvSpPr>
            <p:spPr>
              <a:xfrm>
                <a:off x="4658040" y="3065040"/>
                <a:ext cx="1723320" cy="49320"/>
              </a:xfrm>
              <a:custGeom>
                <a:avLst/>
                <a:gdLst/>
                <a:ahLst/>
                <a:cxnLst/>
                <a:rect l="l" t="t" r="r" b="b"/>
                <a:pathLst>
                  <a:path w="4787" h="137" extrusionOk="0">
                    <a:moveTo>
                      <a:pt x="0" y="0"/>
                    </a:moveTo>
                    <a:lnTo>
                      <a:pt x="4787" y="0"/>
                    </a:lnTo>
                    <a:lnTo>
                      <a:pt x="4787" y="137"/>
                    </a:lnTo>
                    <a:lnTo>
                      <a:pt x="0" y="1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300" rIns="90000" bIns="43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30"/>
              <p:cNvSpPr/>
              <p:nvPr/>
            </p:nvSpPr>
            <p:spPr>
              <a:xfrm>
                <a:off x="5456160" y="3027240"/>
                <a:ext cx="280800" cy="32760"/>
              </a:xfrm>
              <a:custGeom>
                <a:avLst/>
                <a:gdLst/>
                <a:ahLst/>
                <a:cxnLst/>
                <a:rect l="l" t="t" r="r" b="b"/>
                <a:pathLst>
                  <a:path w="780" h="91" extrusionOk="0">
                    <a:moveTo>
                      <a:pt x="0" y="0"/>
                    </a:moveTo>
                    <a:lnTo>
                      <a:pt x="780" y="0"/>
                    </a:lnTo>
                    <a:lnTo>
                      <a:pt x="780" y="91"/>
                    </a:lnTo>
                    <a:lnTo>
                      <a:pt x="0" y="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30"/>
              <p:cNvSpPr/>
              <p:nvPr/>
            </p:nvSpPr>
            <p:spPr>
              <a:xfrm>
                <a:off x="5553360" y="3027240"/>
                <a:ext cx="183600" cy="32760"/>
              </a:xfrm>
              <a:custGeom>
                <a:avLst/>
                <a:gdLst/>
                <a:ahLst/>
                <a:cxnLst/>
                <a:rect l="l" t="t" r="r" b="b"/>
                <a:pathLst>
                  <a:path w="510" h="91" extrusionOk="0">
                    <a:moveTo>
                      <a:pt x="510" y="0"/>
                    </a:moveTo>
                    <a:lnTo>
                      <a:pt x="0" y="0"/>
                    </a:lnTo>
                    <a:lnTo>
                      <a:pt x="40" y="91"/>
                    </a:lnTo>
                    <a:lnTo>
                      <a:pt x="510" y="91"/>
                    </a:lnTo>
                    <a:lnTo>
                      <a:pt x="51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30"/>
              <p:cNvSpPr/>
              <p:nvPr/>
            </p:nvSpPr>
            <p:spPr>
              <a:xfrm>
                <a:off x="5553360" y="3027240"/>
                <a:ext cx="183600" cy="32760"/>
              </a:xfrm>
              <a:custGeom>
                <a:avLst/>
                <a:gdLst/>
                <a:ahLst/>
                <a:cxnLst/>
                <a:rect l="l" t="t" r="r" b="b"/>
                <a:pathLst>
                  <a:path w="510" h="91" extrusionOk="0">
                    <a:moveTo>
                      <a:pt x="510" y="0"/>
                    </a:moveTo>
                    <a:lnTo>
                      <a:pt x="0" y="0"/>
                    </a:lnTo>
                    <a:lnTo>
                      <a:pt x="40" y="91"/>
                    </a:lnTo>
                    <a:lnTo>
                      <a:pt x="510" y="91"/>
                    </a:lnTo>
                    <a:lnTo>
                      <a:pt x="51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0350" tIns="0" rIns="903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30"/>
              <p:cNvSpPr/>
              <p:nvPr/>
            </p:nvSpPr>
            <p:spPr>
              <a:xfrm>
                <a:off x="4998960" y="2755440"/>
                <a:ext cx="548640" cy="304560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846" extrusionOk="0">
                    <a:moveTo>
                      <a:pt x="295" y="846"/>
                    </a:moveTo>
                    <a:lnTo>
                      <a:pt x="1524" y="846"/>
                    </a:lnTo>
                    <a:lnTo>
                      <a:pt x="1228" y="0"/>
                    </a:lnTo>
                    <a:lnTo>
                      <a:pt x="0" y="0"/>
                    </a:lnTo>
                    <a:lnTo>
                      <a:pt x="295" y="8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30"/>
              <p:cNvSpPr/>
              <p:nvPr/>
            </p:nvSpPr>
            <p:spPr>
              <a:xfrm>
                <a:off x="5247000" y="2888280"/>
                <a:ext cx="55800" cy="5580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55" extrusionOk="0">
                    <a:moveTo>
                      <a:pt x="154" y="74"/>
                    </a:moveTo>
                    <a:cubicBezTo>
                      <a:pt x="155" y="87"/>
                      <a:pt x="152" y="101"/>
                      <a:pt x="146" y="113"/>
                    </a:cubicBezTo>
                    <a:cubicBezTo>
                      <a:pt x="140" y="125"/>
                      <a:pt x="130" y="135"/>
                      <a:pt x="119" y="142"/>
                    </a:cubicBezTo>
                    <a:cubicBezTo>
                      <a:pt x="108" y="150"/>
                      <a:pt x="95" y="154"/>
                      <a:pt x="81" y="154"/>
                    </a:cubicBezTo>
                    <a:cubicBezTo>
                      <a:pt x="68" y="155"/>
                      <a:pt x="54" y="152"/>
                      <a:pt x="42" y="146"/>
                    </a:cubicBezTo>
                    <a:cubicBezTo>
                      <a:pt x="30" y="140"/>
                      <a:pt x="20" y="131"/>
                      <a:pt x="12" y="119"/>
                    </a:cubicBezTo>
                    <a:cubicBezTo>
                      <a:pt x="5" y="108"/>
                      <a:pt x="1" y="95"/>
                      <a:pt x="0" y="81"/>
                    </a:cubicBezTo>
                    <a:cubicBezTo>
                      <a:pt x="-1" y="68"/>
                      <a:pt x="2" y="54"/>
                      <a:pt x="8" y="42"/>
                    </a:cubicBezTo>
                    <a:cubicBezTo>
                      <a:pt x="15" y="30"/>
                      <a:pt x="24" y="21"/>
                      <a:pt x="35" y="13"/>
                    </a:cubicBezTo>
                    <a:cubicBezTo>
                      <a:pt x="47" y="6"/>
                      <a:pt x="60" y="1"/>
                      <a:pt x="73" y="0"/>
                    </a:cubicBezTo>
                    <a:cubicBezTo>
                      <a:pt x="87" y="0"/>
                      <a:pt x="100" y="3"/>
                      <a:pt x="112" y="9"/>
                    </a:cubicBezTo>
                    <a:cubicBezTo>
                      <a:pt x="124" y="15"/>
                      <a:pt x="135" y="24"/>
                      <a:pt x="142" y="36"/>
                    </a:cubicBezTo>
                    <a:cubicBezTo>
                      <a:pt x="149" y="47"/>
                      <a:pt x="153" y="60"/>
                      <a:pt x="154" y="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0800" rIns="90000" bIns="10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30"/>
              <p:cNvSpPr/>
              <p:nvPr/>
            </p:nvSpPr>
            <p:spPr>
              <a:xfrm flipH="1">
                <a:off x="4594325" y="2194568"/>
                <a:ext cx="547560" cy="37656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046" extrusionOk="0">
                    <a:moveTo>
                      <a:pt x="761" y="1046"/>
                    </a:moveTo>
                    <a:lnTo>
                      <a:pt x="1467" y="1046"/>
                    </a:lnTo>
                    <a:cubicBezTo>
                      <a:pt x="1497" y="1046"/>
                      <a:pt x="1521" y="1022"/>
                      <a:pt x="1521" y="992"/>
                    </a:cubicBezTo>
                    <a:lnTo>
                      <a:pt x="1521" y="54"/>
                    </a:lnTo>
                    <a:cubicBezTo>
                      <a:pt x="1521" y="24"/>
                      <a:pt x="1497" y="0"/>
                      <a:pt x="1467" y="0"/>
                    </a:cubicBezTo>
                    <a:lnTo>
                      <a:pt x="55" y="0"/>
                    </a:lnTo>
                    <a:cubicBezTo>
                      <a:pt x="25" y="0"/>
                      <a:pt x="0" y="24"/>
                      <a:pt x="0" y="54"/>
                    </a:cubicBezTo>
                    <a:lnTo>
                      <a:pt x="0" y="992"/>
                    </a:lnTo>
                    <a:cubicBezTo>
                      <a:pt x="0" y="1022"/>
                      <a:pt x="25" y="1046"/>
                      <a:pt x="55" y="1046"/>
                    </a:cubicBezTo>
                    <a:lnTo>
                      <a:pt x="761" y="104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30"/>
              <p:cNvSpPr/>
              <p:nvPr/>
            </p:nvSpPr>
            <p:spPr>
              <a:xfrm flipH="1">
                <a:off x="4910765" y="2362328"/>
                <a:ext cx="95760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5" extrusionOk="0">
                    <a:moveTo>
                      <a:pt x="0" y="0"/>
                    </a:moveTo>
                    <a:lnTo>
                      <a:pt x="266" y="0"/>
                    </a:lnTo>
                    <a:lnTo>
                      <a:pt x="266" y="35"/>
                    </a:lnTo>
                    <a:lnTo>
                      <a:pt x="0" y="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30"/>
              <p:cNvSpPr/>
              <p:nvPr/>
            </p:nvSpPr>
            <p:spPr>
              <a:xfrm flipH="1">
                <a:off x="4788365" y="2328848"/>
                <a:ext cx="218160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606" h="35" extrusionOk="0">
                    <a:moveTo>
                      <a:pt x="0" y="0"/>
                    </a:moveTo>
                    <a:lnTo>
                      <a:pt x="606" y="0"/>
                    </a:lnTo>
                    <a:lnTo>
                      <a:pt x="606" y="35"/>
                    </a:lnTo>
                    <a:lnTo>
                      <a:pt x="0" y="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11" name="Google Shape;311;p30"/>
            <p:cNvSpPr/>
            <p:nvPr/>
          </p:nvSpPr>
          <p:spPr>
            <a:xfrm flipH="1">
              <a:off x="2467141" y="4037930"/>
              <a:ext cx="186457" cy="186457"/>
            </a:xfrm>
            <a:custGeom>
              <a:avLst/>
              <a:gdLst/>
              <a:ahLst/>
              <a:cxnLst/>
              <a:rect l="l" t="t" r="r" b="b"/>
              <a:pathLst>
                <a:path w="271" h="271" extrusionOk="0">
                  <a:moveTo>
                    <a:pt x="271" y="136"/>
                  </a:moveTo>
                  <a:cubicBezTo>
                    <a:pt x="271" y="160"/>
                    <a:pt x="265" y="184"/>
                    <a:pt x="253" y="204"/>
                  </a:cubicBezTo>
                  <a:cubicBezTo>
                    <a:pt x="241" y="225"/>
                    <a:pt x="225" y="241"/>
                    <a:pt x="204" y="253"/>
                  </a:cubicBezTo>
                  <a:cubicBezTo>
                    <a:pt x="184" y="265"/>
                    <a:pt x="160" y="271"/>
                    <a:pt x="136" y="271"/>
                  </a:cubicBezTo>
                  <a:cubicBezTo>
                    <a:pt x="112" y="271"/>
                    <a:pt x="89" y="265"/>
                    <a:pt x="68" y="253"/>
                  </a:cubicBezTo>
                  <a:cubicBezTo>
                    <a:pt x="47" y="241"/>
                    <a:pt x="30" y="225"/>
                    <a:pt x="18" y="204"/>
                  </a:cubicBezTo>
                  <a:cubicBezTo>
                    <a:pt x="6" y="184"/>
                    <a:pt x="0" y="160"/>
                    <a:pt x="0" y="136"/>
                  </a:cubicBezTo>
                  <a:cubicBezTo>
                    <a:pt x="0" y="112"/>
                    <a:pt x="6" y="89"/>
                    <a:pt x="18" y="68"/>
                  </a:cubicBezTo>
                  <a:cubicBezTo>
                    <a:pt x="30" y="47"/>
                    <a:pt x="47" y="30"/>
                    <a:pt x="68" y="18"/>
                  </a:cubicBezTo>
                  <a:cubicBezTo>
                    <a:pt x="89" y="6"/>
                    <a:pt x="112" y="0"/>
                    <a:pt x="136" y="0"/>
                  </a:cubicBezTo>
                  <a:cubicBezTo>
                    <a:pt x="160" y="0"/>
                    <a:pt x="184" y="6"/>
                    <a:pt x="204" y="18"/>
                  </a:cubicBezTo>
                  <a:cubicBezTo>
                    <a:pt x="225" y="30"/>
                    <a:pt x="241" y="47"/>
                    <a:pt x="253" y="68"/>
                  </a:cubicBezTo>
                  <a:cubicBezTo>
                    <a:pt x="265" y="89"/>
                    <a:pt x="271" y="112"/>
                    <a:pt x="271" y="1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30"/>
            <p:cNvSpPr/>
            <p:nvPr/>
          </p:nvSpPr>
          <p:spPr>
            <a:xfrm flipH="1">
              <a:off x="2515303" y="4086781"/>
              <a:ext cx="89444" cy="89444"/>
            </a:xfrm>
            <a:custGeom>
              <a:avLst/>
              <a:gdLst/>
              <a:ahLst/>
              <a:cxnLst/>
              <a:rect l="l" t="t" r="r" b="b"/>
              <a:pathLst>
                <a:path w="130" h="130" extrusionOk="0">
                  <a:moveTo>
                    <a:pt x="130" y="65"/>
                  </a:moveTo>
                  <a:lnTo>
                    <a:pt x="130" y="65"/>
                  </a:lnTo>
                  <a:lnTo>
                    <a:pt x="130" y="65"/>
                  </a:lnTo>
                  <a:cubicBezTo>
                    <a:pt x="130" y="53"/>
                    <a:pt x="127" y="42"/>
                    <a:pt x="121" y="32"/>
                  </a:cubicBezTo>
                  <a:cubicBezTo>
                    <a:pt x="115" y="22"/>
                    <a:pt x="107" y="14"/>
                    <a:pt x="97" y="8"/>
                  </a:cubicBezTo>
                  <a:cubicBezTo>
                    <a:pt x="87" y="3"/>
                    <a:pt x="77" y="0"/>
                    <a:pt x="65" y="0"/>
                  </a:cubicBezTo>
                  <a:cubicBezTo>
                    <a:pt x="54" y="0"/>
                    <a:pt x="42" y="3"/>
                    <a:pt x="32" y="8"/>
                  </a:cubicBezTo>
                  <a:cubicBezTo>
                    <a:pt x="22" y="14"/>
                    <a:pt x="14" y="22"/>
                    <a:pt x="8" y="32"/>
                  </a:cubicBezTo>
                  <a:cubicBezTo>
                    <a:pt x="3" y="42"/>
                    <a:pt x="0" y="54"/>
                    <a:pt x="0" y="65"/>
                  </a:cubicBezTo>
                  <a:cubicBezTo>
                    <a:pt x="0" y="77"/>
                    <a:pt x="3" y="87"/>
                    <a:pt x="8" y="97"/>
                  </a:cubicBezTo>
                  <a:cubicBezTo>
                    <a:pt x="14" y="107"/>
                    <a:pt x="22" y="115"/>
                    <a:pt x="32" y="121"/>
                  </a:cubicBezTo>
                  <a:cubicBezTo>
                    <a:pt x="42" y="127"/>
                    <a:pt x="53" y="130"/>
                    <a:pt x="65" y="130"/>
                  </a:cubicBezTo>
                  <a:lnTo>
                    <a:pt x="65" y="130"/>
                  </a:lnTo>
                  <a:lnTo>
                    <a:pt x="65" y="130"/>
                  </a:lnTo>
                  <a:cubicBezTo>
                    <a:pt x="76" y="130"/>
                    <a:pt x="87" y="127"/>
                    <a:pt x="97" y="121"/>
                  </a:cubicBezTo>
                  <a:cubicBezTo>
                    <a:pt x="107" y="115"/>
                    <a:pt x="115" y="107"/>
                    <a:pt x="121" y="97"/>
                  </a:cubicBezTo>
                  <a:cubicBezTo>
                    <a:pt x="127" y="87"/>
                    <a:pt x="130" y="76"/>
                    <a:pt x="130" y="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1800" rIns="90000" bIns="18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30"/>
            <p:cNvSpPr/>
            <p:nvPr/>
          </p:nvSpPr>
          <p:spPr>
            <a:xfrm flipH="1">
              <a:off x="1730259" y="4037930"/>
              <a:ext cx="186457" cy="186457"/>
            </a:xfrm>
            <a:custGeom>
              <a:avLst/>
              <a:gdLst/>
              <a:ahLst/>
              <a:cxnLst/>
              <a:rect l="l" t="t" r="r" b="b"/>
              <a:pathLst>
                <a:path w="271" h="271" extrusionOk="0">
                  <a:moveTo>
                    <a:pt x="271" y="136"/>
                  </a:moveTo>
                  <a:cubicBezTo>
                    <a:pt x="271" y="160"/>
                    <a:pt x="265" y="184"/>
                    <a:pt x="253" y="204"/>
                  </a:cubicBezTo>
                  <a:cubicBezTo>
                    <a:pt x="241" y="225"/>
                    <a:pt x="224" y="241"/>
                    <a:pt x="203" y="253"/>
                  </a:cubicBezTo>
                  <a:cubicBezTo>
                    <a:pt x="183" y="265"/>
                    <a:pt x="160" y="271"/>
                    <a:pt x="136" y="271"/>
                  </a:cubicBezTo>
                  <a:cubicBezTo>
                    <a:pt x="113" y="271"/>
                    <a:pt x="89" y="265"/>
                    <a:pt x="68" y="253"/>
                  </a:cubicBezTo>
                  <a:cubicBezTo>
                    <a:pt x="47" y="241"/>
                    <a:pt x="30" y="225"/>
                    <a:pt x="18" y="204"/>
                  </a:cubicBezTo>
                  <a:cubicBezTo>
                    <a:pt x="6" y="184"/>
                    <a:pt x="0" y="160"/>
                    <a:pt x="0" y="136"/>
                  </a:cubicBezTo>
                  <a:cubicBezTo>
                    <a:pt x="0" y="112"/>
                    <a:pt x="6" y="89"/>
                    <a:pt x="18" y="68"/>
                  </a:cubicBezTo>
                  <a:cubicBezTo>
                    <a:pt x="30" y="47"/>
                    <a:pt x="47" y="30"/>
                    <a:pt x="68" y="18"/>
                  </a:cubicBezTo>
                  <a:cubicBezTo>
                    <a:pt x="89" y="6"/>
                    <a:pt x="112" y="0"/>
                    <a:pt x="136" y="0"/>
                  </a:cubicBezTo>
                  <a:cubicBezTo>
                    <a:pt x="159" y="0"/>
                    <a:pt x="183" y="6"/>
                    <a:pt x="203" y="18"/>
                  </a:cubicBezTo>
                  <a:cubicBezTo>
                    <a:pt x="224" y="30"/>
                    <a:pt x="241" y="47"/>
                    <a:pt x="253" y="68"/>
                  </a:cubicBezTo>
                  <a:cubicBezTo>
                    <a:pt x="265" y="89"/>
                    <a:pt x="271" y="112"/>
                    <a:pt x="271" y="1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30"/>
            <p:cNvSpPr/>
            <p:nvPr/>
          </p:nvSpPr>
          <p:spPr>
            <a:xfrm flipH="1">
              <a:off x="1774293" y="4086781"/>
              <a:ext cx="89444" cy="89444"/>
            </a:xfrm>
            <a:custGeom>
              <a:avLst/>
              <a:gdLst/>
              <a:ahLst/>
              <a:cxnLst/>
              <a:rect l="l" t="t" r="r" b="b"/>
              <a:pathLst>
                <a:path w="130" h="130" extrusionOk="0">
                  <a:moveTo>
                    <a:pt x="130" y="65"/>
                  </a:moveTo>
                  <a:lnTo>
                    <a:pt x="130" y="65"/>
                  </a:lnTo>
                  <a:cubicBezTo>
                    <a:pt x="130" y="53"/>
                    <a:pt x="128" y="42"/>
                    <a:pt x="122" y="32"/>
                  </a:cubicBezTo>
                  <a:cubicBezTo>
                    <a:pt x="117" y="22"/>
                    <a:pt x="108" y="14"/>
                    <a:pt x="98" y="8"/>
                  </a:cubicBezTo>
                  <a:cubicBezTo>
                    <a:pt x="88" y="3"/>
                    <a:pt x="77" y="0"/>
                    <a:pt x="65" y="0"/>
                  </a:cubicBezTo>
                  <a:cubicBezTo>
                    <a:pt x="54" y="0"/>
                    <a:pt x="43" y="3"/>
                    <a:pt x="33" y="8"/>
                  </a:cubicBezTo>
                  <a:cubicBezTo>
                    <a:pt x="23" y="14"/>
                    <a:pt x="15" y="22"/>
                    <a:pt x="9" y="32"/>
                  </a:cubicBezTo>
                  <a:cubicBezTo>
                    <a:pt x="3" y="42"/>
                    <a:pt x="0" y="54"/>
                    <a:pt x="0" y="65"/>
                  </a:cubicBezTo>
                  <a:cubicBezTo>
                    <a:pt x="0" y="77"/>
                    <a:pt x="3" y="87"/>
                    <a:pt x="9" y="97"/>
                  </a:cubicBezTo>
                  <a:cubicBezTo>
                    <a:pt x="15" y="107"/>
                    <a:pt x="23" y="115"/>
                    <a:pt x="33" y="121"/>
                  </a:cubicBezTo>
                  <a:cubicBezTo>
                    <a:pt x="43" y="127"/>
                    <a:pt x="54" y="130"/>
                    <a:pt x="65" y="130"/>
                  </a:cubicBezTo>
                  <a:lnTo>
                    <a:pt x="65" y="130"/>
                  </a:lnTo>
                  <a:lnTo>
                    <a:pt x="65" y="130"/>
                  </a:lnTo>
                  <a:cubicBezTo>
                    <a:pt x="77" y="130"/>
                    <a:pt x="88" y="127"/>
                    <a:pt x="98" y="121"/>
                  </a:cubicBezTo>
                  <a:cubicBezTo>
                    <a:pt x="108" y="115"/>
                    <a:pt x="117" y="107"/>
                    <a:pt x="122" y="97"/>
                  </a:cubicBezTo>
                  <a:cubicBezTo>
                    <a:pt x="128" y="87"/>
                    <a:pt x="130" y="76"/>
                    <a:pt x="130" y="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1800" rIns="90000" bIns="18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30"/>
            <p:cNvSpPr/>
            <p:nvPr/>
          </p:nvSpPr>
          <p:spPr>
            <a:xfrm flipH="1">
              <a:off x="2473333" y="4014537"/>
              <a:ext cx="402499" cy="290350"/>
            </a:xfrm>
            <a:custGeom>
              <a:avLst/>
              <a:gdLst/>
              <a:ahLst/>
              <a:cxnLst/>
              <a:rect l="l" t="t" r="r" b="b"/>
              <a:pathLst>
                <a:path w="585" h="422" extrusionOk="0">
                  <a:moveTo>
                    <a:pt x="295" y="76"/>
                  </a:moveTo>
                  <a:lnTo>
                    <a:pt x="520" y="0"/>
                  </a:lnTo>
                  <a:lnTo>
                    <a:pt x="584" y="301"/>
                  </a:lnTo>
                  <a:lnTo>
                    <a:pt x="584" y="301"/>
                  </a:lnTo>
                  <a:cubicBezTo>
                    <a:pt x="585" y="303"/>
                    <a:pt x="585" y="306"/>
                    <a:pt x="585" y="308"/>
                  </a:cubicBezTo>
                  <a:cubicBezTo>
                    <a:pt x="585" y="314"/>
                    <a:pt x="583" y="320"/>
                    <a:pt x="580" y="325"/>
                  </a:cubicBezTo>
                  <a:cubicBezTo>
                    <a:pt x="577" y="330"/>
                    <a:pt x="573" y="335"/>
                    <a:pt x="568" y="338"/>
                  </a:cubicBezTo>
                  <a:cubicBezTo>
                    <a:pt x="563" y="341"/>
                    <a:pt x="557" y="342"/>
                    <a:pt x="551" y="342"/>
                  </a:cubicBezTo>
                  <a:cubicBezTo>
                    <a:pt x="550" y="342"/>
                    <a:pt x="549" y="342"/>
                    <a:pt x="549" y="342"/>
                  </a:cubicBezTo>
                  <a:lnTo>
                    <a:pt x="549" y="342"/>
                  </a:lnTo>
                  <a:lnTo>
                    <a:pt x="549" y="342"/>
                  </a:lnTo>
                  <a:cubicBezTo>
                    <a:pt x="543" y="342"/>
                    <a:pt x="538" y="340"/>
                    <a:pt x="534" y="338"/>
                  </a:cubicBezTo>
                  <a:cubicBezTo>
                    <a:pt x="529" y="335"/>
                    <a:pt x="524" y="330"/>
                    <a:pt x="521" y="325"/>
                  </a:cubicBezTo>
                  <a:cubicBezTo>
                    <a:pt x="520" y="323"/>
                    <a:pt x="519" y="321"/>
                    <a:pt x="518" y="318"/>
                  </a:cubicBezTo>
                  <a:lnTo>
                    <a:pt x="494" y="239"/>
                  </a:lnTo>
                  <a:lnTo>
                    <a:pt x="480" y="291"/>
                  </a:lnTo>
                  <a:lnTo>
                    <a:pt x="480" y="291"/>
                  </a:lnTo>
                  <a:cubicBezTo>
                    <a:pt x="478" y="300"/>
                    <a:pt x="475" y="308"/>
                    <a:pt x="470" y="316"/>
                  </a:cubicBezTo>
                  <a:cubicBezTo>
                    <a:pt x="462" y="331"/>
                    <a:pt x="449" y="343"/>
                    <a:pt x="434" y="352"/>
                  </a:cubicBezTo>
                  <a:cubicBezTo>
                    <a:pt x="424" y="358"/>
                    <a:pt x="413" y="362"/>
                    <a:pt x="402" y="364"/>
                  </a:cubicBezTo>
                  <a:lnTo>
                    <a:pt x="65" y="421"/>
                  </a:lnTo>
                  <a:cubicBezTo>
                    <a:pt x="9" y="432"/>
                    <a:pt x="-24" y="362"/>
                    <a:pt x="20" y="326"/>
                  </a:cubicBezTo>
                  <a:lnTo>
                    <a:pt x="295" y="7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30"/>
            <p:cNvSpPr/>
            <p:nvPr/>
          </p:nvSpPr>
          <p:spPr>
            <a:xfrm flipH="1">
              <a:off x="3219848" y="4057883"/>
              <a:ext cx="405251" cy="248380"/>
            </a:xfrm>
            <a:custGeom>
              <a:avLst/>
              <a:gdLst/>
              <a:ahLst/>
              <a:cxnLst/>
              <a:rect l="l" t="t" r="r" b="b"/>
              <a:pathLst>
                <a:path w="589" h="361" extrusionOk="0">
                  <a:moveTo>
                    <a:pt x="290" y="53"/>
                  </a:moveTo>
                  <a:lnTo>
                    <a:pt x="589" y="0"/>
                  </a:lnTo>
                  <a:lnTo>
                    <a:pt x="588" y="276"/>
                  </a:lnTo>
                  <a:lnTo>
                    <a:pt x="588" y="276"/>
                  </a:lnTo>
                  <a:cubicBezTo>
                    <a:pt x="588" y="277"/>
                    <a:pt x="588" y="279"/>
                    <a:pt x="588" y="281"/>
                  </a:cubicBezTo>
                  <a:cubicBezTo>
                    <a:pt x="588" y="287"/>
                    <a:pt x="587" y="293"/>
                    <a:pt x="584" y="298"/>
                  </a:cubicBezTo>
                  <a:cubicBezTo>
                    <a:pt x="581" y="304"/>
                    <a:pt x="576" y="307"/>
                    <a:pt x="571" y="310"/>
                  </a:cubicBezTo>
                  <a:cubicBezTo>
                    <a:pt x="566" y="313"/>
                    <a:pt x="560" y="315"/>
                    <a:pt x="554" y="315"/>
                  </a:cubicBezTo>
                  <a:cubicBezTo>
                    <a:pt x="553" y="315"/>
                    <a:pt x="551" y="315"/>
                    <a:pt x="550" y="314"/>
                  </a:cubicBezTo>
                  <a:lnTo>
                    <a:pt x="550" y="314"/>
                  </a:lnTo>
                  <a:lnTo>
                    <a:pt x="550" y="314"/>
                  </a:lnTo>
                  <a:cubicBezTo>
                    <a:pt x="545" y="314"/>
                    <a:pt x="541" y="312"/>
                    <a:pt x="537" y="310"/>
                  </a:cubicBezTo>
                  <a:cubicBezTo>
                    <a:pt x="532" y="307"/>
                    <a:pt x="529" y="303"/>
                    <a:pt x="525" y="298"/>
                  </a:cubicBezTo>
                  <a:cubicBezTo>
                    <a:pt x="524" y="295"/>
                    <a:pt x="522" y="292"/>
                    <a:pt x="521" y="288"/>
                  </a:cubicBezTo>
                  <a:lnTo>
                    <a:pt x="502" y="208"/>
                  </a:lnTo>
                  <a:lnTo>
                    <a:pt x="485" y="259"/>
                  </a:lnTo>
                  <a:lnTo>
                    <a:pt x="485" y="259"/>
                  </a:lnTo>
                  <a:cubicBezTo>
                    <a:pt x="483" y="265"/>
                    <a:pt x="481" y="271"/>
                    <a:pt x="477" y="277"/>
                  </a:cubicBezTo>
                  <a:cubicBezTo>
                    <a:pt x="469" y="292"/>
                    <a:pt x="457" y="304"/>
                    <a:pt x="441" y="313"/>
                  </a:cubicBezTo>
                  <a:cubicBezTo>
                    <a:pt x="430" y="320"/>
                    <a:pt x="415" y="324"/>
                    <a:pt x="401" y="326"/>
                  </a:cubicBezTo>
                  <a:lnTo>
                    <a:pt x="63" y="360"/>
                  </a:lnTo>
                  <a:cubicBezTo>
                    <a:pt x="6" y="367"/>
                    <a:pt x="-22" y="294"/>
                    <a:pt x="24" y="262"/>
                  </a:cubicBezTo>
                  <a:lnTo>
                    <a:pt x="290" y="5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17" name="Google Shape;317;p30"/>
          <p:cNvCxnSpPr/>
          <p:nvPr/>
        </p:nvCxnSpPr>
        <p:spPr>
          <a:xfrm>
            <a:off x="-293725" y="4306275"/>
            <a:ext cx="4778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 txBox="1">
            <a:spLocks noGrp="1"/>
          </p:cNvSpPr>
          <p:nvPr>
            <p:ph type="title"/>
          </p:nvPr>
        </p:nvSpPr>
        <p:spPr>
          <a:xfrm>
            <a:off x="432573" y="752750"/>
            <a:ext cx="4721540" cy="6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Client-oriented collective I/O</a:t>
            </a:r>
            <a:endParaRPr dirty="0"/>
          </a:p>
        </p:txBody>
      </p:sp>
      <p:sp>
        <p:nvSpPr>
          <p:cNvPr id="238" name="Google Shape;238;p29"/>
          <p:cNvSpPr/>
          <p:nvPr/>
        </p:nvSpPr>
        <p:spPr>
          <a:xfrm>
            <a:off x="8398377" y="254350"/>
            <a:ext cx="626100" cy="6261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ulish Medium"/>
              <a:ea typeface="Mulish Medium"/>
              <a:cs typeface="Mulish Medium"/>
              <a:sym typeface="Mulish Medium"/>
            </a:endParaRPr>
          </a:p>
        </p:txBody>
      </p:sp>
      <p:sp>
        <p:nvSpPr>
          <p:cNvPr id="239" name="Google Shape;239;p29"/>
          <p:cNvSpPr/>
          <p:nvPr/>
        </p:nvSpPr>
        <p:spPr>
          <a:xfrm>
            <a:off x="8217072" y="0"/>
            <a:ext cx="354000" cy="354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sh Medium"/>
              <a:ea typeface="Mulish Medium"/>
              <a:cs typeface="Mulish Medium"/>
              <a:sym typeface="Mulish Medium"/>
            </a:endParaRPr>
          </a:p>
        </p:txBody>
      </p:sp>
      <p:sp>
        <p:nvSpPr>
          <p:cNvPr id="240" name="Google Shape;240;p29"/>
          <p:cNvSpPr/>
          <p:nvPr/>
        </p:nvSpPr>
        <p:spPr>
          <a:xfrm>
            <a:off x="8683421" y="689175"/>
            <a:ext cx="447600" cy="4476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ulish Medium"/>
              <a:ea typeface="Mulish Medium"/>
              <a:cs typeface="Mulish Medium"/>
              <a:sym typeface="Mulish Medium"/>
            </a:endParaRPr>
          </a:p>
        </p:txBody>
      </p:sp>
      <p:sp>
        <p:nvSpPr>
          <p:cNvPr id="4" name="Google Shape;236;p29">
            <a:extLst>
              <a:ext uri="{FF2B5EF4-FFF2-40B4-BE49-F238E27FC236}">
                <a16:creationId xmlns:a16="http://schemas.microsoft.com/office/drawing/2014/main" id="{C42314F0-C6AC-B177-EAC5-106B65F40151}"/>
              </a:ext>
            </a:extLst>
          </p:cNvPr>
          <p:cNvSpPr txBox="1">
            <a:spLocks/>
          </p:cNvSpPr>
          <p:nvPr/>
        </p:nvSpPr>
        <p:spPr>
          <a:xfrm>
            <a:off x="432573" y="2818850"/>
            <a:ext cx="4721540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swald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swald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swald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swald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swald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swald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swald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swald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swald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dirty="0"/>
              <a:t>Server-oriented collective I/O</a:t>
            </a:r>
          </a:p>
        </p:txBody>
      </p:sp>
      <p:sp>
        <p:nvSpPr>
          <p:cNvPr id="7" name="Google Shape;236;p29">
            <a:extLst>
              <a:ext uri="{FF2B5EF4-FFF2-40B4-BE49-F238E27FC236}">
                <a16:creationId xmlns:a16="http://schemas.microsoft.com/office/drawing/2014/main" id="{B2767C24-5F7A-BB89-9210-9F1131C31EAA}"/>
              </a:ext>
            </a:extLst>
          </p:cNvPr>
          <p:cNvSpPr txBox="1">
            <a:spLocks/>
          </p:cNvSpPr>
          <p:nvPr/>
        </p:nvSpPr>
        <p:spPr>
          <a:xfrm>
            <a:off x="5892299" y="1324250"/>
            <a:ext cx="1026468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swald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swald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swald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swald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swald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swald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swald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swald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swald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dirty="0"/>
              <a:t>FIFO</a:t>
            </a:r>
          </a:p>
        </p:txBody>
      </p:sp>
      <p:sp>
        <p:nvSpPr>
          <p:cNvPr id="8" name="Google Shape;236;p29">
            <a:extLst>
              <a:ext uri="{FF2B5EF4-FFF2-40B4-BE49-F238E27FC236}">
                <a16:creationId xmlns:a16="http://schemas.microsoft.com/office/drawing/2014/main" id="{9B13123B-B8B7-4F9D-BB84-14A350104402}"/>
              </a:ext>
            </a:extLst>
          </p:cNvPr>
          <p:cNvSpPr txBox="1">
            <a:spLocks/>
          </p:cNvSpPr>
          <p:nvPr/>
        </p:nvSpPr>
        <p:spPr>
          <a:xfrm>
            <a:off x="5892299" y="3068909"/>
            <a:ext cx="2274480" cy="1083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swald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swald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swald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swald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swald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swald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swald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swald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swald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dirty="0"/>
              <a:t>Shared Memory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4" name="Google Shape;434;p35"/>
          <p:cNvGrpSpPr/>
          <p:nvPr/>
        </p:nvGrpSpPr>
        <p:grpSpPr>
          <a:xfrm>
            <a:off x="713178" y="1975630"/>
            <a:ext cx="3183743" cy="2628013"/>
            <a:chOff x="713178" y="1975630"/>
            <a:chExt cx="3183743" cy="2628013"/>
          </a:xfrm>
        </p:grpSpPr>
        <p:grpSp>
          <p:nvGrpSpPr>
            <p:cNvPr id="435" name="Google Shape;435;p35"/>
            <p:cNvGrpSpPr/>
            <p:nvPr/>
          </p:nvGrpSpPr>
          <p:grpSpPr>
            <a:xfrm>
              <a:off x="713178" y="1975630"/>
              <a:ext cx="3183743" cy="2628013"/>
              <a:chOff x="713230" y="2434409"/>
              <a:chExt cx="2628369" cy="2169580"/>
            </a:xfrm>
          </p:grpSpPr>
          <p:sp>
            <p:nvSpPr>
              <p:cNvPr id="436" name="Google Shape;436;p35"/>
              <p:cNvSpPr/>
              <p:nvPr/>
            </p:nvSpPr>
            <p:spPr>
              <a:xfrm>
                <a:off x="713230" y="2434409"/>
                <a:ext cx="685186" cy="754356"/>
              </a:xfrm>
              <a:custGeom>
                <a:avLst/>
                <a:gdLst/>
                <a:ahLst/>
                <a:cxnLst/>
                <a:rect l="l" t="t" r="r" b="b"/>
                <a:pathLst>
                  <a:path w="1378" h="1517" extrusionOk="0">
                    <a:moveTo>
                      <a:pt x="1378" y="294"/>
                    </a:moveTo>
                    <a:cubicBezTo>
                      <a:pt x="1378" y="132"/>
                      <a:pt x="1246" y="0"/>
                      <a:pt x="1084" y="0"/>
                    </a:cubicBezTo>
                    <a:lnTo>
                      <a:pt x="294" y="0"/>
                    </a:lnTo>
                    <a:cubicBezTo>
                      <a:pt x="132" y="0"/>
                      <a:pt x="0" y="132"/>
                      <a:pt x="0" y="294"/>
                    </a:cubicBezTo>
                    <a:lnTo>
                      <a:pt x="0" y="791"/>
                    </a:lnTo>
                    <a:cubicBezTo>
                      <a:pt x="0" y="953"/>
                      <a:pt x="132" y="1085"/>
                      <a:pt x="294" y="1085"/>
                    </a:cubicBezTo>
                    <a:lnTo>
                      <a:pt x="1010" y="1085"/>
                    </a:lnTo>
                    <a:lnTo>
                      <a:pt x="1378" y="1517"/>
                    </a:lnTo>
                    <a:lnTo>
                      <a:pt x="1378" y="294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0350" tIns="45350" rIns="90350" bIns="453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35"/>
              <p:cNvSpPr/>
              <p:nvPr/>
            </p:nvSpPr>
            <p:spPr>
              <a:xfrm>
                <a:off x="761959" y="2483141"/>
                <a:ext cx="587728" cy="572853"/>
              </a:xfrm>
              <a:custGeom>
                <a:avLst/>
                <a:gdLst/>
                <a:ahLst/>
                <a:cxnLst/>
                <a:rect l="l" t="t" r="r" b="b"/>
                <a:pathLst>
                  <a:path w="1182" h="1152" extrusionOk="0">
                    <a:moveTo>
                      <a:pt x="196" y="889"/>
                    </a:moveTo>
                    <a:lnTo>
                      <a:pt x="957" y="889"/>
                    </a:lnTo>
                    <a:lnTo>
                      <a:pt x="1182" y="1152"/>
                    </a:lnTo>
                    <a:lnTo>
                      <a:pt x="1182" y="196"/>
                    </a:lnTo>
                    <a:lnTo>
                      <a:pt x="1182" y="196"/>
                    </a:lnTo>
                    <a:lnTo>
                      <a:pt x="1182" y="196"/>
                    </a:lnTo>
                    <a:cubicBezTo>
                      <a:pt x="1182" y="161"/>
                      <a:pt x="1173" y="128"/>
                      <a:pt x="1156" y="98"/>
                    </a:cubicBezTo>
                    <a:cubicBezTo>
                      <a:pt x="1139" y="68"/>
                      <a:pt x="1114" y="43"/>
                      <a:pt x="1084" y="26"/>
                    </a:cubicBezTo>
                    <a:cubicBezTo>
                      <a:pt x="1054" y="9"/>
                      <a:pt x="1020" y="0"/>
                      <a:pt x="986" y="0"/>
                    </a:cubicBezTo>
                    <a:lnTo>
                      <a:pt x="196" y="0"/>
                    </a:lnTo>
                    <a:lnTo>
                      <a:pt x="196" y="0"/>
                    </a:lnTo>
                    <a:cubicBezTo>
                      <a:pt x="162" y="0"/>
                      <a:pt x="128" y="9"/>
                      <a:pt x="98" y="26"/>
                    </a:cubicBezTo>
                    <a:cubicBezTo>
                      <a:pt x="68" y="43"/>
                      <a:pt x="43" y="68"/>
                      <a:pt x="26" y="98"/>
                    </a:cubicBezTo>
                    <a:cubicBezTo>
                      <a:pt x="9" y="128"/>
                      <a:pt x="0" y="161"/>
                      <a:pt x="0" y="196"/>
                    </a:cubicBezTo>
                    <a:lnTo>
                      <a:pt x="0" y="693"/>
                    </a:lnTo>
                    <a:lnTo>
                      <a:pt x="0" y="693"/>
                    </a:lnTo>
                    <a:cubicBezTo>
                      <a:pt x="0" y="727"/>
                      <a:pt x="9" y="761"/>
                      <a:pt x="26" y="791"/>
                    </a:cubicBezTo>
                    <a:cubicBezTo>
                      <a:pt x="43" y="821"/>
                      <a:pt x="68" y="844"/>
                      <a:pt x="98" y="862"/>
                    </a:cubicBezTo>
                    <a:cubicBezTo>
                      <a:pt x="128" y="879"/>
                      <a:pt x="162" y="889"/>
                      <a:pt x="196" y="8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35"/>
              <p:cNvSpPr/>
              <p:nvPr/>
            </p:nvSpPr>
            <p:spPr>
              <a:xfrm>
                <a:off x="854444" y="2657682"/>
                <a:ext cx="359499" cy="34311"/>
              </a:xfrm>
              <a:custGeom>
                <a:avLst/>
                <a:gdLst/>
                <a:ahLst/>
                <a:cxnLst/>
                <a:rect l="l" t="t" r="r" b="b"/>
                <a:pathLst>
                  <a:path w="723" h="69" extrusionOk="0">
                    <a:moveTo>
                      <a:pt x="0" y="0"/>
                    </a:moveTo>
                    <a:lnTo>
                      <a:pt x="723" y="0"/>
                    </a:lnTo>
                    <a:lnTo>
                      <a:pt x="723" y="69"/>
                    </a:lnTo>
                    <a:lnTo>
                      <a:pt x="0" y="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35"/>
              <p:cNvSpPr/>
              <p:nvPr/>
            </p:nvSpPr>
            <p:spPr>
              <a:xfrm>
                <a:off x="854444" y="2750174"/>
                <a:ext cx="359499" cy="33814"/>
              </a:xfrm>
              <a:custGeom>
                <a:avLst/>
                <a:gdLst/>
                <a:ahLst/>
                <a:cxnLst/>
                <a:rect l="l" t="t" r="r" b="b"/>
                <a:pathLst>
                  <a:path w="723" h="68" extrusionOk="0">
                    <a:moveTo>
                      <a:pt x="0" y="0"/>
                    </a:moveTo>
                    <a:lnTo>
                      <a:pt x="723" y="0"/>
                    </a:lnTo>
                    <a:lnTo>
                      <a:pt x="723" y="68"/>
                    </a:lnTo>
                    <a:lnTo>
                      <a:pt x="0" y="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35"/>
              <p:cNvSpPr/>
              <p:nvPr/>
            </p:nvSpPr>
            <p:spPr>
              <a:xfrm>
                <a:off x="1791229" y="3579120"/>
                <a:ext cx="132761" cy="184486"/>
              </a:xfrm>
              <a:custGeom>
                <a:avLst/>
                <a:gdLst/>
                <a:ahLst/>
                <a:cxnLst/>
                <a:rect l="l" t="t" r="r" b="b"/>
                <a:pathLst>
                  <a:path w="267" h="371" extrusionOk="0">
                    <a:moveTo>
                      <a:pt x="267" y="185"/>
                    </a:moveTo>
                    <a:cubicBezTo>
                      <a:pt x="267" y="288"/>
                      <a:pt x="207" y="371"/>
                      <a:pt x="133" y="371"/>
                    </a:cubicBezTo>
                    <a:cubicBezTo>
                      <a:pt x="60" y="371"/>
                      <a:pt x="0" y="287"/>
                      <a:pt x="0" y="185"/>
                    </a:cubicBezTo>
                    <a:cubicBezTo>
                      <a:pt x="0" y="82"/>
                      <a:pt x="60" y="0"/>
                      <a:pt x="133" y="0"/>
                    </a:cubicBezTo>
                    <a:cubicBezTo>
                      <a:pt x="207" y="0"/>
                      <a:pt x="267" y="83"/>
                      <a:pt x="267" y="18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35"/>
              <p:cNvSpPr/>
              <p:nvPr/>
            </p:nvSpPr>
            <p:spPr>
              <a:xfrm>
                <a:off x="1834985" y="3486131"/>
                <a:ext cx="1076507" cy="933869"/>
              </a:xfrm>
              <a:custGeom>
                <a:avLst/>
                <a:gdLst/>
                <a:ahLst/>
                <a:cxnLst/>
                <a:rect l="l" t="t" r="r" b="b"/>
                <a:pathLst>
                  <a:path w="2165" h="1878" extrusionOk="0">
                    <a:moveTo>
                      <a:pt x="1804" y="724"/>
                    </a:moveTo>
                    <a:cubicBezTo>
                      <a:pt x="1752" y="753"/>
                      <a:pt x="1330" y="1762"/>
                      <a:pt x="954" y="1866"/>
                    </a:cubicBezTo>
                    <a:cubicBezTo>
                      <a:pt x="954" y="1866"/>
                      <a:pt x="671" y="1989"/>
                      <a:pt x="0" y="1463"/>
                    </a:cubicBezTo>
                    <a:lnTo>
                      <a:pt x="203" y="1111"/>
                    </a:lnTo>
                    <a:cubicBezTo>
                      <a:pt x="203" y="1111"/>
                      <a:pt x="818" y="1375"/>
                      <a:pt x="841" y="1351"/>
                    </a:cubicBezTo>
                    <a:lnTo>
                      <a:pt x="1532" y="543"/>
                    </a:lnTo>
                    <a:cubicBezTo>
                      <a:pt x="1532" y="543"/>
                      <a:pt x="1534" y="315"/>
                      <a:pt x="1560" y="279"/>
                    </a:cubicBezTo>
                    <a:cubicBezTo>
                      <a:pt x="1615" y="202"/>
                      <a:pt x="1709" y="43"/>
                      <a:pt x="1732" y="49"/>
                    </a:cubicBezTo>
                    <a:cubicBezTo>
                      <a:pt x="1789" y="66"/>
                      <a:pt x="1696" y="264"/>
                      <a:pt x="1696" y="264"/>
                    </a:cubicBezTo>
                    <a:cubicBezTo>
                      <a:pt x="1696" y="264"/>
                      <a:pt x="1970" y="33"/>
                      <a:pt x="2055" y="4"/>
                    </a:cubicBezTo>
                    <a:cubicBezTo>
                      <a:pt x="2140" y="-26"/>
                      <a:pt x="1999" y="127"/>
                      <a:pt x="1999" y="127"/>
                    </a:cubicBezTo>
                    <a:cubicBezTo>
                      <a:pt x="1999" y="127"/>
                      <a:pt x="2081" y="62"/>
                      <a:pt x="2104" y="75"/>
                    </a:cubicBezTo>
                    <a:cubicBezTo>
                      <a:pt x="2127" y="88"/>
                      <a:pt x="2042" y="183"/>
                      <a:pt x="2042" y="183"/>
                    </a:cubicBezTo>
                    <a:cubicBezTo>
                      <a:pt x="2042" y="183"/>
                      <a:pt x="2159" y="127"/>
                      <a:pt x="2146" y="170"/>
                    </a:cubicBezTo>
                    <a:cubicBezTo>
                      <a:pt x="2133" y="212"/>
                      <a:pt x="2055" y="297"/>
                      <a:pt x="2055" y="297"/>
                    </a:cubicBezTo>
                    <a:cubicBezTo>
                      <a:pt x="2055" y="297"/>
                      <a:pt x="2185" y="229"/>
                      <a:pt x="2162" y="294"/>
                    </a:cubicBezTo>
                    <a:cubicBezTo>
                      <a:pt x="2140" y="359"/>
                      <a:pt x="1804" y="724"/>
                      <a:pt x="1804" y="724"/>
                    </a:cubicBezTo>
                    <a:close/>
                  </a:path>
                </a:pathLst>
              </a:custGeom>
              <a:solidFill>
                <a:srgbClr val="D4877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42" name="Google Shape;442;p35"/>
              <p:cNvCxnSpPr/>
              <p:nvPr/>
            </p:nvCxnSpPr>
            <p:spPr>
              <a:xfrm flipH="1">
                <a:off x="2756274" y="3538344"/>
                <a:ext cx="84115" cy="6796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38073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443" name="Google Shape;443;p35"/>
              <p:cNvCxnSpPr/>
              <p:nvPr/>
            </p:nvCxnSpPr>
            <p:spPr>
              <a:xfrm flipH="1">
                <a:off x="2783621" y="3577131"/>
                <a:ext cx="66712" cy="48898"/>
              </a:xfrm>
              <a:prstGeom prst="straightConnector1">
                <a:avLst/>
              </a:prstGeom>
              <a:noFill/>
              <a:ln w="9525" cap="flat" cmpd="sng">
                <a:solidFill>
                  <a:srgbClr val="C38073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444" name="Google Shape;444;p35"/>
              <p:cNvCxnSpPr/>
              <p:nvPr/>
            </p:nvCxnSpPr>
            <p:spPr>
              <a:xfrm flipH="1">
                <a:off x="2819339" y="3628847"/>
                <a:ext cx="48894" cy="29422"/>
              </a:xfrm>
              <a:prstGeom prst="straightConnector1">
                <a:avLst/>
              </a:prstGeom>
              <a:noFill/>
              <a:ln w="9525" cap="flat" cmpd="sng">
                <a:solidFill>
                  <a:srgbClr val="C38073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sp>
            <p:nvSpPr>
              <p:cNvPr id="445" name="Google Shape;445;p35"/>
              <p:cNvSpPr/>
              <p:nvPr/>
            </p:nvSpPr>
            <p:spPr>
              <a:xfrm>
                <a:off x="2738456" y="3593043"/>
                <a:ext cx="90496" cy="83044"/>
              </a:xfrm>
              <a:custGeom>
                <a:avLst/>
                <a:gdLst/>
                <a:ahLst/>
                <a:cxnLst/>
                <a:rect l="l" t="t" r="r" b="b"/>
                <a:pathLst>
                  <a:path w="182" h="167" fill="none" extrusionOk="0">
                    <a:moveTo>
                      <a:pt x="0" y="0"/>
                    </a:moveTo>
                    <a:cubicBezTo>
                      <a:pt x="0" y="0"/>
                      <a:pt x="140" y="69"/>
                      <a:pt x="182" y="167"/>
                    </a:cubicBezTo>
                  </a:path>
                </a:pathLst>
              </a:custGeom>
              <a:noFill/>
              <a:ln w="9525" cap="flat" cmpd="sng">
                <a:solidFill>
                  <a:srgbClr val="C38073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0350" tIns="14750" rIns="90350" bIns="147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35"/>
              <p:cNvSpPr/>
              <p:nvPr/>
            </p:nvSpPr>
            <p:spPr>
              <a:xfrm>
                <a:off x="2697683" y="3630338"/>
                <a:ext cx="14917" cy="83044"/>
              </a:xfrm>
              <a:custGeom>
                <a:avLst/>
                <a:gdLst/>
                <a:ahLst/>
                <a:cxnLst/>
                <a:rect l="l" t="t" r="r" b="b"/>
                <a:pathLst>
                  <a:path w="30" h="167" fill="none" extrusionOk="0">
                    <a:moveTo>
                      <a:pt x="0" y="0"/>
                    </a:moveTo>
                    <a:cubicBezTo>
                      <a:pt x="0" y="0"/>
                      <a:pt x="46" y="59"/>
                      <a:pt x="23" y="167"/>
                    </a:cubicBezTo>
                  </a:path>
                </a:pathLst>
              </a:custGeom>
              <a:noFill/>
              <a:ln w="9525" cap="flat" cmpd="sng">
                <a:solidFill>
                  <a:srgbClr val="C38073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0350" tIns="14750" rIns="90350" bIns="147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p35"/>
              <p:cNvSpPr/>
              <p:nvPr/>
            </p:nvSpPr>
            <p:spPr>
              <a:xfrm>
                <a:off x="1682832" y="3835213"/>
                <a:ext cx="527066" cy="620590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1248" extrusionOk="0">
                    <a:moveTo>
                      <a:pt x="864" y="1248"/>
                    </a:moveTo>
                    <a:cubicBezTo>
                      <a:pt x="504" y="1060"/>
                      <a:pt x="191" y="779"/>
                      <a:pt x="72" y="700"/>
                    </a:cubicBezTo>
                    <a:cubicBezTo>
                      <a:pt x="-47" y="620"/>
                      <a:pt x="-23" y="150"/>
                      <a:pt x="168" y="19"/>
                    </a:cubicBezTo>
                    <a:cubicBezTo>
                      <a:pt x="309" y="-78"/>
                      <a:pt x="714" y="226"/>
                      <a:pt x="1060" y="417"/>
                    </a:cubicBezTo>
                    <a:cubicBezTo>
                      <a:pt x="1021" y="485"/>
                      <a:pt x="869" y="1048"/>
                      <a:pt x="864" y="124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p35"/>
              <p:cNvSpPr/>
              <p:nvPr/>
            </p:nvSpPr>
            <p:spPr>
              <a:xfrm>
                <a:off x="1464050" y="3227551"/>
                <a:ext cx="453973" cy="458978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23" extrusionOk="0">
                    <a:moveTo>
                      <a:pt x="33" y="681"/>
                    </a:moveTo>
                    <a:cubicBezTo>
                      <a:pt x="-30" y="537"/>
                      <a:pt x="1" y="362"/>
                      <a:pt x="80" y="233"/>
                    </a:cubicBezTo>
                    <a:cubicBezTo>
                      <a:pt x="119" y="170"/>
                      <a:pt x="198" y="112"/>
                      <a:pt x="275" y="66"/>
                    </a:cubicBezTo>
                    <a:cubicBezTo>
                      <a:pt x="430" y="-27"/>
                      <a:pt x="626" y="-22"/>
                      <a:pt x="773" y="83"/>
                    </a:cubicBezTo>
                    <a:cubicBezTo>
                      <a:pt x="774" y="83"/>
                      <a:pt x="775" y="84"/>
                      <a:pt x="776" y="84"/>
                    </a:cubicBezTo>
                    <a:cubicBezTo>
                      <a:pt x="828" y="122"/>
                      <a:pt x="925" y="283"/>
                      <a:pt x="911" y="345"/>
                    </a:cubicBezTo>
                    <a:lnTo>
                      <a:pt x="654" y="923"/>
                    </a:lnTo>
                    <a:cubicBezTo>
                      <a:pt x="447" y="887"/>
                      <a:pt x="131" y="904"/>
                      <a:pt x="33" y="68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35"/>
              <p:cNvSpPr/>
              <p:nvPr/>
            </p:nvSpPr>
            <p:spPr>
              <a:xfrm>
                <a:off x="1503829" y="3269819"/>
                <a:ext cx="431100" cy="678771"/>
              </a:xfrm>
              <a:custGeom>
                <a:avLst/>
                <a:gdLst/>
                <a:ahLst/>
                <a:cxnLst/>
                <a:rect l="l" t="t" r="r" b="b"/>
                <a:pathLst>
                  <a:path w="867" h="1365" extrusionOk="0">
                    <a:moveTo>
                      <a:pt x="210" y="430"/>
                    </a:moveTo>
                    <a:cubicBezTo>
                      <a:pt x="207" y="437"/>
                      <a:pt x="162" y="517"/>
                      <a:pt x="126" y="458"/>
                    </a:cubicBezTo>
                    <a:cubicBezTo>
                      <a:pt x="108" y="428"/>
                      <a:pt x="23" y="435"/>
                      <a:pt x="2" y="525"/>
                    </a:cubicBezTo>
                    <a:cubicBezTo>
                      <a:pt x="-19" y="617"/>
                      <a:pt x="92" y="666"/>
                      <a:pt x="144" y="674"/>
                    </a:cubicBezTo>
                    <a:lnTo>
                      <a:pt x="144" y="674"/>
                    </a:lnTo>
                    <a:cubicBezTo>
                      <a:pt x="152" y="675"/>
                      <a:pt x="159" y="677"/>
                      <a:pt x="165" y="681"/>
                    </a:cubicBezTo>
                    <a:cubicBezTo>
                      <a:pt x="172" y="684"/>
                      <a:pt x="178" y="691"/>
                      <a:pt x="182" y="697"/>
                    </a:cubicBezTo>
                    <a:cubicBezTo>
                      <a:pt x="211" y="735"/>
                      <a:pt x="255" y="830"/>
                      <a:pt x="278" y="926"/>
                    </a:cubicBezTo>
                    <a:cubicBezTo>
                      <a:pt x="309" y="1053"/>
                      <a:pt x="267" y="1288"/>
                      <a:pt x="267" y="1288"/>
                    </a:cubicBezTo>
                    <a:cubicBezTo>
                      <a:pt x="267" y="1288"/>
                      <a:pt x="547" y="1427"/>
                      <a:pt x="720" y="1331"/>
                    </a:cubicBezTo>
                    <a:cubicBezTo>
                      <a:pt x="720" y="1331"/>
                      <a:pt x="641" y="836"/>
                      <a:pt x="632" y="820"/>
                    </a:cubicBezTo>
                    <a:cubicBezTo>
                      <a:pt x="790" y="793"/>
                      <a:pt x="898" y="725"/>
                      <a:pt x="858" y="363"/>
                    </a:cubicBezTo>
                    <a:cubicBezTo>
                      <a:pt x="852" y="318"/>
                      <a:pt x="843" y="279"/>
                      <a:pt x="831" y="245"/>
                    </a:cubicBezTo>
                    <a:cubicBezTo>
                      <a:pt x="745" y="155"/>
                      <a:pt x="619" y="42"/>
                      <a:pt x="632" y="0"/>
                    </a:cubicBezTo>
                    <a:cubicBezTo>
                      <a:pt x="580" y="4"/>
                      <a:pt x="352" y="77"/>
                      <a:pt x="210" y="430"/>
                    </a:cubicBezTo>
                    <a:close/>
                  </a:path>
                </a:pathLst>
              </a:custGeom>
              <a:solidFill>
                <a:srgbClr val="D4877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35"/>
              <p:cNvSpPr/>
              <p:nvPr/>
            </p:nvSpPr>
            <p:spPr>
              <a:xfrm>
                <a:off x="1710677" y="3676087"/>
                <a:ext cx="107899" cy="48235"/>
              </a:xfrm>
              <a:custGeom>
                <a:avLst/>
                <a:gdLst/>
                <a:ahLst/>
                <a:cxnLst/>
                <a:rect l="l" t="t" r="r" b="b"/>
                <a:pathLst>
                  <a:path w="217" h="97" extrusionOk="0">
                    <a:moveTo>
                      <a:pt x="217" y="4"/>
                    </a:moveTo>
                    <a:cubicBezTo>
                      <a:pt x="217" y="4"/>
                      <a:pt x="168" y="16"/>
                      <a:pt x="88" y="8"/>
                    </a:cubicBezTo>
                    <a:cubicBezTo>
                      <a:pt x="48" y="4"/>
                      <a:pt x="0" y="0"/>
                      <a:pt x="0" y="0"/>
                    </a:cubicBezTo>
                    <a:lnTo>
                      <a:pt x="61" y="81"/>
                    </a:lnTo>
                    <a:cubicBezTo>
                      <a:pt x="137" y="134"/>
                      <a:pt x="193" y="46"/>
                      <a:pt x="217" y="4"/>
                    </a:cubicBezTo>
                    <a:close/>
                  </a:path>
                </a:pathLst>
              </a:custGeom>
              <a:solidFill>
                <a:srgbClr val="C38073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35"/>
              <p:cNvSpPr/>
              <p:nvPr/>
            </p:nvSpPr>
            <p:spPr>
              <a:xfrm>
                <a:off x="1545596" y="3238491"/>
                <a:ext cx="300825" cy="26852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540" extrusionOk="0">
                    <a:moveTo>
                      <a:pt x="460" y="1"/>
                    </a:moveTo>
                    <a:cubicBezTo>
                      <a:pt x="460" y="1"/>
                      <a:pt x="608" y="38"/>
                      <a:pt x="605" y="155"/>
                    </a:cubicBezTo>
                    <a:cubicBezTo>
                      <a:pt x="604" y="200"/>
                      <a:pt x="579" y="242"/>
                      <a:pt x="541" y="268"/>
                    </a:cubicBezTo>
                    <a:cubicBezTo>
                      <a:pt x="428" y="345"/>
                      <a:pt x="105" y="560"/>
                      <a:pt x="59" y="539"/>
                    </a:cubicBezTo>
                    <a:cubicBezTo>
                      <a:pt x="-125" y="453"/>
                      <a:pt x="149" y="-14"/>
                      <a:pt x="4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35"/>
              <p:cNvSpPr/>
              <p:nvPr/>
            </p:nvSpPr>
            <p:spPr>
              <a:xfrm>
                <a:off x="1718136" y="3508508"/>
                <a:ext cx="99944" cy="99951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01" extrusionOk="0">
                    <a:moveTo>
                      <a:pt x="5" y="129"/>
                    </a:moveTo>
                    <a:lnTo>
                      <a:pt x="5" y="129"/>
                    </a:lnTo>
                    <a:cubicBezTo>
                      <a:pt x="7" y="136"/>
                      <a:pt x="11" y="144"/>
                      <a:pt x="14" y="150"/>
                    </a:cubicBezTo>
                    <a:cubicBezTo>
                      <a:pt x="24" y="166"/>
                      <a:pt x="36" y="178"/>
                      <a:pt x="51" y="187"/>
                    </a:cubicBezTo>
                    <a:cubicBezTo>
                      <a:pt x="67" y="196"/>
                      <a:pt x="83" y="201"/>
                      <a:pt x="101" y="201"/>
                    </a:cubicBezTo>
                    <a:cubicBezTo>
                      <a:pt x="119" y="201"/>
                      <a:pt x="136" y="196"/>
                      <a:pt x="151" y="187"/>
                    </a:cubicBezTo>
                    <a:cubicBezTo>
                      <a:pt x="166" y="178"/>
                      <a:pt x="179" y="165"/>
                      <a:pt x="188" y="150"/>
                    </a:cubicBezTo>
                    <a:cubicBezTo>
                      <a:pt x="197" y="134"/>
                      <a:pt x="201" y="117"/>
                      <a:pt x="201" y="100"/>
                    </a:cubicBezTo>
                    <a:cubicBezTo>
                      <a:pt x="201" y="82"/>
                      <a:pt x="197" y="65"/>
                      <a:pt x="188" y="50"/>
                    </a:cubicBezTo>
                    <a:cubicBezTo>
                      <a:pt x="179" y="35"/>
                      <a:pt x="166" y="22"/>
                      <a:pt x="151" y="13"/>
                    </a:cubicBezTo>
                    <a:cubicBezTo>
                      <a:pt x="136" y="4"/>
                      <a:pt x="119" y="0"/>
                      <a:pt x="101" y="0"/>
                    </a:cubicBezTo>
                    <a:cubicBezTo>
                      <a:pt x="91" y="0"/>
                      <a:pt x="82" y="1"/>
                      <a:pt x="73" y="4"/>
                    </a:cubicBezTo>
                    <a:lnTo>
                      <a:pt x="73" y="4"/>
                    </a:lnTo>
                    <a:cubicBezTo>
                      <a:pt x="65" y="6"/>
                      <a:pt x="58" y="9"/>
                      <a:pt x="51" y="13"/>
                    </a:cubicBezTo>
                    <a:cubicBezTo>
                      <a:pt x="35" y="22"/>
                      <a:pt x="23" y="35"/>
                      <a:pt x="14" y="50"/>
                    </a:cubicBezTo>
                    <a:cubicBezTo>
                      <a:pt x="5" y="65"/>
                      <a:pt x="0" y="83"/>
                      <a:pt x="0" y="100"/>
                    </a:cubicBezTo>
                    <a:cubicBezTo>
                      <a:pt x="0" y="110"/>
                      <a:pt x="2" y="119"/>
                      <a:pt x="5" y="129"/>
                    </a:cubicBezTo>
                    <a:close/>
                  </a:path>
                </a:pathLst>
              </a:custGeom>
              <a:solidFill>
                <a:srgbClr val="C38073"/>
              </a:solidFill>
              <a:ln>
                <a:noFill/>
              </a:ln>
            </p:spPr>
            <p:txBody>
              <a:bodyPr spcFirstLastPara="1" wrap="square" lIns="90000" tIns="27350" rIns="90000" bIns="273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35"/>
              <p:cNvSpPr/>
              <p:nvPr/>
            </p:nvSpPr>
            <p:spPr>
              <a:xfrm>
                <a:off x="1901615" y="3485633"/>
                <a:ext cx="14420" cy="29339"/>
              </a:xfrm>
              <a:custGeom>
                <a:avLst/>
                <a:gdLst/>
                <a:ahLst/>
                <a:cxnLst/>
                <a:rect l="l" t="t" r="r" b="b"/>
                <a:pathLst>
                  <a:path w="29" h="59" extrusionOk="0">
                    <a:moveTo>
                      <a:pt x="0" y="31"/>
                    </a:moveTo>
                    <a:cubicBezTo>
                      <a:pt x="2" y="47"/>
                      <a:pt x="10" y="59"/>
                      <a:pt x="17" y="59"/>
                    </a:cubicBezTo>
                    <a:cubicBezTo>
                      <a:pt x="25" y="58"/>
                      <a:pt x="31" y="44"/>
                      <a:pt x="29" y="28"/>
                    </a:cubicBezTo>
                    <a:cubicBezTo>
                      <a:pt x="28" y="11"/>
                      <a:pt x="19" y="-1"/>
                      <a:pt x="11" y="0"/>
                    </a:cubicBezTo>
                    <a:cubicBezTo>
                      <a:pt x="3" y="1"/>
                      <a:pt x="-2" y="15"/>
                      <a:pt x="0" y="3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35"/>
              <p:cNvSpPr/>
              <p:nvPr/>
            </p:nvSpPr>
            <p:spPr>
              <a:xfrm>
                <a:off x="1844930" y="3484639"/>
                <a:ext cx="14420" cy="29836"/>
              </a:xfrm>
              <a:custGeom>
                <a:avLst/>
                <a:gdLst/>
                <a:ahLst/>
                <a:cxnLst/>
                <a:rect l="l" t="t" r="r" b="b"/>
                <a:pathLst>
                  <a:path w="29" h="60" extrusionOk="0">
                    <a:moveTo>
                      <a:pt x="0" y="32"/>
                    </a:moveTo>
                    <a:cubicBezTo>
                      <a:pt x="2" y="48"/>
                      <a:pt x="9" y="61"/>
                      <a:pt x="17" y="60"/>
                    </a:cubicBezTo>
                    <a:cubicBezTo>
                      <a:pt x="25" y="59"/>
                      <a:pt x="30" y="45"/>
                      <a:pt x="28" y="29"/>
                    </a:cubicBezTo>
                    <a:cubicBezTo>
                      <a:pt x="27" y="12"/>
                      <a:pt x="19" y="-1"/>
                      <a:pt x="11" y="0"/>
                    </a:cubicBezTo>
                    <a:cubicBezTo>
                      <a:pt x="3" y="1"/>
                      <a:pt x="-2" y="15"/>
                      <a:pt x="0" y="3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35"/>
              <p:cNvSpPr/>
              <p:nvPr/>
            </p:nvSpPr>
            <p:spPr>
              <a:xfrm>
                <a:off x="1878245" y="3463754"/>
                <a:ext cx="13922" cy="75087"/>
              </a:xfrm>
              <a:custGeom>
                <a:avLst/>
                <a:gdLst/>
                <a:ahLst/>
                <a:cxnLst/>
                <a:rect l="l" t="t" r="r" b="b"/>
                <a:pathLst>
                  <a:path w="28" h="151" extrusionOk="0">
                    <a:moveTo>
                      <a:pt x="10" y="0"/>
                    </a:moveTo>
                    <a:lnTo>
                      <a:pt x="28" y="150"/>
                    </a:lnTo>
                    <a:lnTo>
                      <a:pt x="0" y="151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C38073"/>
              </a:solidFill>
              <a:ln>
                <a:noFill/>
              </a:ln>
            </p:spPr>
            <p:txBody>
              <a:bodyPr spcFirstLastPara="1" wrap="square" lIns="90000" tIns="9350" rIns="90000" bIns="93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35"/>
              <p:cNvSpPr/>
              <p:nvPr/>
            </p:nvSpPr>
            <p:spPr>
              <a:xfrm>
                <a:off x="1825538" y="3447344"/>
                <a:ext cx="38784" cy="16410"/>
              </a:xfrm>
              <a:custGeom>
                <a:avLst/>
                <a:gdLst/>
                <a:ahLst/>
                <a:cxnLst/>
                <a:rect l="l" t="t" r="r" b="b"/>
                <a:pathLst>
                  <a:path w="78" h="33" extrusionOk="0">
                    <a:moveTo>
                      <a:pt x="78" y="21"/>
                    </a:moveTo>
                    <a:cubicBezTo>
                      <a:pt x="78" y="21"/>
                      <a:pt x="42" y="-32"/>
                      <a:pt x="0" y="33"/>
                    </a:cubicBezTo>
                    <a:lnTo>
                      <a:pt x="78" y="2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35"/>
              <p:cNvSpPr/>
              <p:nvPr/>
            </p:nvSpPr>
            <p:spPr>
              <a:xfrm>
                <a:off x="1905095" y="3451819"/>
                <a:ext cx="32320" cy="15415"/>
              </a:xfrm>
              <a:custGeom>
                <a:avLst/>
                <a:gdLst/>
                <a:ahLst/>
                <a:cxnLst/>
                <a:rect l="l" t="t" r="r" b="b"/>
                <a:pathLst>
                  <a:path w="65" h="31" extrusionOk="0">
                    <a:moveTo>
                      <a:pt x="0" y="20"/>
                    </a:moveTo>
                    <a:cubicBezTo>
                      <a:pt x="0" y="20"/>
                      <a:pt x="28" y="-31"/>
                      <a:pt x="65" y="31"/>
                    </a:cubicBezTo>
                    <a:lnTo>
                      <a:pt x="0" y="2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458;p35"/>
              <p:cNvSpPr/>
              <p:nvPr/>
            </p:nvSpPr>
            <p:spPr>
              <a:xfrm>
                <a:off x="1519740" y="3521934"/>
                <a:ext cx="57679" cy="42268"/>
              </a:xfrm>
              <a:custGeom>
                <a:avLst/>
                <a:gdLst/>
                <a:ahLst/>
                <a:cxnLst/>
                <a:rect l="l" t="t" r="r" b="b"/>
                <a:pathLst>
                  <a:path w="116" h="85" extrusionOk="0">
                    <a:moveTo>
                      <a:pt x="0" y="35"/>
                    </a:moveTo>
                    <a:cubicBezTo>
                      <a:pt x="0" y="35"/>
                      <a:pt x="64" y="-70"/>
                      <a:pt x="116" y="85"/>
                    </a:cubicBez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C38073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35"/>
              <p:cNvSpPr/>
              <p:nvPr/>
            </p:nvSpPr>
            <p:spPr>
              <a:xfrm>
                <a:off x="1492890" y="3040081"/>
                <a:ext cx="252097" cy="252115"/>
              </a:xfrm>
              <a:custGeom>
                <a:avLst/>
                <a:gdLst/>
                <a:ahLst/>
                <a:cxnLst/>
                <a:rect l="l" t="t" r="r" b="b"/>
                <a:pathLst>
                  <a:path w="507" h="507" extrusionOk="0">
                    <a:moveTo>
                      <a:pt x="433" y="74"/>
                    </a:moveTo>
                    <a:cubicBezTo>
                      <a:pt x="464" y="106"/>
                      <a:pt x="487" y="145"/>
                      <a:pt x="498" y="188"/>
                    </a:cubicBezTo>
                    <a:cubicBezTo>
                      <a:pt x="510" y="231"/>
                      <a:pt x="510" y="276"/>
                      <a:pt x="498" y="319"/>
                    </a:cubicBezTo>
                    <a:cubicBezTo>
                      <a:pt x="487" y="362"/>
                      <a:pt x="465" y="401"/>
                      <a:pt x="433" y="433"/>
                    </a:cubicBezTo>
                    <a:cubicBezTo>
                      <a:pt x="402" y="464"/>
                      <a:pt x="362" y="487"/>
                      <a:pt x="319" y="499"/>
                    </a:cubicBezTo>
                    <a:cubicBezTo>
                      <a:pt x="276" y="510"/>
                      <a:pt x="231" y="510"/>
                      <a:pt x="188" y="499"/>
                    </a:cubicBezTo>
                    <a:cubicBezTo>
                      <a:pt x="145" y="487"/>
                      <a:pt x="105" y="464"/>
                      <a:pt x="74" y="433"/>
                    </a:cubicBezTo>
                    <a:cubicBezTo>
                      <a:pt x="43" y="401"/>
                      <a:pt x="20" y="362"/>
                      <a:pt x="8" y="319"/>
                    </a:cubicBezTo>
                    <a:cubicBezTo>
                      <a:pt x="-3" y="276"/>
                      <a:pt x="-3" y="231"/>
                      <a:pt x="8" y="188"/>
                    </a:cubicBezTo>
                    <a:cubicBezTo>
                      <a:pt x="20" y="145"/>
                      <a:pt x="43" y="105"/>
                      <a:pt x="74" y="74"/>
                    </a:cubicBezTo>
                    <a:cubicBezTo>
                      <a:pt x="105" y="42"/>
                      <a:pt x="145" y="20"/>
                      <a:pt x="188" y="9"/>
                    </a:cubicBezTo>
                    <a:cubicBezTo>
                      <a:pt x="231" y="-3"/>
                      <a:pt x="276" y="-3"/>
                      <a:pt x="319" y="9"/>
                    </a:cubicBezTo>
                    <a:cubicBezTo>
                      <a:pt x="362" y="20"/>
                      <a:pt x="401" y="43"/>
                      <a:pt x="433" y="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35"/>
              <p:cNvSpPr/>
              <p:nvPr/>
            </p:nvSpPr>
            <p:spPr>
              <a:xfrm>
                <a:off x="1354162" y="3084338"/>
                <a:ext cx="176517" cy="177027"/>
              </a:xfrm>
              <a:custGeom>
                <a:avLst/>
                <a:gdLst/>
                <a:ahLst/>
                <a:cxnLst/>
                <a:rect l="l" t="t" r="r" b="b"/>
                <a:pathLst>
                  <a:path w="355" h="356" extrusionOk="0">
                    <a:moveTo>
                      <a:pt x="7" y="228"/>
                    </a:moveTo>
                    <a:lnTo>
                      <a:pt x="7" y="228"/>
                    </a:lnTo>
                    <a:cubicBezTo>
                      <a:pt x="2" y="212"/>
                      <a:pt x="0" y="195"/>
                      <a:pt x="0" y="178"/>
                    </a:cubicBezTo>
                    <a:cubicBezTo>
                      <a:pt x="0" y="147"/>
                      <a:pt x="9" y="116"/>
                      <a:pt x="24" y="89"/>
                    </a:cubicBezTo>
                    <a:cubicBezTo>
                      <a:pt x="40" y="62"/>
                      <a:pt x="62" y="39"/>
                      <a:pt x="89" y="24"/>
                    </a:cubicBezTo>
                    <a:cubicBezTo>
                      <a:pt x="116" y="8"/>
                      <a:pt x="147" y="0"/>
                      <a:pt x="178" y="0"/>
                    </a:cubicBezTo>
                    <a:cubicBezTo>
                      <a:pt x="209" y="0"/>
                      <a:pt x="240" y="8"/>
                      <a:pt x="267" y="24"/>
                    </a:cubicBezTo>
                    <a:cubicBezTo>
                      <a:pt x="294" y="39"/>
                      <a:pt x="317" y="62"/>
                      <a:pt x="332" y="89"/>
                    </a:cubicBezTo>
                    <a:cubicBezTo>
                      <a:pt x="348" y="116"/>
                      <a:pt x="355" y="147"/>
                      <a:pt x="355" y="178"/>
                    </a:cubicBezTo>
                    <a:cubicBezTo>
                      <a:pt x="355" y="209"/>
                      <a:pt x="348" y="240"/>
                      <a:pt x="332" y="267"/>
                    </a:cubicBezTo>
                    <a:cubicBezTo>
                      <a:pt x="317" y="294"/>
                      <a:pt x="295" y="316"/>
                      <a:pt x="267" y="332"/>
                    </a:cubicBezTo>
                    <a:cubicBezTo>
                      <a:pt x="255" y="339"/>
                      <a:pt x="242" y="344"/>
                      <a:pt x="228" y="348"/>
                    </a:cubicBezTo>
                    <a:lnTo>
                      <a:pt x="228" y="348"/>
                    </a:lnTo>
                    <a:cubicBezTo>
                      <a:pt x="212" y="353"/>
                      <a:pt x="195" y="356"/>
                      <a:pt x="178" y="356"/>
                    </a:cubicBezTo>
                    <a:cubicBezTo>
                      <a:pt x="147" y="356"/>
                      <a:pt x="116" y="347"/>
                      <a:pt x="89" y="332"/>
                    </a:cubicBezTo>
                    <a:cubicBezTo>
                      <a:pt x="62" y="316"/>
                      <a:pt x="39" y="294"/>
                      <a:pt x="24" y="267"/>
                    </a:cubicBezTo>
                    <a:cubicBezTo>
                      <a:pt x="17" y="255"/>
                      <a:pt x="11" y="242"/>
                      <a:pt x="7" y="22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35"/>
              <p:cNvSpPr/>
              <p:nvPr/>
            </p:nvSpPr>
            <p:spPr>
              <a:xfrm>
                <a:off x="1285544" y="3817808"/>
                <a:ext cx="735903" cy="764301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537" extrusionOk="0">
                    <a:moveTo>
                      <a:pt x="1150" y="149"/>
                    </a:moveTo>
                    <a:cubicBezTo>
                      <a:pt x="1140" y="169"/>
                      <a:pt x="1453" y="767"/>
                      <a:pt x="1477" y="970"/>
                    </a:cubicBezTo>
                    <a:cubicBezTo>
                      <a:pt x="1504" y="1193"/>
                      <a:pt x="1352" y="1486"/>
                      <a:pt x="1360" y="1518"/>
                    </a:cubicBezTo>
                    <a:lnTo>
                      <a:pt x="0" y="1537"/>
                    </a:lnTo>
                    <a:cubicBezTo>
                      <a:pt x="0" y="1537"/>
                      <a:pt x="52" y="163"/>
                      <a:pt x="412" y="99"/>
                    </a:cubicBezTo>
                    <a:cubicBezTo>
                      <a:pt x="412" y="99"/>
                      <a:pt x="650" y="-2"/>
                      <a:pt x="725" y="0"/>
                    </a:cubicBezTo>
                    <a:cubicBezTo>
                      <a:pt x="725" y="0"/>
                      <a:pt x="1182" y="431"/>
                      <a:pt x="1150" y="14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35"/>
              <p:cNvSpPr/>
              <p:nvPr/>
            </p:nvSpPr>
            <p:spPr>
              <a:xfrm>
                <a:off x="1209468" y="3858087"/>
                <a:ext cx="424636" cy="522131"/>
              </a:xfrm>
              <a:custGeom>
                <a:avLst/>
                <a:gdLst/>
                <a:ahLst/>
                <a:cxnLst/>
                <a:rect l="l" t="t" r="r" b="b"/>
                <a:pathLst>
                  <a:path w="854" h="1050" extrusionOk="0">
                    <a:moveTo>
                      <a:pt x="677" y="1050"/>
                    </a:moveTo>
                    <a:lnTo>
                      <a:pt x="0" y="869"/>
                    </a:lnTo>
                    <a:lnTo>
                      <a:pt x="135" y="396"/>
                    </a:lnTo>
                    <a:cubicBezTo>
                      <a:pt x="185" y="209"/>
                      <a:pt x="407" y="-43"/>
                      <a:pt x="594" y="7"/>
                    </a:cubicBezTo>
                    <a:lnTo>
                      <a:pt x="594" y="7"/>
                    </a:lnTo>
                    <a:cubicBezTo>
                      <a:pt x="781" y="57"/>
                      <a:pt x="892" y="249"/>
                      <a:pt x="841" y="436"/>
                    </a:cubicBezTo>
                    <a:lnTo>
                      <a:pt x="677" y="105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35"/>
              <p:cNvSpPr/>
              <p:nvPr/>
            </p:nvSpPr>
            <p:spPr>
              <a:xfrm>
                <a:off x="1175159" y="4295683"/>
                <a:ext cx="1107336" cy="290405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584" extrusionOk="0">
                    <a:moveTo>
                      <a:pt x="619" y="143"/>
                    </a:moveTo>
                    <a:lnTo>
                      <a:pt x="584" y="185"/>
                    </a:lnTo>
                    <a:cubicBezTo>
                      <a:pt x="584" y="185"/>
                      <a:pt x="1612" y="244"/>
                      <a:pt x="1719" y="244"/>
                    </a:cubicBezTo>
                    <a:cubicBezTo>
                      <a:pt x="1827" y="244"/>
                      <a:pt x="2441" y="537"/>
                      <a:pt x="2149" y="567"/>
                    </a:cubicBezTo>
                    <a:cubicBezTo>
                      <a:pt x="2109" y="571"/>
                      <a:pt x="799" y="578"/>
                      <a:pt x="203" y="584"/>
                    </a:cubicBezTo>
                    <a:cubicBezTo>
                      <a:pt x="67" y="585"/>
                      <a:pt x="-31" y="454"/>
                      <a:pt x="9" y="324"/>
                    </a:cubicBezTo>
                    <a:lnTo>
                      <a:pt x="117" y="0"/>
                    </a:lnTo>
                    <a:lnTo>
                      <a:pt x="619" y="143"/>
                    </a:lnTo>
                    <a:close/>
                  </a:path>
                </a:pathLst>
              </a:custGeom>
              <a:solidFill>
                <a:srgbClr val="D4877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35"/>
              <p:cNvSpPr/>
              <p:nvPr/>
            </p:nvSpPr>
            <p:spPr>
              <a:xfrm>
                <a:off x="1837969" y="3548786"/>
                <a:ext cx="72596" cy="39284"/>
              </a:xfrm>
              <a:custGeom>
                <a:avLst/>
                <a:gdLst/>
                <a:ahLst/>
                <a:cxnLst/>
                <a:rect l="l" t="t" r="r" b="b"/>
                <a:pathLst>
                  <a:path w="146" h="79" extrusionOk="0">
                    <a:moveTo>
                      <a:pt x="0" y="0"/>
                    </a:moveTo>
                    <a:lnTo>
                      <a:pt x="146" y="0"/>
                    </a:lnTo>
                    <a:cubicBezTo>
                      <a:pt x="146" y="0"/>
                      <a:pt x="137" y="88"/>
                      <a:pt x="78" y="78"/>
                    </a:cubicBezTo>
                    <a:cubicBezTo>
                      <a:pt x="20" y="68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35"/>
              <p:cNvSpPr/>
              <p:nvPr/>
            </p:nvSpPr>
            <p:spPr>
              <a:xfrm>
                <a:off x="1522227" y="3575639"/>
                <a:ext cx="132761" cy="184984"/>
              </a:xfrm>
              <a:custGeom>
                <a:avLst/>
                <a:gdLst/>
                <a:ahLst/>
                <a:cxnLst/>
                <a:rect l="l" t="t" r="r" b="b"/>
                <a:pathLst>
                  <a:path w="267" h="372" extrusionOk="0">
                    <a:moveTo>
                      <a:pt x="267" y="186"/>
                    </a:moveTo>
                    <a:cubicBezTo>
                      <a:pt x="267" y="219"/>
                      <a:pt x="261" y="251"/>
                      <a:pt x="249" y="279"/>
                    </a:cubicBezTo>
                    <a:cubicBezTo>
                      <a:pt x="237" y="307"/>
                      <a:pt x="220" y="331"/>
                      <a:pt x="200" y="347"/>
                    </a:cubicBezTo>
                    <a:cubicBezTo>
                      <a:pt x="180" y="363"/>
                      <a:pt x="157" y="372"/>
                      <a:pt x="133" y="372"/>
                    </a:cubicBezTo>
                    <a:cubicBezTo>
                      <a:pt x="110" y="372"/>
                      <a:pt x="87" y="363"/>
                      <a:pt x="66" y="347"/>
                    </a:cubicBezTo>
                    <a:cubicBezTo>
                      <a:pt x="46" y="331"/>
                      <a:pt x="29" y="307"/>
                      <a:pt x="17" y="279"/>
                    </a:cubicBezTo>
                    <a:cubicBezTo>
                      <a:pt x="6" y="251"/>
                      <a:pt x="0" y="219"/>
                      <a:pt x="0" y="186"/>
                    </a:cubicBezTo>
                    <a:cubicBezTo>
                      <a:pt x="0" y="153"/>
                      <a:pt x="6" y="121"/>
                      <a:pt x="17" y="93"/>
                    </a:cubicBezTo>
                    <a:cubicBezTo>
                      <a:pt x="29" y="65"/>
                      <a:pt x="46" y="41"/>
                      <a:pt x="66" y="25"/>
                    </a:cubicBezTo>
                    <a:cubicBezTo>
                      <a:pt x="87" y="9"/>
                      <a:pt x="110" y="0"/>
                      <a:pt x="133" y="0"/>
                    </a:cubicBezTo>
                    <a:cubicBezTo>
                      <a:pt x="157" y="0"/>
                      <a:pt x="180" y="9"/>
                      <a:pt x="200" y="25"/>
                    </a:cubicBezTo>
                    <a:cubicBezTo>
                      <a:pt x="220" y="41"/>
                      <a:pt x="237" y="65"/>
                      <a:pt x="249" y="93"/>
                    </a:cubicBezTo>
                    <a:cubicBezTo>
                      <a:pt x="261" y="121"/>
                      <a:pt x="267" y="153"/>
                      <a:pt x="267" y="18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35"/>
              <p:cNvSpPr/>
              <p:nvPr/>
            </p:nvSpPr>
            <p:spPr>
              <a:xfrm>
                <a:off x="1782776" y="4538847"/>
                <a:ext cx="554414" cy="65142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131" extrusionOk="0">
                    <a:moveTo>
                      <a:pt x="0" y="0"/>
                    </a:moveTo>
                    <a:lnTo>
                      <a:pt x="1115" y="0"/>
                    </a:lnTo>
                    <a:lnTo>
                      <a:pt x="1115" y="131"/>
                    </a:lnTo>
                    <a:lnTo>
                      <a:pt x="0" y="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2150" rIns="90000" bIns="2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35"/>
              <p:cNvSpPr/>
              <p:nvPr/>
            </p:nvSpPr>
            <p:spPr>
              <a:xfrm>
                <a:off x="1782776" y="4538847"/>
                <a:ext cx="361985" cy="65142"/>
              </a:xfrm>
              <a:custGeom>
                <a:avLst/>
                <a:gdLst/>
                <a:ahLst/>
                <a:cxnLst/>
                <a:rect l="l" t="t" r="r" b="b"/>
                <a:pathLst>
                  <a:path w="728" h="131" extrusionOk="0">
                    <a:moveTo>
                      <a:pt x="0" y="0"/>
                    </a:moveTo>
                    <a:lnTo>
                      <a:pt x="728" y="0"/>
                    </a:lnTo>
                    <a:lnTo>
                      <a:pt x="671" y="131"/>
                    </a:lnTo>
                    <a:lnTo>
                      <a:pt x="0" y="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150" rIns="90000" bIns="2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35"/>
              <p:cNvSpPr/>
              <p:nvPr/>
            </p:nvSpPr>
            <p:spPr>
              <a:xfrm>
                <a:off x="2156197" y="4001300"/>
                <a:ext cx="1051646" cy="602689"/>
              </a:xfrm>
              <a:custGeom>
                <a:avLst/>
                <a:gdLst/>
                <a:ahLst/>
                <a:cxnLst/>
                <a:rect l="l" t="t" r="r" b="b"/>
                <a:pathLst>
                  <a:path w="2115" h="1212" extrusionOk="0">
                    <a:moveTo>
                      <a:pt x="1607" y="1212"/>
                    </a:moveTo>
                    <a:lnTo>
                      <a:pt x="0" y="1212"/>
                    </a:lnTo>
                    <a:lnTo>
                      <a:pt x="375" y="141"/>
                    </a:lnTo>
                    <a:lnTo>
                      <a:pt x="375" y="141"/>
                    </a:lnTo>
                    <a:cubicBezTo>
                      <a:pt x="379" y="129"/>
                      <a:pt x="385" y="117"/>
                      <a:pt x="392" y="105"/>
                    </a:cubicBezTo>
                    <a:cubicBezTo>
                      <a:pt x="410" y="73"/>
                      <a:pt x="437" y="46"/>
                      <a:pt x="469" y="28"/>
                    </a:cubicBezTo>
                    <a:cubicBezTo>
                      <a:pt x="501" y="9"/>
                      <a:pt x="537" y="0"/>
                      <a:pt x="574" y="0"/>
                    </a:cubicBezTo>
                    <a:lnTo>
                      <a:pt x="1952" y="0"/>
                    </a:lnTo>
                    <a:cubicBezTo>
                      <a:pt x="2064" y="0"/>
                      <a:pt x="2143" y="111"/>
                      <a:pt x="2106" y="217"/>
                    </a:cubicBezTo>
                    <a:lnTo>
                      <a:pt x="1807" y="1070"/>
                    </a:lnTo>
                    <a:lnTo>
                      <a:pt x="1807" y="1070"/>
                    </a:lnTo>
                    <a:cubicBezTo>
                      <a:pt x="1803" y="1083"/>
                      <a:pt x="1797" y="1095"/>
                      <a:pt x="1791" y="1106"/>
                    </a:cubicBezTo>
                    <a:cubicBezTo>
                      <a:pt x="1772" y="1138"/>
                      <a:pt x="1746" y="1165"/>
                      <a:pt x="1713" y="1184"/>
                    </a:cubicBezTo>
                    <a:cubicBezTo>
                      <a:pt x="1681" y="1202"/>
                      <a:pt x="1644" y="1212"/>
                      <a:pt x="1607" y="12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35"/>
              <p:cNvSpPr/>
              <p:nvPr/>
            </p:nvSpPr>
            <p:spPr>
              <a:xfrm>
                <a:off x="2640501" y="4266344"/>
                <a:ext cx="107899" cy="107907"/>
              </a:xfrm>
              <a:custGeom>
                <a:avLst/>
                <a:gdLst/>
                <a:ahLst/>
                <a:cxnLst/>
                <a:rect l="l" t="t" r="r" b="b"/>
                <a:pathLst>
                  <a:path w="217" h="217" extrusionOk="0">
                    <a:moveTo>
                      <a:pt x="190" y="137"/>
                    </a:moveTo>
                    <a:lnTo>
                      <a:pt x="190" y="137"/>
                    </a:lnTo>
                    <a:lnTo>
                      <a:pt x="190" y="137"/>
                    </a:lnTo>
                    <a:cubicBezTo>
                      <a:pt x="171" y="137"/>
                      <a:pt x="152" y="131"/>
                      <a:pt x="135" y="122"/>
                    </a:cubicBezTo>
                    <a:cubicBezTo>
                      <a:pt x="118" y="112"/>
                      <a:pt x="105" y="98"/>
                      <a:pt x="95" y="82"/>
                    </a:cubicBezTo>
                    <a:cubicBezTo>
                      <a:pt x="86" y="65"/>
                      <a:pt x="80" y="47"/>
                      <a:pt x="80" y="27"/>
                    </a:cubicBezTo>
                    <a:cubicBezTo>
                      <a:pt x="80" y="18"/>
                      <a:pt x="81" y="9"/>
                      <a:pt x="83" y="0"/>
                    </a:cubicBezTo>
                    <a:lnTo>
                      <a:pt x="83" y="0"/>
                    </a:lnTo>
                    <a:cubicBezTo>
                      <a:pt x="73" y="3"/>
                      <a:pt x="64" y="7"/>
                      <a:pt x="55" y="12"/>
                    </a:cubicBezTo>
                    <a:cubicBezTo>
                      <a:pt x="38" y="21"/>
                      <a:pt x="25" y="35"/>
                      <a:pt x="15" y="52"/>
                    </a:cubicBezTo>
                    <a:cubicBezTo>
                      <a:pt x="6" y="69"/>
                      <a:pt x="0" y="87"/>
                      <a:pt x="0" y="107"/>
                    </a:cubicBezTo>
                    <a:cubicBezTo>
                      <a:pt x="0" y="126"/>
                      <a:pt x="6" y="145"/>
                      <a:pt x="15" y="162"/>
                    </a:cubicBezTo>
                    <a:cubicBezTo>
                      <a:pt x="25" y="178"/>
                      <a:pt x="38" y="193"/>
                      <a:pt x="55" y="203"/>
                    </a:cubicBezTo>
                    <a:cubicBezTo>
                      <a:pt x="72" y="212"/>
                      <a:pt x="91" y="217"/>
                      <a:pt x="110" y="217"/>
                    </a:cubicBezTo>
                    <a:cubicBezTo>
                      <a:pt x="129" y="217"/>
                      <a:pt x="148" y="212"/>
                      <a:pt x="165" y="203"/>
                    </a:cubicBezTo>
                    <a:cubicBezTo>
                      <a:pt x="182" y="193"/>
                      <a:pt x="196" y="179"/>
                      <a:pt x="206" y="162"/>
                    </a:cubicBezTo>
                    <a:cubicBezTo>
                      <a:pt x="211" y="153"/>
                      <a:pt x="215" y="144"/>
                      <a:pt x="217" y="134"/>
                    </a:cubicBezTo>
                    <a:lnTo>
                      <a:pt x="217" y="134"/>
                    </a:lnTo>
                    <a:cubicBezTo>
                      <a:pt x="208" y="136"/>
                      <a:pt x="199" y="137"/>
                      <a:pt x="190" y="13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0000" tIns="33100" rIns="90000" bIns="331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35"/>
              <p:cNvSpPr/>
              <p:nvPr/>
            </p:nvSpPr>
            <p:spPr>
              <a:xfrm>
                <a:off x="3089502" y="4241555"/>
                <a:ext cx="103424" cy="149180"/>
              </a:xfrm>
              <a:custGeom>
                <a:avLst/>
                <a:gdLst/>
                <a:ahLst/>
                <a:cxnLst/>
                <a:rect l="l" t="t" r="r" b="b"/>
                <a:pathLst>
                  <a:path w="208" h="300" extrusionOk="0">
                    <a:moveTo>
                      <a:pt x="202" y="292"/>
                    </a:moveTo>
                    <a:cubicBezTo>
                      <a:pt x="150" y="258"/>
                      <a:pt x="97" y="222"/>
                      <a:pt x="57" y="174"/>
                    </a:cubicBezTo>
                    <a:cubicBezTo>
                      <a:pt x="17" y="126"/>
                      <a:pt x="-9" y="62"/>
                      <a:pt x="3" y="0"/>
                    </a:cubicBezTo>
                    <a:cubicBezTo>
                      <a:pt x="125" y="44"/>
                      <a:pt x="211" y="171"/>
                      <a:pt x="208" y="300"/>
                    </a:cubicBezTo>
                    <a:lnTo>
                      <a:pt x="202" y="29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35"/>
              <p:cNvSpPr/>
              <p:nvPr/>
            </p:nvSpPr>
            <p:spPr>
              <a:xfrm>
                <a:off x="3203368" y="4146576"/>
                <a:ext cx="107402" cy="239186"/>
              </a:xfrm>
              <a:custGeom>
                <a:avLst/>
                <a:gdLst/>
                <a:ahLst/>
                <a:cxnLst/>
                <a:rect l="l" t="t" r="r" b="b"/>
                <a:pathLst>
                  <a:path w="216" h="481" extrusionOk="0">
                    <a:moveTo>
                      <a:pt x="6" y="481"/>
                    </a:moveTo>
                    <a:cubicBezTo>
                      <a:pt x="-22" y="307"/>
                      <a:pt x="43" y="120"/>
                      <a:pt x="172" y="0"/>
                    </a:cubicBezTo>
                    <a:cubicBezTo>
                      <a:pt x="203" y="70"/>
                      <a:pt x="222" y="146"/>
                      <a:pt x="215" y="221"/>
                    </a:cubicBezTo>
                    <a:cubicBezTo>
                      <a:pt x="209" y="296"/>
                      <a:pt x="176" y="371"/>
                      <a:pt x="119" y="420"/>
                    </a:cubicBezTo>
                    <a:cubicBezTo>
                      <a:pt x="90" y="445"/>
                      <a:pt x="56" y="462"/>
                      <a:pt x="22" y="479"/>
                    </a:cubicBezTo>
                    <a:lnTo>
                      <a:pt x="6" y="4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35"/>
              <p:cNvSpPr/>
              <p:nvPr/>
            </p:nvSpPr>
            <p:spPr>
              <a:xfrm>
                <a:off x="3091491" y="4360899"/>
                <a:ext cx="250108" cy="241175"/>
              </a:xfrm>
              <a:custGeom>
                <a:avLst/>
                <a:gdLst/>
                <a:ahLst/>
                <a:cxnLst/>
                <a:rect l="l" t="t" r="r" b="b"/>
                <a:pathLst>
                  <a:path w="503" h="485" extrusionOk="0">
                    <a:moveTo>
                      <a:pt x="0" y="0"/>
                    </a:moveTo>
                    <a:lnTo>
                      <a:pt x="503" y="0"/>
                    </a:lnTo>
                    <a:lnTo>
                      <a:pt x="503" y="461"/>
                    </a:lnTo>
                    <a:lnTo>
                      <a:pt x="503" y="461"/>
                    </a:lnTo>
                    <a:cubicBezTo>
                      <a:pt x="503" y="465"/>
                      <a:pt x="502" y="469"/>
                      <a:pt x="500" y="473"/>
                    </a:cubicBezTo>
                    <a:cubicBezTo>
                      <a:pt x="498" y="477"/>
                      <a:pt x="495" y="479"/>
                      <a:pt x="491" y="482"/>
                    </a:cubicBezTo>
                    <a:cubicBezTo>
                      <a:pt x="488" y="484"/>
                      <a:pt x="484" y="485"/>
                      <a:pt x="480" y="485"/>
                    </a:cubicBezTo>
                    <a:lnTo>
                      <a:pt x="23" y="485"/>
                    </a:lnTo>
                    <a:lnTo>
                      <a:pt x="23" y="485"/>
                    </a:lnTo>
                    <a:cubicBezTo>
                      <a:pt x="19" y="485"/>
                      <a:pt x="15" y="484"/>
                      <a:pt x="11" y="482"/>
                    </a:cubicBezTo>
                    <a:cubicBezTo>
                      <a:pt x="8" y="479"/>
                      <a:pt x="5" y="477"/>
                      <a:pt x="3" y="473"/>
                    </a:cubicBezTo>
                    <a:cubicBezTo>
                      <a:pt x="1" y="469"/>
                      <a:pt x="0" y="465"/>
                      <a:pt x="0" y="46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35"/>
              <p:cNvSpPr/>
              <p:nvPr/>
            </p:nvSpPr>
            <p:spPr>
              <a:xfrm>
                <a:off x="716711" y="3426956"/>
                <a:ext cx="618059" cy="425164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855" extrusionOk="0">
                    <a:moveTo>
                      <a:pt x="622" y="855"/>
                    </a:moveTo>
                    <a:lnTo>
                      <a:pt x="1199" y="855"/>
                    </a:lnTo>
                    <a:cubicBezTo>
                      <a:pt x="1223" y="855"/>
                      <a:pt x="1243" y="835"/>
                      <a:pt x="1243" y="810"/>
                    </a:cubicBezTo>
                    <a:lnTo>
                      <a:pt x="1243" y="44"/>
                    </a:lnTo>
                    <a:cubicBezTo>
                      <a:pt x="1243" y="20"/>
                      <a:pt x="1223" y="0"/>
                      <a:pt x="1199" y="0"/>
                    </a:cubicBezTo>
                    <a:lnTo>
                      <a:pt x="45" y="0"/>
                    </a:lnTo>
                    <a:cubicBezTo>
                      <a:pt x="20" y="0"/>
                      <a:pt x="0" y="20"/>
                      <a:pt x="0" y="44"/>
                    </a:cubicBezTo>
                    <a:lnTo>
                      <a:pt x="0" y="810"/>
                    </a:lnTo>
                    <a:cubicBezTo>
                      <a:pt x="0" y="835"/>
                      <a:pt x="20" y="855"/>
                      <a:pt x="45" y="855"/>
                    </a:cubicBezTo>
                    <a:lnTo>
                      <a:pt x="622" y="85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35"/>
              <p:cNvSpPr/>
              <p:nvPr/>
            </p:nvSpPr>
            <p:spPr>
              <a:xfrm>
                <a:off x="869361" y="3616415"/>
                <a:ext cx="107899" cy="1392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28" extrusionOk="0">
                    <a:moveTo>
                      <a:pt x="0" y="0"/>
                    </a:moveTo>
                    <a:lnTo>
                      <a:pt x="217" y="0"/>
                    </a:lnTo>
                    <a:lnTo>
                      <a:pt x="217" y="28"/>
                    </a:lnTo>
                    <a:lnTo>
                      <a:pt x="0" y="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35"/>
              <p:cNvSpPr/>
              <p:nvPr/>
            </p:nvSpPr>
            <p:spPr>
              <a:xfrm>
                <a:off x="869361" y="3578623"/>
                <a:ext cx="246130" cy="13924"/>
              </a:xfrm>
              <a:custGeom>
                <a:avLst/>
                <a:gdLst/>
                <a:ahLst/>
                <a:cxnLst/>
                <a:rect l="l" t="t" r="r" b="b"/>
                <a:pathLst>
                  <a:path w="495" h="28" extrusionOk="0">
                    <a:moveTo>
                      <a:pt x="0" y="0"/>
                    </a:moveTo>
                    <a:lnTo>
                      <a:pt x="495" y="0"/>
                    </a:lnTo>
                    <a:lnTo>
                      <a:pt x="495" y="28"/>
                    </a:lnTo>
                    <a:lnTo>
                      <a:pt x="0" y="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6" name="Google Shape;476;p35"/>
            <p:cNvGrpSpPr/>
            <p:nvPr/>
          </p:nvGrpSpPr>
          <p:grpSpPr>
            <a:xfrm flipH="1">
              <a:off x="2352669" y="2499302"/>
              <a:ext cx="748656" cy="515001"/>
              <a:chOff x="716711" y="3426956"/>
              <a:chExt cx="618060" cy="425164"/>
            </a:xfrm>
          </p:grpSpPr>
          <p:sp>
            <p:nvSpPr>
              <p:cNvPr id="477" name="Google Shape;477;p35"/>
              <p:cNvSpPr/>
              <p:nvPr/>
            </p:nvSpPr>
            <p:spPr>
              <a:xfrm>
                <a:off x="716711" y="3426956"/>
                <a:ext cx="618060" cy="425164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855" extrusionOk="0">
                    <a:moveTo>
                      <a:pt x="622" y="855"/>
                    </a:moveTo>
                    <a:lnTo>
                      <a:pt x="1199" y="855"/>
                    </a:lnTo>
                    <a:cubicBezTo>
                      <a:pt x="1223" y="855"/>
                      <a:pt x="1243" y="835"/>
                      <a:pt x="1243" y="810"/>
                    </a:cubicBezTo>
                    <a:lnTo>
                      <a:pt x="1243" y="44"/>
                    </a:lnTo>
                    <a:cubicBezTo>
                      <a:pt x="1243" y="20"/>
                      <a:pt x="1223" y="0"/>
                      <a:pt x="1199" y="0"/>
                    </a:cubicBezTo>
                    <a:lnTo>
                      <a:pt x="45" y="0"/>
                    </a:lnTo>
                    <a:cubicBezTo>
                      <a:pt x="20" y="0"/>
                      <a:pt x="0" y="20"/>
                      <a:pt x="0" y="44"/>
                    </a:cubicBezTo>
                    <a:lnTo>
                      <a:pt x="0" y="810"/>
                    </a:lnTo>
                    <a:cubicBezTo>
                      <a:pt x="0" y="835"/>
                      <a:pt x="20" y="855"/>
                      <a:pt x="45" y="855"/>
                    </a:cubicBezTo>
                    <a:lnTo>
                      <a:pt x="622" y="85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35"/>
              <p:cNvSpPr/>
              <p:nvPr/>
            </p:nvSpPr>
            <p:spPr>
              <a:xfrm>
                <a:off x="869361" y="3616415"/>
                <a:ext cx="107899" cy="1392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28" extrusionOk="0">
                    <a:moveTo>
                      <a:pt x="0" y="0"/>
                    </a:moveTo>
                    <a:lnTo>
                      <a:pt x="217" y="0"/>
                    </a:lnTo>
                    <a:lnTo>
                      <a:pt x="217" y="28"/>
                    </a:lnTo>
                    <a:lnTo>
                      <a:pt x="0" y="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35"/>
              <p:cNvSpPr/>
              <p:nvPr/>
            </p:nvSpPr>
            <p:spPr>
              <a:xfrm>
                <a:off x="869361" y="3578623"/>
                <a:ext cx="246130" cy="13923"/>
              </a:xfrm>
              <a:custGeom>
                <a:avLst/>
                <a:gdLst/>
                <a:ahLst/>
                <a:cxnLst/>
                <a:rect l="l" t="t" r="r" b="b"/>
                <a:pathLst>
                  <a:path w="495" h="28" extrusionOk="0">
                    <a:moveTo>
                      <a:pt x="0" y="0"/>
                    </a:moveTo>
                    <a:lnTo>
                      <a:pt x="495" y="0"/>
                    </a:lnTo>
                    <a:lnTo>
                      <a:pt x="495" y="28"/>
                    </a:lnTo>
                    <a:lnTo>
                      <a:pt x="0" y="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80" name="Google Shape;480;p35"/>
            <p:cNvSpPr/>
            <p:nvPr/>
          </p:nvSpPr>
          <p:spPr>
            <a:xfrm rot="-5400000">
              <a:off x="2073880" y="3300982"/>
              <a:ext cx="905958" cy="179016"/>
            </a:xfrm>
            <a:custGeom>
              <a:avLst/>
              <a:gdLst/>
              <a:ahLst/>
              <a:cxnLst/>
              <a:rect l="l" t="t" r="r" b="b"/>
              <a:pathLst>
                <a:path w="1822" h="360" fill="none" extrusionOk="0">
                  <a:moveTo>
                    <a:pt x="0" y="0"/>
                  </a:moveTo>
                  <a:lnTo>
                    <a:pt x="359" y="360"/>
                  </a:lnTo>
                  <a:lnTo>
                    <a:pt x="1822" y="360"/>
                  </a:lnTo>
                </a:path>
              </a:pathLst>
            </a:custGeom>
            <a:noFill/>
            <a:ln w="9525" cap="rnd" cmpd="sng">
              <a:solidFill>
                <a:srgbClr val="152F4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350" tIns="45350" rIns="90350" bIns="453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35"/>
            <p:cNvSpPr/>
            <p:nvPr/>
          </p:nvSpPr>
          <p:spPr>
            <a:xfrm rot="-5400000">
              <a:off x="2592749" y="2909914"/>
              <a:ext cx="55193" cy="55694"/>
            </a:xfrm>
            <a:custGeom>
              <a:avLst/>
              <a:gdLst/>
              <a:ahLst/>
              <a:cxnLst/>
              <a:rect l="l" t="t" r="r" b="b"/>
              <a:pathLst>
                <a:path w="111" h="112" extrusionOk="0">
                  <a:moveTo>
                    <a:pt x="111" y="56"/>
                  </a:moveTo>
                  <a:cubicBezTo>
                    <a:pt x="111" y="66"/>
                    <a:pt x="109" y="75"/>
                    <a:pt x="104" y="84"/>
                  </a:cubicBezTo>
                  <a:cubicBezTo>
                    <a:pt x="99" y="92"/>
                    <a:pt x="93" y="99"/>
                    <a:pt x="84" y="104"/>
                  </a:cubicBezTo>
                  <a:cubicBezTo>
                    <a:pt x="76" y="109"/>
                    <a:pt x="66" y="112"/>
                    <a:pt x="56" y="112"/>
                  </a:cubicBezTo>
                  <a:cubicBezTo>
                    <a:pt x="46" y="112"/>
                    <a:pt x="36" y="109"/>
                    <a:pt x="28" y="104"/>
                  </a:cubicBezTo>
                  <a:cubicBezTo>
                    <a:pt x="20" y="99"/>
                    <a:pt x="13" y="92"/>
                    <a:pt x="8" y="84"/>
                  </a:cubicBezTo>
                  <a:cubicBezTo>
                    <a:pt x="3" y="75"/>
                    <a:pt x="0" y="66"/>
                    <a:pt x="0" y="56"/>
                  </a:cubicBezTo>
                  <a:cubicBezTo>
                    <a:pt x="0" y="46"/>
                    <a:pt x="3" y="37"/>
                    <a:pt x="8" y="28"/>
                  </a:cubicBezTo>
                  <a:cubicBezTo>
                    <a:pt x="13" y="20"/>
                    <a:pt x="20" y="13"/>
                    <a:pt x="28" y="8"/>
                  </a:cubicBezTo>
                  <a:cubicBezTo>
                    <a:pt x="36" y="3"/>
                    <a:pt x="46" y="0"/>
                    <a:pt x="56" y="0"/>
                  </a:cubicBezTo>
                  <a:cubicBezTo>
                    <a:pt x="66" y="0"/>
                    <a:pt x="76" y="3"/>
                    <a:pt x="84" y="8"/>
                  </a:cubicBezTo>
                  <a:cubicBezTo>
                    <a:pt x="93" y="13"/>
                    <a:pt x="99" y="20"/>
                    <a:pt x="104" y="28"/>
                  </a:cubicBezTo>
                  <a:cubicBezTo>
                    <a:pt x="109" y="37"/>
                    <a:pt x="111" y="46"/>
                    <a:pt x="111" y="56"/>
                  </a:cubicBezTo>
                  <a:close/>
                </a:path>
              </a:pathLst>
            </a:custGeom>
            <a:solidFill>
              <a:srgbClr val="152F4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82" name="Google Shape;482;p35"/>
          <p:cNvCxnSpPr/>
          <p:nvPr/>
        </p:nvCxnSpPr>
        <p:spPr>
          <a:xfrm>
            <a:off x="-422675" y="4604000"/>
            <a:ext cx="5817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83" name="Google Shape;483;p35"/>
          <p:cNvGrpSpPr/>
          <p:nvPr/>
        </p:nvGrpSpPr>
        <p:grpSpPr>
          <a:xfrm flipH="1">
            <a:off x="5351353" y="3510200"/>
            <a:ext cx="913949" cy="1136775"/>
            <a:chOff x="4919328" y="3607500"/>
            <a:chExt cx="913949" cy="1136775"/>
          </a:xfrm>
        </p:grpSpPr>
        <p:sp>
          <p:nvSpPr>
            <p:cNvPr id="484" name="Google Shape;484;p35"/>
            <p:cNvSpPr/>
            <p:nvPr/>
          </p:nvSpPr>
          <p:spPr>
            <a:xfrm>
              <a:off x="5100633" y="3861850"/>
              <a:ext cx="626100" cy="6261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485" name="Google Shape;485;p35"/>
            <p:cNvSpPr/>
            <p:nvPr/>
          </p:nvSpPr>
          <p:spPr>
            <a:xfrm>
              <a:off x="4919328" y="3607500"/>
              <a:ext cx="354000" cy="3540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486" name="Google Shape;486;p35"/>
            <p:cNvSpPr/>
            <p:nvPr/>
          </p:nvSpPr>
          <p:spPr>
            <a:xfrm>
              <a:off x="5385677" y="4296675"/>
              <a:ext cx="447600" cy="4476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</p:grpSp>
      <p:sp>
        <p:nvSpPr>
          <p:cNvPr id="9" name="Google Shape;248;p30">
            <a:extLst>
              <a:ext uri="{FF2B5EF4-FFF2-40B4-BE49-F238E27FC236}">
                <a16:creationId xmlns:a16="http://schemas.microsoft.com/office/drawing/2014/main" id="{883D9FA9-DE87-2030-42AD-11E8ECC6E00F}"/>
              </a:ext>
            </a:extLst>
          </p:cNvPr>
          <p:cNvSpPr/>
          <p:nvPr/>
        </p:nvSpPr>
        <p:spPr>
          <a:xfrm>
            <a:off x="7340939" y="835489"/>
            <a:ext cx="1053900" cy="10539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ulish Medium"/>
              <a:ea typeface="Mulish Medium"/>
              <a:cs typeface="Mulish Medium"/>
              <a:sym typeface="Mulish Medium"/>
            </a:endParaRPr>
          </a:p>
        </p:txBody>
      </p:sp>
      <p:sp>
        <p:nvSpPr>
          <p:cNvPr id="10" name="Google Shape;250;p30">
            <a:extLst>
              <a:ext uri="{FF2B5EF4-FFF2-40B4-BE49-F238E27FC236}">
                <a16:creationId xmlns:a16="http://schemas.microsoft.com/office/drawing/2014/main" id="{65B93B6F-9AAE-7D6A-129A-3002CB7EE90D}"/>
              </a:ext>
            </a:extLst>
          </p:cNvPr>
          <p:cNvSpPr txBox="1">
            <a:spLocks/>
          </p:cNvSpPr>
          <p:nvPr/>
        </p:nvSpPr>
        <p:spPr>
          <a:xfrm>
            <a:off x="7340939" y="941539"/>
            <a:ext cx="1053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6000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11" name="Google Shape;249;p30">
            <a:extLst>
              <a:ext uri="{FF2B5EF4-FFF2-40B4-BE49-F238E27FC236}">
                <a16:creationId xmlns:a16="http://schemas.microsoft.com/office/drawing/2014/main" id="{CCC86068-57E9-ADC3-63D5-9CE247E296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40817" y="2313312"/>
            <a:ext cx="3838354" cy="10567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500" dirty="0">
                <a:solidFill>
                  <a:schemeClr val="tx1"/>
                </a:solidFill>
              </a:rPr>
              <a:t>초기데이터</a:t>
            </a:r>
            <a:r>
              <a:rPr lang="en-US" altLang="ko-KR" sz="4500" dirty="0">
                <a:solidFill>
                  <a:schemeClr val="tx1"/>
                </a:solidFill>
              </a:rPr>
              <a:t>set</a:t>
            </a:r>
            <a:endParaRPr sz="4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539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249;p30">
            <a:extLst>
              <a:ext uri="{FF2B5EF4-FFF2-40B4-BE49-F238E27FC236}">
                <a16:creationId xmlns:a16="http://schemas.microsoft.com/office/drawing/2014/main" id="{90665203-4DD5-BAC3-6F8E-B3CBD291C0A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073400" cy="497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swald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swald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swald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swald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swald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swald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swald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swald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swald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2000" dirty="0" err="1">
                <a:solidFill>
                  <a:schemeClr val="tx1"/>
                </a:solidFill>
              </a:rPr>
              <a:t>Create.c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A65C38E-6F23-9633-EC68-216A4FEE75E2}"/>
              </a:ext>
            </a:extLst>
          </p:cNvPr>
          <p:cNvSpPr/>
          <p:nvPr/>
        </p:nvSpPr>
        <p:spPr>
          <a:xfrm>
            <a:off x="0" y="497938"/>
            <a:ext cx="9144000" cy="4415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" name="직선 연결선 6">
            <a:extLst>
              <a:ext uri="{FF2B5EF4-FFF2-40B4-BE49-F238E27FC236}">
                <a16:creationId xmlns:a16="http://schemas.microsoft.com/office/drawing/2014/main" id="{1DB812CF-0A94-B61B-C949-2A36157F1390}"/>
              </a:ext>
            </a:extLst>
          </p:cNvPr>
          <p:cNvCxnSpPr>
            <a:cxnSpLocks/>
          </p:cNvCxnSpPr>
          <p:nvPr/>
        </p:nvCxnSpPr>
        <p:spPr>
          <a:xfrm>
            <a:off x="0" y="497938"/>
            <a:ext cx="9144000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29E5AB1-4122-F3F8-4ED5-FA540C6AF636}"/>
              </a:ext>
            </a:extLst>
          </p:cNvPr>
          <p:cNvSpPr txBox="1"/>
          <p:nvPr/>
        </p:nvSpPr>
        <p:spPr>
          <a:xfrm>
            <a:off x="133690" y="762758"/>
            <a:ext cx="4200985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#include "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mytest.h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"</a:t>
            </a:r>
          </a:p>
          <a:p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#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include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&lt;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fcntl.h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</a:p>
          <a:p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#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include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&lt;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stdio.h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</a:p>
          <a:p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#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include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&lt;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stdlib.h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</a:p>
          <a:p>
            <a:endParaRPr lang="ko-KR" altLang="en-US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#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define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TOTAL_INTEGERS (1 &lt;&lt; 20)</a:t>
            </a:r>
          </a:p>
          <a:p>
            <a:endParaRPr lang="ko-KR" altLang="en-US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int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create_source_data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() {</a:t>
            </a:r>
            <a:endParaRPr lang="en-US" altLang="ko-KR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int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i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;</a:t>
            </a:r>
          </a:p>
          <a:p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int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tmp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= 1;</a:t>
            </a:r>
          </a:p>
          <a:p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int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fd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[4];</a:t>
            </a:r>
          </a:p>
          <a:p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int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cfd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[4];</a:t>
            </a:r>
          </a:p>
          <a:p>
            <a:endParaRPr lang="ko-KR" altLang="en-US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fd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[0] = 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open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("p1.dat", O_CREAT | O_TRUNC | O_WRONLY, 0644);</a:t>
            </a:r>
          </a:p>
          <a:p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fd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[1] = 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open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("p2.dat", O_CREAT | O_TRUNC | O_WRONLY, 0644);</a:t>
            </a:r>
          </a:p>
          <a:p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fd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[2] = 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open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("p3.dat", O_CREAT | O_TRUNC | O_WRONLY, 0644);</a:t>
            </a:r>
          </a:p>
          <a:p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fd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[3] = 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open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("p4.dat", O_CREAT | O_TRUNC | O_WRONLY, 0644);</a:t>
            </a:r>
          </a:p>
          <a:p>
            <a:endParaRPr lang="ko-KR" altLang="en-US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for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(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i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= 1; 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i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&lt;= TOTAL_INTEGERS; 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i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++) {</a:t>
            </a:r>
          </a:p>
          <a:p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int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fileIndex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= (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i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- 1) % 4;</a:t>
            </a:r>
          </a:p>
          <a:p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write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fd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[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fileIndex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], &amp;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i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sizeof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int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));</a:t>
            </a:r>
          </a:p>
          <a:p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}</a:t>
            </a:r>
          </a:p>
          <a:p>
            <a:endParaRPr lang="ko-KR" altLang="en-US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86B718-9BC8-C2DF-42F8-8690497ED443}"/>
              </a:ext>
            </a:extLst>
          </p:cNvPr>
          <p:cNvSpPr txBox="1"/>
          <p:nvPr/>
        </p:nvSpPr>
        <p:spPr>
          <a:xfrm>
            <a:off x="4572000" y="759538"/>
            <a:ext cx="4435886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cfd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[0] = 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open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("CHUNK1", O_CREAT | O_TRUNC | O_WRONLY, 0644);</a:t>
            </a:r>
          </a:p>
          <a:p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cfd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[1] = 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open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("CHUNK2", O_CREAT | O_TRUNC | O_WRONLY, 0644);</a:t>
            </a:r>
          </a:p>
          <a:p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cfd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[2] = 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open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("CHUNK3", O_CREAT | O_TRUNC | O_WRONLY, 0644);</a:t>
            </a:r>
          </a:p>
          <a:p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cfd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[3] = 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open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("CHUNK4", O_CREAT | O_TRUNC | O_WRONLY, 0644);</a:t>
            </a:r>
          </a:p>
          <a:p>
            <a:endParaRPr lang="ko-KR" altLang="en-US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/*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lseek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()의 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offset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접근을 위한 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chunk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파일 사전 생성*/</a:t>
            </a:r>
          </a:p>
          <a:p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for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(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i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= 1; 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i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&lt;= TOTAL_INTEGERS / (1 &lt;&lt; 10); 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i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++)</a:t>
            </a:r>
          </a:p>
          <a:p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{</a:t>
            </a:r>
          </a:p>
          <a:p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write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cfd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[0], &amp;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tmp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sizeof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int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));</a:t>
            </a:r>
          </a:p>
          <a:p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write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cfd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[1], &amp;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tmp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sizeof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int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));</a:t>
            </a:r>
          </a:p>
          <a:p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write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cfd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[2], &amp;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tmp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sizeof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int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));</a:t>
            </a:r>
          </a:p>
          <a:p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write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cfd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[3], &amp;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tmp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sizeof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int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));</a:t>
            </a:r>
          </a:p>
          <a:p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}</a:t>
            </a:r>
          </a:p>
          <a:p>
            <a:endParaRPr lang="ko-KR" altLang="en-US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for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(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i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= 0; 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i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&lt; 4; 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i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++) {</a:t>
            </a:r>
          </a:p>
          <a:p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close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fd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[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i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]);</a:t>
            </a:r>
          </a:p>
          <a:p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}</a:t>
            </a:r>
          </a:p>
          <a:p>
            <a:endParaRPr lang="ko-KR" altLang="en-US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for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(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i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= 0; 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i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&lt; 4; 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i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++) {</a:t>
            </a:r>
          </a:p>
          <a:p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close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cfd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[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i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]);</a:t>
            </a:r>
          </a:p>
          <a:p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}</a:t>
            </a:r>
          </a:p>
          <a:p>
            <a:endParaRPr lang="ko-KR" altLang="en-US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printf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("**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Distribute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input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data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across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processes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.\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n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");</a:t>
            </a:r>
          </a:p>
          <a:p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return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0;</a:t>
            </a:r>
          </a:p>
          <a:p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}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oogle Shape;245;p30"/>
          <p:cNvGrpSpPr/>
          <p:nvPr/>
        </p:nvGrpSpPr>
        <p:grpSpPr>
          <a:xfrm>
            <a:off x="6667294" y="784750"/>
            <a:ext cx="807405" cy="880450"/>
            <a:chOff x="6779353" y="639275"/>
            <a:chExt cx="807405" cy="880450"/>
          </a:xfrm>
        </p:grpSpPr>
        <p:sp>
          <p:nvSpPr>
            <p:cNvPr id="246" name="Google Shape;246;p30"/>
            <p:cNvSpPr/>
            <p:nvPr/>
          </p:nvSpPr>
          <p:spPr>
            <a:xfrm>
              <a:off x="6960658" y="893625"/>
              <a:ext cx="626100" cy="6261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247" name="Google Shape;247;p30"/>
            <p:cNvSpPr/>
            <p:nvPr/>
          </p:nvSpPr>
          <p:spPr>
            <a:xfrm>
              <a:off x="6779353" y="639275"/>
              <a:ext cx="354000" cy="3540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</p:grpSp>
      <p:sp>
        <p:nvSpPr>
          <p:cNvPr id="248" name="Google Shape;248;p30"/>
          <p:cNvSpPr/>
          <p:nvPr/>
        </p:nvSpPr>
        <p:spPr>
          <a:xfrm>
            <a:off x="7264739" y="1433050"/>
            <a:ext cx="1053900" cy="10539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ulish Medium"/>
              <a:ea typeface="Mulish Medium"/>
              <a:cs typeface="Mulish Medium"/>
              <a:sym typeface="Mulish Medium"/>
            </a:endParaRPr>
          </a:p>
        </p:txBody>
      </p:sp>
      <p:sp>
        <p:nvSpPr>
          <p:cNvPr id="249" name="Google Shape;249;p30"/>
          <p:cNvSpPr txBox="1">
            <a:spLocks noGrp="1"/>
          </p:cNvSpPr>
          <p:nvPr>
            <p:ph type="title"/>
          </p:nvPr>
        </p:nvSpPr>
        <p:spPr>
          <a:xfrm>
            <a:off x="4683774" y="3431100"/>
            <a:ext cx="3747001" cy="7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Client, Server </a:t>
            </a:r>
            <a:r>
              <a:rPr lang="ko-KR" altLang="en-US" dirty="0"/>
              <a:t>구현방식 설명</a:t>
            </a:r>
            <a:endParaRPr dirty="0"/>
          </a:p>
        </p:txBody>
      </p:sp>
      <p:sp>
        <p:nvSpPr>
          <p:cNvPr id="250" name="Google Shape;250;p30"/>
          <p:cNvSpPr txBox="1">
            <a:spLocks noGrp="1"/>
          </p:cNvSpPr>
          <p:nvPr>
            <p:ph type="title" idx="2"/>
          </p:nvPr>
        </p:nvSpPr>
        <p:spPr>
          <a:xfrm>
            <a:off x="7264739" y="1580664"/>
            <a:ext cx="1053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251" name="Google Shape;251;p30"/>
          <p:cNvGrpSpPr/>
          <p:nvPr/>
        </p:nvGrpSpPr>
        <p:grpSpPr>
          <a:xfrm>
            <a:off x="955535" y="837220"/>
            <a:ext cx="3415381" cy="3469043"/>
            <a:chOff x="955535" y="837220"/>
            <a:chExt cx="3415381" cy="3469043"/>
          </a:xfrm>
        </p:grpSpPr>
        <p:grpSp>
          <p:nvGrpSpPr>
            <p:cNvPr id="252" name="Google Shape;252;p30"/>
            <p:cNvGrpSpPr/>
            <p:nvPr/>
          </p:nvGrpSpPr>
          <p:grpSpPr>
            <a:xfrm flipH="1">
              <a:off x="955535" y="837220"/>
              <a:ext cx="3415381" cy="3435329"/>
              <a:chOff x="4594325" y="2194568"/>
              <a:chExt cx="1787035" cy="1797473"/>
            </a:xfrm>
          </p:grpSpPr>
          <p:sp>
            <p:nvSpPr>
              <p:cNvPr id="253" name="Google Shape;253;p30"/>
              <p:cNvSpPr/>
              <p:nvPr/>
            </p:nvSpPr>
            <p:spPr>
              <a:xfrm>
                <a:off x="5546520" y="3776760"/>
                <a:ext cx="38556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528" fill="none" extrusionOk="0">
                    <a:moveTo>
                      <a:pt x="0" y="528"/>
                    </a:moveTo>
                    <a:lnTo>
                      <a:pt x="0" y="407"/>
                    </a:lnTo>
                    <a:cubicBezTo>
                      <a:pt x="0" y="182"/>
                      <a:pt x="183" y="0"/>
                      <a:pt x="408" y="0"/>
                    </a:cubicBezTo>
                    <a:lnTo>
                      <a:pt x="664" y="0"/>
                    </a:lnTo>
                    <a:cubicBezTo>
                      <a:pt x="889" y="0"/>
                      <a:pt x="1071" y="182"/>
                      <a:pt x="1071" y="407"/>
                    </a:cubicBezTo>
                    <a:lnTo>
                      <a:pt x="1071" y="528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2500" tIns="47500" rIns="92500" bIns="47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54" name="Google Shape;254;p30"/>
              <p:cNvCxnSpPr/>
              <p:nvPr/>
            </p:nvCxnSpPr>
            <p:spPr>
              <a:xfrm>
                <a:off x="5742000" y="3405600"/>
                <a:ext cx="0" cy="36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sp>
            <p:nvSpPr>
              <p:cNvPr id="255" name="Google Shape;255;p30"/>
              <p:cNvSpPr/>
              <p:nvPr/>
            </p:nvSpPr>
            <p:spPr>
              <a:xfrm>
                <a:off x="5678280" y="3732840"/>
                <a:ext cx="127080" cy="43920"/>
              </a:xfrm>
              <a:custGeom>
                <a:avLst/>
                <a:gdLst/>
                <a:ahLst/>
                <a:cxnLst/>
                <a:rect l="l" t="t" r="r" b="b"/>
                <a:pathLst>
                  <a:path w="353" h="122" extrusionOk="0">
                    <a:moveTo>
                      <a:pt x="353" y="122"/>
                    </a:moveTo>
                    <a:lnTo>
                      <a:pt x="0" y="122"/>
                    </a:lnTo>
                    <a:lnTo>
                      <a:pt x="0" y="122"/>
                    </a:lnTo>
                    <a:cubicBezTo>
                      <a:pt x="0" y="100"/>
                      <a:pt x="7" y="80"/>
                      <a:pt x="17" y="61"/>
                    </a:cubicBezTo>
                    <a:cubicBezTo>
                      <a:pt x="28" y="43"/>
                      <a:pt x="43" y="27"/>
                      <a:pt x="61" y="16"/>
                    </a:cubicBezTo>
                    <a:cubicBezTo>
                      <a:pt x="80" y="5"/>
                      <a:pt x="101" y="0"/>
                      <a:pt x="122" y="0"/>
                    </a:cubicBezTo>
                    <a:lnTo>
                      <a:pt x="231" y="0"/>
                    </a:lnTo>
                    <a:lnTo>
                      <a:pt x="231" y="0"/>
                    </a:lnTo>
                    <a:cubicBezTo>
                      <a:pt x="252" y="0"/>
                      <a:pt x="273" y="5"/>
                      <a:pt x="292" y="16"/>
                    </a:cubicBezTo>
                    <a:cubicBezTo>
                      <a:pt x="310" y="27"/>
                      <a:pt x="326" y="43"/>
                      <a:pt x="336" y="61"/>
                    </a:cubicBezTo>
                    <a:cubicBezTo>
                      <a:pt x="347" y="80"/>
                      <a:pt x="353" y="100"/>
                      <a:pt x="353" y="12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30"/>
              <p:cNvSpPr/>
              <p:nvPr/>
            </p:nvSpPr>
            <p:spPr>
              <a:xfrm>
                <a:off x="5483880" y="2601360"/>
                <a:ext cx="668880" cy="805680"/>
              </a:xfrm>
              <a:custGeom>
                <a:avLst/>
                <a:gdLst/>
                <a:ahLst/>
                <a:cxnLst/>
                <a:rect l="l" t="t" r="r" b="b"/>
                <a:pathLst>
                  <a:path w="1858" h="2238" extrusionOk="0">
                    <a:moveTo>
                      <a:pt x="1433" y="25"/>
                    </a:moveTo>
                    <a:lnTo>
                      <a:pt x="775" y="0"/>
                    </a:lnTo>
                    <a:lnTo>
                      <a:pt x="244" y="1993"/>
                    </a:lnTo>
                    <a:lnTo>
                      <a:pt x="20" y="2068"/>
                    </a:lnTo>
                    <a:cubicBezTo>
                      <a:pt x="-54" y="2068"/>
                      <a:pt x="100" y="2165"/>
                      <a:pt x="100" y="2238"/>
                    </a:cubicBezTo>
                    <a:lnTo>
                      <a:pt x="206" y="2238"/>
                    </a:lnTo>
                    <a:lnTo>
                      <a:pt x="1330" y="2238"/>
                    </a:lnTo>
                    <a:cubicBezTo>
                      <a:pt x="1423" y="2238"/>
                      <a:pt x="1471" y="2215"/>
                      <a:pt x="1489" y="2124"/>
                    </a:cubicBezTo>
                    <a:lnTo>
                      <a:pt x="1849" y="556"/>
                    </a:lnTo>
                    <a:cubicBezTo>
                      <a:pt x="1903" y="289"/>
                      <a:pt x="1705" y="37"/>
                      <a:pt x="1433" y="2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30"/>
              <p:cNvSpPr/>
              <p:nvPr/>
            </p:nvSpPr>
            <p:spPr>
              <a:xfrm>
                <a:off x="5564520" y="2602080"/>
                <a:ext cx="555840" cy="754920"/>
              </a:xfrm>
              <a:custGeom>
                <a:avLst/>
                <a:gdLst/>
                <a:ahLst/>
                <a:cxnLst/>
                <a:rect l="l" t="t" r="r" b="b"/>
                <a:pathLst>
                  <a:path w="1544" h="2097" extrusionOk="0">
                    <a:moveTo>
                      <a:pt x="1179" y="2097"/>
                    </a:moveTo>
                    <a:lnTo>
                      <a:pt x="0" y="2057"/>
                    </a:lnTo>
                    <a:lnTo>
                      <a:pt x="231" y="248"/>
                    </a:lnTo>
                    <a:lnTo>
                      <a:pt x="231" y="248"/>
                    </a:lnTo>
                    <a:cubicBezTo>
                      <a:pt x="236" y="211"/>
                      <a:pt x="249" y="176"/>
                      <a:pt x="267" y="144"/>
                    </a:cubicBezTo>
                    <a:cubicBezTo>
                      <a:pt x="293" y="100"/>
                      <a:pt x="329" y="63"/>
                      <a:pt x="373" y="38"/>
                    </a:cubicBezTo>
                    <a:cubicBezTo>
                      <a:pt x="417" y="12"/>
                      <a:pt x="467" y="0"/>
                      <a:pt x="517" y="0"/>
                    </a:cubicBezTo>
                    <a:cubicBezTo>
                      <a:pt x="521" y="0"/>
                      <a:pt x="525" y="0"/>
                      <a:pt x="529" y="0"/>
                    </a:cubicBezTo>
                    <a:lnTo>
                      <a:pt x="1119" y="23"/>
                    </a:lnTo>
                    <a:cubicBezTo>
                      <a:pt x="1391" y="35"/>
                      <a:pt x="1589" y="287"/>
                      <a:pt x="1535" y="554"/>
                    </a:cubicBezTo>
                    <a:lnTo>
                      <a:pt x="1179" y="209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30"/>
              <p:cNvSpPr/>
              <p:nvPr/>
            </p:nvSpPr>
            <p:spPr>
              <a:xfrm>
                <a:off x="4999680" y="3751200"/>
                <a:ext cx="209160" cy="231120"/>
              </a:xfrm>
              <a:custGeom>
                <a:avLst/>
                <a:gdLst/>
                <a:ahLst/>
                <a:cxnLst/>
                <a:rect l="l" t="t" r="r" b="b"/>
                <a:pathLst>
                  <a:path w="581" h="642" extrusionOk="0">
                    <a:moveTo>
                      <a:pt x="581" y="0"/>
                    </a:moveTo>
                    <a:cubicBezTo>
                      <a:pt x="555" y="314"/>
                      <a:pt x="525" y="410"/>
                      <a:pt x="496" y="487"/>
                    </a:cubicBezTo>
                    <a:cubicBezTo>
                      <a:pt x="467" y="564"/>
                      <a:pt x="-33" y="655"/>
                      <a:pt x="2" y="640"/>
                    </a:cubicBezTo>
                    <a:cubicBezTo>
                      <a:pt x="95" y="598"/>
                      <a:pt x="251" y="440"/>
                      <a:pt x="251" y="440"/>
                    </a:cubicBezTo>
                    <a:cubicBezTo>
                      <a:pt x="251" y="440"/>
                      <a:pt x="366" y="328"/>
                      <a:pt x="336" y="95"/>
                    </a:cubicBezTo>
                    <a:lnTo>
                      <a:pt x="581" y="0"/>
                    </a:lnTo>
                    <a:close/>
                  </a:path>
                </a:pathLst>
              </a:custGeom>
              <a:solidFill>
                <a:srgbClr val="EBB1A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30"/>
              <p:cNvSpPr/>
              <p:nvPr/>
            </p:nvSpPr>
            <p:spPr>
              <a:xfrm>
                <a:off x="5081040" y="3024000"/>
                <a:ext cx="726840" cy="834120"/>
              </a:xfrm>
              <a:custGeom>
                <a:avLst/>
                <a:gdLst/>
                <a:ahLst/>
                <a:cxnLst/>
                <a:rect l="l" t="t" r="r" b="b"/>
                <a:pathLst>
                  <a:path w="2019" h="2317" extrusionOk="0">
                    <a:moveTo>
                      <a:pt x="0" y="2317"/>
                    </a:moveTo>
                    <a:lnTo>
                      <a:pt x="347" y="2284"/>
                    </a:lnTo>
                    <a:lnTo>
                      <a:pt x="857" y="868"/>
                    </a:lnTo>
                    <a:cubicBezTo>
                      <a:pt x="857" y="868"/>
                      <a:pt x="1941" y="944"/>
                      <a:pt x="1996" y="679"/>
                    </a:cubicBezTo>
                    <a:cubicBezTo>
                      <a:pt x="2052" y="414"/>
                      <a:pt x="1987" y="0"/>
                      <a:pt x="1987" y="0"/>
                    </a:cubicBezTo>
                    <a:lnTo>
                      <a:pt x="1507" y="0"/>
                    </a:lnTo>
                    <a:lnTo>
                      <a:pt x="1473" y="140"/>
                    </a:lnTo>
                    <a:cubicBezTo>
                      <a:pt x="1473" y="140"/>
                      <a:pt x="601" y="125"/>
                      <a:pt x="533" y="297"/>
                    </a:cubicBezTo>
                    <a:cubicBezTo>
                      <a:pt x="465" y="470"/>
                      <a:pt x="305" y="931"/>
                      <a:pt x="0" y="231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30"/>
              <p:cNvSpPr/>
              <p:nvPr/>
            </p:nvSpPr>
            <p:spPr>
              <a:xfrm>
                <a:off x="5141880" y="3035520"/>
                <a:ext cx="597240" cy="802440"/>
              </a:xfrm>
              <a:custGeom>
                <a:avLst/>
                <a:gdLst/>
                <a:ahLst/>
                <a:cxnLst/>
                <a:rect l="l" t="t" r="r" b="b"/>
                <a:pathLst>
                  <a:path w="1659" h="2229" fill="none" extrusionOk="0">
                    <a:moveTo>
                      <a:pt x="1566" y="0"/>
                    </a:moveTo>
                    <a:cubicBezTo>
                      <a:pt x="1566" y="22"/>
                      <a:pt x="1792" y="375"/>
                      <a:pt x="1537" y="439"/>
                    </a:cubicBezTo>
                    <a:cubicBezTo>
                      <a:pt x="1283" y="503"/>
                      <a:pt x="504" y="390"/>
                      <a:pt x="454" y="538"/>
                    </a:cubicBezTo>
                    <a:cubicBezTo>
                      <a:pt x="405" y="687"/>
                      <a:pt x="0" y="2229"/>
                      <a:pt x="0" y="2229"/>
                    </a:cubicBez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0350" tIns="45350" rIns="90350" bIns="453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30"/>
              <p:cNvSpPr/>
              <p:nvPr/>
            </p:nvSpPr>
            <p:spPr>
              <a:xfrm>
                <a:off x="5333760" y="3034440"/>
                <a:ext cx="549360" cy="957600"/>
              </a:xfrm>
              <a:custGeom>
                <a:avLst/>
                <a:gdLst/>
                <a:ahLst/>
                <a:cxnLst/>
                <a:rect l="l" t="t" r="r" b="b"/>
                <a:pathLst>
                  <a:path w="1526" h="2660" extrusionOk="0">
                    <a:moveTo>
                      <a:pt x="1209" y="0"/>
                    </a:moveTo>
                    <a:cubicBezTo>
                      <a:pt x="1209" y="0"/>
                      <a:pt x="381" y="229"/>
                      <a:pt x="80" y="438"/>
                    </a:cubicBezTo>
                    <a:cubicBezTo>
                      <a:pt x="-221" y="648"/>
                      <a:pt x="422" y="2426"/>
                      <a:pt x="422" y="2426"/>
                    </a:cubicBezTo>
                    <a:cubicBezTo>
                      <a:pt x="422" y="2426"/>
                      <a:pt x="321" y="2539"/>
                      <a:pt x="188" y="2655"/>
                    </a:cubicBezTo>
                    <a:cubicBezTo>
                      <a:pt x="160" y="2679"/>
                      <a:pt x="496" y="2594"/>
                      <a:pt x="575" y="2570"/>
                    </a:cubicBezTo>
                    <a:cubicBezTo>
                      <a:pt x="642" y="2550"/>
                      <a:pt x="671" y="2572"/>
                      <a:pt x="615" y="2358"/>
                    </a:cubicBezTo>
                    <a:cubicBezTo>
                      <a:pt x="536" y="2055"/>
                      <a:pt x="473" y="702"/>
                      <a:pt x="459" y="669"/>
                    </a:cubicBezTo>
                    <a:cubicBezTo>
                      <a:pt x="446" y="637"/>
                      <a:pt x="1538" y="878"/>
                      <a:pt x="1526" y="578"/>
                    </a:cubicBezTo>
                    <a:cubicBezTo>
                      <a:pt x="1514" y="279"/>
                      <a:pt x="1209" y="0"/>
                      <a:pt x="1209" y="0"/>
                    </a:cubicBezTo>
                    <a:close/>
                  </a:path>
                </a:pathLst>
              </a:custGeom>
              <a:solidFill>
                <a:srgbClr val="EBB1A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30"/>
              <p:cNvSpPr/>
              <p:nvPr/>
            </p:nvSpPr>
            <p:spPr>
              <a:xfrm>
                <a:off x="5285520" y="2984760"/>
                <a:ext cx="644760" cy="860400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2390" extrusionOk="0">
                    <a:moveTo>
                      <a:pt x="1599" y="19"/>
                    </a:moveTo>
                    <a:cubicBezTo>
                      <a:pt x="1599" y="19"/>
                      <a:pt x="1856" y="517"/>
                      <a:pt x="1775" y="778"/>
                    </a:cubicBezTo>
                    <a:cubicBezTo>
                      <a:pt x="1654" y="1170"/>
                      <a:pt x="624" y="1039"/>
                      <a:pt x="624" y="1039"/>
                    </a:cubicBezTo>
                    <a:lnTo>
                      <a:pt x="753" y="2321"/>
                    </a:lnTo>
                    <a:lnTo>
                      <a:pt x="480" y="2390"/>
                    </a:lnTo>
                    <a:cubicBezTo>
                      <a:pt x="480" y="2390"/>
                      <a:pt x="-135" y="753"/>
                      <a:pt x="27" y="509"/>
                    </a:cubicBezTo>
                    <a:cubicBezTo>
                      <a:pt x="155" y="317"/>
                      <a:pt x="693" y="311"/>
                      <a:pt x="761" y="290"/>
                    </a:cubicBezTo>
                    <a:cubicBezTo>
                      <a:pt x="858" y="259"/>
                      <a:pt x="869" y="0"/>
                      <a:pt x="869" y="0"/>
                    </a:cubicBezTo>
                    <a:lnTo>
                      <a:pt x="1599" y="1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30"/>
              <p:cNvSpPr/>
              <p:nvPr/>
            </p:nvSpPr>
            <p:spPr>
              <a:xfrm>
                <a:off x="5393520" y="2999880"/>
                <a:ext cx="414720" cy="835200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2320" fill="none" extrusionOk="0">
                    <a:moveTo>
                      <a:pt x="1037" y="0"/>
                    </a:moveTo>
                    <a:cubicBezTo>
                      <a:pt x="1044" y="21"/>
                      <a:pt x="1306" y="531"/>
                      <a:pt x="1015" y="609"/>
                    </a:cubicBezTo>
                    <a:cubicBezTo>
                      <a:pt x="725" y="687"/>
                      <a:pt x="46" y="574"/>
                      <a:pt x="3" y="722"/>
                    </a:cubicBezTo>
                    <a:cubicBezTo>
                      <a:pt x="-39" y="871"/>
                      <a:pt x="320" y="2320"/>
                      <a:pt x="320" y="2320"/>
                    </a:cubicBez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0350" tIns="45350" rIns="90350" bIns="453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30"/>
              <p:cNvSpPr/>
              <p:nvPr/>
            </p:nvSpPr>
            <p:spPr>
              <a:xfrm>
                <a:off x="5679720" y="2292480"/>
                <a:ext cx="227520" cy="252360"/>
              </a:xfrm>
              <a:custGeom>
                <a:avLst/>
                <a:gdLst/>
                <a:ahLst/>
                <a:cxnLst/>
                <a:rect l="l" t="t" r="r" b="b"/>
                <a:pathLst>
                  <a:path w="632" h="701" extrusionOk="0">
                    <a:moveTo>
                      <a:pt x="611" y="427"/>
                    </a:moveTo>
                    <a:cubicBezTo>
                      <a:pt x="636" y="342"/>
                      <a:pt x="637" y="287"/>
                      <a:pt x="622" y="164"/>
                    </a:cubicBezTo>
                    <a:cubicBezTo>
                      <a:pt x="607" y="40"/>
                      <a:pt x="505" y="34"/>
                      <a:pt x="505" y="34"/>
                    </a:cubicBezTo>
                    <a:cubicBezTo>
                      <a:pt x="392" y="1"/>
                      <a:pt x="145" y="-46"/>
                      <a:pt x="51" y="111"/>
                    </a:cubicBezTo>
                    <a:cubicBezTo>
                      <a:pt x="28" y="150"/>
                      <a:pt x="-38" y="254"/>
                      <a:pt x="29" y="324"/>
                    </a:cubicBezTo>
                    <a:cubicBezTo>
                      <a:pt x="29" y="324"/>
                      <a:pt x="72" y="580"/>
                      <a:pt x="268" y="695"/>
                    </a:cubicBezTo>
                    <a:cubicBezTo>
                      <a:pt x="341" y="737"/>
                      <a:pt x="574" y="554"/>
                      <a:pt x="611" y="4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30"/>
              <p:cNvSpPr/>
              <p:nvPr/>
            </p:nvSpPr>
            <p:spPr>
              <a:xfrm>
                <a:off x="5862240" y="2219760"/>
                <a:ext cx="116640" cy="116280"/>
              </a:xfrm>
              <a:custGeom>
                <a:avLst/>
                <a:gdLst/>
                <a:ahLst/>
                <a:cxnLst/>
                <a:rect l="l" t="t" r="r" b="b"/>
                <a:pathLst>
                  <a:path w="324" h="323" extrusionOk="0">
                    <a:moveTo>
                      <a:pt x="324" y="161"/>
                    </a:moveTo>
                    <a:cubicBezTo>
                      <a:pt x="324" y="190"/>
                      <a:pt x="316" y="217"/>
                      <a:pt x="302" y="242"/>
                    </a:cubicBezTo>
                    <a:cubicBezTo>
                      <a:pt x="288" y="266"/>
                      <a:pt x="268" y="287"/>
                      <a:pt x="243" y="301"/>
                    </a:cubicBezTo>
                    <a:cubicBezTo>
                      <a:pt x="219" y="315"/>
                      <a:pt x="190" y="323"/>
                      <a:pt x="162" y="323"/>
                    </a:cubicBezTo>
                    <a:cubicBezTo>
                      <a:pt x="134" y="323"/>
                      <a:pt x="106" y="315"/>
                      <a:pt x="81" y="301"/>
                    </a:cubicBezTo>
                    <a:cubicBezTo>
                      <a:pt x="57" y="287"/>
                      <a:pt x="36" y="266"/>
                      <a:pt x="22" y="242"/>
                    </a:cubicBezTo>
                    <a:cubicBezTo>
                      <a:pt x="8" y="217"/>
                      <a:pt x="0" y="190"/>
                      <a:pt x="0" y="161"/>
                    </a:cubicBezTo>
                    <a:cubicBezTo>
                      <a:pt x="0" y="133"/>
                      <a:pt x="8" y="105"/>
                      <a:pt x="22" y="80"/>
                    </a:cubicBezTo>
                    <a:cubicBezTo>
                      <a:pt x="36" y="56"/>
                      <a:pt x="57" y="35"/>
                      <a:pt x="81" y="21"/>
                    </a:cubicBezTo>
                    <a:cubicBezTo>
                      <a:pt x="106" y="7"/>
                      <a:pt x="134" y="0"/>
                      <a:pt x="162" y="0"/>
                    </a:cubicBezTo>
                    <a:cubicBezTo>
                      <a:pt x="190" y="0"/>
                      <a:pt x="219" y="7"/>
                      <a:pt x="243" y="21"/>
                    </a:cubicBezTo>
                    <a:cubicBezTo>
                      <a:pt x="268" y="35"/>
                      <a:pt x="288" y="56"/>
                      <a:pt x="302" y="80"/>
                    </a:cubicBezTo>
                    <a:cubicBezTo>
                      <a:pt x="316" y="105"/>
                      <a:pt x="324" y="133"/>
                      <a:pt x="324" y="1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30"/>
              <p:cNvSpPr/>
              <p:nvPr/>
            </p:nvSpPr>
            <p:spPr>
              <a:xfrm>
                <a:off x="5952960" y="2293200"/>
                <a:ext cx="69840" cy="69840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94" extrusionOk="0">
                    <a:moveTo>
                      <a:pt x="0" y="97"/>
                    </a:moveTo>
                    <a:lnTo>
                      <a:pt x="0" y="97"/>
                    </a:lnTo>
                    <a:lnTo>
                      <a:pt x="0" y="97"/>
                    </a:lnTo>
                    <a:cubicBezTo>
                      <a:pt x="0" y="80"/>
                      <a:pt x="5" y="63"/>
                      <a:pt x="13" y="48"/>
                    </a:cubicBezTo>
                    <a:cubicBezTo>
                      <a:pt x="22" y="33"/>
                      <a:pt x="34" y="21"/>
                      <a:pt x="48" y="13"/>
                    </a:cubicBezTo>
                    <a:cubicBezTo>
                      <a:pt x="63" y="4"/>
                      <a:pt x="80" y="0"/>
                      <a:pt x="97" y="0"/>
                    </a:cubicBezTo>
                    <a:cubicBezTo>
                      <a:pt x="114" y="0"/>
                      <a:pt x="132" y="4"/>
                      <a:pt x="146" y="13"/>
                    </a:cubicBezTo>
                    <a:cubicBezTo>
                      <a:pt x="161" y="21"/>
                      <a:pt x="173" y="33"/>
                      <a:pt x="181" y="48"/>
                    </a:cubicBezTo>
                    <a:cubicBezTo>
                      <a:pt x="190" y="63"/>
                      <a:pt x="194" y="80"/>
                      <a:pt x="194" y="97"/>
                    </a:cubicBezTo>
                    <a:cubicBezTo>
                      <a:pt x="194" y="114"/>
                      <a:pt x="190" y="130"/>
                      <a:pt x="181" y="145"/>
                    </a:cubicBezTo>
                    <a:cubicBezTo>
                      <a:pt x="173" y="159"/>
                      <a:pt x="161" y="172"/>
                      <a:pt x="146" y="181"/>
                    </a:cubicBezTo>
                    <a:cubicBezTo>
                      <a:pt x="132" y="189"/>
                      <a:pt x="114" y="194"/>
                      <a:pt x="97" y="194"/>
                    </a:cubicBezTo>
                    <a:lnTo>
                      <a:pt x="97" y="194"/>
                    </a:lnTo>
                    <a:lnTo>
                      <a:pt x="97" y="194"/>
                    </a:lnTo>
                    <a:cubicBezTo>
                      <a:pt x="80" y="194"/>
                      <a:pt x="63" y="189"/>
                      <a:pt x="48" y="181"/>
                    </a:cubicBezTo>
                    <a:cubicBezTo>
                      <a:pt x="34" y="172"/>
                      <a:pt x="22" y="159"/>
                      <a:pt x="13" y="145"/>
                    </a:cubicBezTo>
                    <a:cubicBezTo>
                      <a:pt x="5" y="130"/>
                      <a:pt x="0" y="114"/>
                      <a:pt x="0" y="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4825" rIns="90000" bIns="24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30"/>
              <p:cNvSpPr/>
              <p:nvPr/>
            </p:nvSpPr>
            <p:spPr>
              <a:xfrm>
                <a:off x="6008400" y="2345040"/>
                <a:ext cx="41040" cy="41400"/>
              </a:xfrm>
              <a:custGeom>
                <a:avLst/>
                <a:gdLst/>
                <a:ahLst/>
                <a:cxnLst/>
                <a:rect l="l" t="t" r="r" b="b"/>
                <a:pathLst>
                  <a:path w="114" h="115" extrusionOk="0">
                    <a:moveTo>
                      <a:pt x="0" y="57"/>
                    </a:moveTo>
                    <a:lnTo>
                      <a:pt x="0" y="57"/>
                    </a:lnTo>
                    <a:lnTo>
                      <a:pt x="0" y="57"/>
                    </a:lnTo>
                    <a:cubicBezTo>
                      <a:pt x="0" y="47"/>
                      <a:pt x="3" y="37"/>
                      <a:pt x="8" y="29"/>
                    </a:cubicBezTo>
                    <a:cubicBezTo>
                      <a:pt x="13" y="20"/>
                      <a:pt x="21" y="13"/>
                      <a:pt x="29" y="8"/>
                    </a:cubicBezTo>
                    <a:cubicBezTo>
                      <a:pt x="38" y="3"/>
                      <a:pt x="47" y="0"/>
                      <a:pt x="57" y="0"/>
                    </a:cubicBezTo>
                    <a:cubicBezTo>
                      <a:pt x="67" y="0"/>
                      <a:pt x="78" y="3"/>
                      <a:pt x="86" y="8"/>
                    </a:cubicBezTo>
                    <a:cubicBezTo>
                      <a:pt x="95" y="13"/>
                      <a:pt x="102" y="20"/>
                      <a:pt x="107" y="29"/>
                    </a:cubicBezTo>
                    <a:cubicBezTo>
                      <a:pt x="112" y="37"/>
                      <a:pt x="114" y="47"/>
                      <a:pt x="114" y="57"/>
                    </a:cubicBezTo>
                    <a:cubicBezTo>
                      <a:pt x="114" y="67"/>
                      <a:pt x="112" y="77"/>
                      <a:pt x="107" y="86"/>
                    </a:cubicBezTo>
                    <a:cubicBezTo>
                      <a:pt x="102" y="95"/>
                      <a:pt x="94" y="102"/>
                      <a:pt x="86" y="107"/>
                    </a:cubicBezTo>
                    <a:cubicBezTo>
                      <a:pt x="77" y="112"/>
                      <a:pt x="67" y="115"/>
                      <a:pt x="57" y="115"/>
                    </a:cubicBezTo>
                    <a:lnTo>
                      <a:pt x="57" y="115"/>
                    </a:lnTo>
                    <a:lnTo>
                      <a:pt x="57" y="115"/>
                    </a:lnTo>
                    <a:cubicBezTo>
                      <a:pt x="47" y="115"/>
                      <a:pt x="37" y="112"/>
                      <a:pt x="28" y="107"/>
                    </a:cubicBezTo>
                    <a:cubicBezTo>
                      <a:pt x="20" y="102"/>
                      <a:pt x="13" y="95"/>
                      <a:pt x="8" y="86"/>
                    </a:cubicBezTo>
                    <a:cubicBezTo>
                      <a:pt x="3" y="77"/>
                      <a:pt x="0" y="67"/>
                      <a:pt x="0" y="5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30"/>
              <p:cNvSpPr/>
              <p:nvPr/>
            </p:nvSpPr>
            <p:spPr>
              <a:xfrm>
                <a:off x="5684040" y="2342160"/>
                <a:ext cx="207360" cy="398880"/>
              </a:xfrm>
              <a:custGeom>
                <a:avLst/>
                <a:gdLst/>
                <a:ahLst/>
                <a:cxnLst/>
                <a:rect l="l" t="t" r="r" b="b"/>
                <a:pathLst>
                  <a:path w="576" h="1108" extrusionOk="0">
                    <a:moveTo>
                      <a:pt x="461" y="217"/>
                    </a:moveTo>
                    <a:cubicBezTo>
                      <a:pt x="463" y="222"/>
                      <a:pt x="463" y="240"/>
                      <a:pt x="468" y="238"/>
                    </a:cubicBezTo>
                    <a:cubicBezTo>
                      <a:pt x="490" y="228"/>
                      <a:pt x="542" y="208"/>
                      <a:pt x="570" y="266"/>
                    </a:cubicBezTo>
                    <a:cubicBezTo>
                      <a:pt x="599" y="326"/>
                      <a:pt x="508" y="410"/>
                      <a:pt x="464" y="367"/>
                    </a:cubicBezTo>
                    <a:cubicBezTo>
                      <a:pt x="445" y="431"/>
                      <a:pt x="399" y="461"/>
                      <a:pt x="395" y="472"/>
                    </a:cubicBezTo>
                    <a:cubicBezTo>
                      <a:pt x="383" y="503"/>
                      <a:pt x="425" y="759"/>
                      <a:pt x="421" y="832"/>
                    </a:cubicBezTo>
                    <a:cubicBezTo>
                      <a:pt x="417" y="927"/>
                      <a:pt x="239" y="1108"/>
                      <a:pt x="239" y="1108"/>
                    </a:cubicBezTo>
                    <a:cubicBezTo>
                      <a:pt x="239" y="1108"/>
                      <a:pt x="74" y="1106"/>
                      <a:pt x="94" y="985"/>
                    </a:cubicBezTo>
                    <a:cubicBezTo>
                      <a:pt x="94" y="985"/>
                      <a:pt x="165" y="553"/>
                      <a:pt x="144" y="547"/>
                    </a:cubicBezTo>
                    <a:cubicBezTo>
                      <a:pt x="51" y="534"/>
                      <a:pt x="-27" y="450"/>
                      <a:pt x="8" y="228"/>
                    </a:cubicBezTo>
                    <a:cubicBezTo>
                      <a:pt x="34" y="66"/>
                      <a:pt x="34" y="4"/>
                      <a:pt x="147" y="0"/>
                    </a:cubicBezTo>
                    <a:cubicBezTo>
                      <a:pt x="251" y="31"/>
                      <a:pt x="413" y="217"/>
                      <a:pt x="461" y="217"/>
                    </a:cubicBezTo>
                    <a:close/>
                  </a:path>
                </a:pathLst>
              </a:custGeom>
              <a:solidFill>
                <a:srgbClr val="EBB1A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30"/>
              <p:cNvSpPr/>
              <p:nvPr/>
            </p:nvSpPr>
            <p:spPr>
              <a:xfrm>
                <a:off x="5684760" y="2312640"/>
                <a:ext cx="169200" cy="109800"/>
              </a:xfrm>
              <a:custGeom>
                <a:avLst/>
                <a:gdLst/>
                <a:ahLst/>
                <a:cxnLst/>
                <a:rect l="l" t="t" r="r" b="b"/>
                <a:pathLst>
                  <a:path w="470" h="305" extrusionOk="0">
                    <a:moveTo>
                      <a:pt x="459" y="299"/>
                    </a:moveTo>
                    <a:cubicBezTo>
                      <a:pt x="459" y="299"/>
                      <a:pt x="264" y="331"/>
                      <a:pt x="229" y="254"/>
                    </a:cubicBezTo>
                    <a:lnTo>
                      <a:pt x="170" y="160"/>
                    </a:lnTo>
                    <a:cubicBezTo>
                      <a:pt x="170" y="160"/>
                      <a:pt x="164" y="241"/>
                      <a:pt x="99" y="252"/>
                    </a:cubicBezTo>
                    <a:cubicBezTo>
                      <a:pt x="34" y="263"/>
                      <a:pt x="-12" y="277"/>
                      <a:pt x="2" y="182"/>
                    </a:cubicBezTo>
                    <a:cubicBezTo>
                      <a:pt x="16" y="87"/>
                      <a:pt x="52" y="-52"/>
                      <a:pt x="213" y="21"/>
                    </a:cubicBezTo>
                    <a:cubicBezTo>
                      <a:pt x="375" y="94"/>
                      <a:pt x="470" y="295"/>
                      <a:pt x="470" y="295"/>
                    </a:cubicBezTo>
                    <a:lnTo>
                      <a:pt x="459" y="29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30"/>
              <p:cNvSpPr/>
              <p:nvPr/>
            </p:nvSpPr>
            <p:spPr>
              <a:xfrm>
                <a:off x="5735160" y="2527560"/>
                <a:ext cx="48240" cy="24480"/>
              </a:xfrm>
              <a:custGeom>
                <a:avLst/>
                <a:gdLst/>
                <a:ahLst/>
                <a:cxnLst/>
                <a:rect l="l" t="t" r="r" b="b"/>
                <a:pathLst>
                  <a:path w="134" h="68" extrusionOk="0">
                    <a:moveTo>
                      <a:pt x="0" y="32"/>
                    </a:moveTo>
                    <a:cubicBezTo>
                      <a:pt x="0" y="32"/>
                      <a:pt x="105" y="23"/>
                      <a:pt x="134" y="0"/>
                    </a:cubicBezTo>
                    <a:cubicBezTo>
                      <a:pt x="134" y="0"/>
                      <a:pt x="14" y="129"/>
                      <a:pt x="0" y="32"/>
                    </a:cubicBezTo>
                    <a:close/>
                  </a:path>
                </a:pathLst>
              </a:custGeom>
              <a:solidFill>
                <a:srgbClr val="D5A095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30"/>
              <p:cNvSpPr/>
              <p:nvPr/>
            </p:nvSpPr>
            <p:spPr>
              <a:xfrm>
                <a:off x="5290560" y="2442960"/>
                <a:ext cx="546840" cy="568440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1579" extrusionOk="0">
                    <a:moveTo>
                      <a:pt x="1519" y="676"/>
                    </a:moveTo>
                    <a:lnTo>
                      <a:pt x="1320" y="584"/>
                    </a:lnTo>
                    <a:lnTo>
                      <a:pt x="1320" y="584"/>
                    </a:lnTo>
                    <a:cubicBezTo>
                      <a:pt x="1291" y="571"/>
                      <a:pt x="1259" y="564"/>
                      <a:pt x="1227" y="564"/>
                    </a:cubicBezTo>
                    <a:cubicBezTo>
                      <a:pt x="1188" y="564"/>
                      <a:pt x="1150" y="574"/>
                      <a:pt x="1115" y="594"/>
                    </a:cubicBezTo>
                    <a:cubicBezTo>
                      <a:pt x="1101" y="602"/>
                      <a:pt x="1086" y="613"/>
                      <a:pt x="1074" y="624"/>
                    </a:cubicBezTo>
                    <a:lnTo>
                      <a:pt x="701" y="1087"/>
                    </a:lnTo>
                    <a:cubicBezTo>
                      <a:pt x="637" y="987"/>
                      <a:pt x="479" y="714"/>
                      <a:pt x="372" y="414"/>
                    </a:cubicBezTo>
                    <a:lnTo>
                      <a:pt x="392" y="185"/>
                    </a:lnTo>
                    <a:cubicBezTo>
                      <a:pt x="392" y="185"/>
                      <a:pt x="378" y="144"/>
                      <a:pt x="348" y="192"/>
                    </a:cubicBezTo>
                    <a:cubicBezTo>
                      <a:pt x="318" y="239"/>
                      <a:pt x="318" y="255"/>
                      <a:pt x="318" y="255"/>
                    </a:cubicBezTo>
                    <a:cubicBezTo>
                      <a:pt x="318" y="255"/>
                      <a:pt x="248" y="201"/>
                      <a:pt x="192" y="130"/>
                    </a:cubicBezTo>
                    <a:cubicBezTo>
                      <a:pt x="166" y="98"/>
                      <a:pt x="140" y="31"/>
                      <a:pt x="132" y="19"/>
                    </a:cubicBezTo>
                    <a:cubicBezTo>
                      <a:pt x="105" y="-20"/>
                      <a:pt x="105" y="12"/>
                      <a:pt x="105" y="27"/>
                    </a:cubicBezTo>
                    <a:cubicBezTo>
                      <a:pt x="105" y="41"/>
                      <a:pt x="108" y="66"/>
                      <a:pt x="108" y="66"/>
                    </a:cubicBezTo>
                    <a:cubicBezTo>
                      <a:pt x="108" y="66"/>
                      <a:pt x="72" y="-5"/>
                      <a:pt x="64" y="13"/>
                    </a:cubicBezTo>
                    <a:cubicBezTo>
                      <a:pt x="62" y="17"/>
                      <a:pt x="64" y="26"/>
                      <a:pt x="68" y="38"/>
                    </a:cubicBezTo>
                    <a:cubicBezTo>
                      <a:pt x="58" y="24"/>
                      <a:pt x="50" y="15"/>
                      <a:pt x="44" y="18"/>
                    </a:cubicBezTo>
                    <a:cubicBezTo>
                      <a:pt x="30" y="25"/>
                      <a:pt x="65" y="150"/>
                      <a:pt x="108" y="191"/>
                    </a:cubicBezTo>
                    <a:cubicBezTo>
                      <a:pt x="117" y="199"/>
                      <a:pt x="111" y="206"/>
                      <a:pt x="100" y="201"/>
                    </a:cubicBezTo>
                    <a:cubicBezTo>
                      <a:pt x="69" y="187"/>
                      <a:pt x="13" y="98"/>
                      <a:pt x="1" y="106"/>
                    </a:cubicBezTo>
                    <a:cubicBezTo>
                      <a:pt x="-15" y="116"/>
                      <a:pt x="81" y="293"/>
                      <a:pt x="92" y="308"/>
                    </a:cubicBezTo>
                    <a:cubicBezTo>
                      <a:pt x="122" y="350"/>
                      <a:pt x="194" y="480"/>
                      <a:pt x="194" y="480"/>
                    </a:cubicBezTo>
                    <a:cubicBezTo>
                      <a:pt x="194" y="480"/>
                      <a:pt x="341" y="1390"/>
                      <a:pt x="539" y="1537"/>
                    </a:cubicBezTo>
                    <a:cubicBezTo>
                      <a:pt x="639" y="1612"/>
                      <a:pt x="684" y="1576"/>
                      <a:pt x="705" y="1507"/>
                    </a:cubicBezTo>
                    <a:cubicBezTo>
                      <a:pt x="953" y="1316"/>
                      <a:pt x="1503" y="692"/>
                      <a:pt x="1519" y="676"/>
                    </a:cubicBezTo>
                    <a:close/>
                  </a:path>
                </a:pathLst>
              </a:custGeom>
              <a:solidFill>
                <a:srgbClr val="EBB1A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30"/>
              <p:cNvSpPr/>
              <p:nvPr/>
            </p:nvSpPr>
            <p:spPr>
              <a:xfrm>
                <a:off x="5468040" y="2672280"/>
                <a:ext cx="369360" cy="339120"/>
              </a:xfrm>
              <a:custGeom>
                <a:avLst/>
                <a:gdLst/>
                <a:ahLst/>
                <a:cxnLst/>
                <a:rect l="l" t="t" r="r" b="b"/>
                <a:pathLst>
                  <a:path w="1026" h="942" extrusionOk="0">
                    <a:moveTo>
                      <a:pt x="944" y="0"/>
                    </a:moveTo>
                    <a:lnTo>
                      <a:pt x="1026" y="39"/>
                    </a:lnTo>
                    <a:cubicBezTo>
                      <a:pt x="1010" y="55"/>
                      <a:pt x="460" y="679"/>
                      <a:pt x="212" y="870"/>
                    </a:cubicBezTo>
                    <a:cubicBezTo>
                      <a:pt x="191" y="939"/>
                      <a:pt x="146" y="975"/>
                      <a:pt x="45" y="900"/>
                    </a:cubicBezTo>
                    <a:cubicBezTo>
                      <a:pt x="30" y="889"/>
                      <a:pt x="14" y="872"/>
                      <a:pt x="0" y="852"/>
                    </a:cubicBezTo>
                    <a:cubicBezTo>
                      <a:pt x="334" y="590"/>
                      <a:pt x="653" y="310"/>
                      <a:pt x="944" y="0"/>
                    </a:cubicBezTo>
                    <a:close/>
                  </a:path>
                </a:pathLst>
              </a:custGeom>
              <a:solidFill>
                <a:srgbClr val="EBB1A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30"/>
              <p:cNvSpPr/>
              <p:nvPr/>
            </p:nvSpPr>
            <p:spPr>
              <a:xfrm>
                <a:off x="5556600" y="2646000"/>
                <a:ext cx="181440" cy="171720"/>
              </a:xfrm>
              <a:custGeom>
                <a:avLst/>
                <a:gdLst/>
                <a:ahLst/>
                <a:cxnLst/>
                <a:rect l="l" t="t" r="r" b="b"/>
                <a:pathLst>
                  <a:path w="504" h="477" extrusionOk="0">
                    <a:moveTo>
                      <a:pt x="0" y="477"/>
                    </a:moveTo>
                    <a:lnTo>
                      <a:pt x="335" y="60"/>
                    </a:lnTo>
                    <a:lnTo>
                      <a:pt x="335" y="60"/>
                    </a:lnTo>
                    <a:cubicBezTo>
                      <a:pt x="347" y="49"/>
                      <a:pt x="362" y="38"/>
                      <a:pt x="376" y="30"/>
                    </a:cubicBezTo>
                    <a:cubicBezTo>
                      <a:pt x="411" y="10"/>
                      <a:pt x="449" y="0"/>
                      <a:pt x="488" y="0"/>
                    </a:cubicBezTo>
                    <a:cubicBezTo>
                      <a:pt x="493" y="0"/>
                      <a:pt x="499" y="0"/>
                      <a:pt x="504" y="0"/>
                    </a:cubicBezTo>
                    <a:cubicBezTo>
                      <a:pt x="344" y="167"/>
                      <a:pt x="175" y="325"/>
                      <a:pt x="0" y="477"/>
                    </a:cubicBezTo>
                    <a:close/>
                  </a:path>
                </a:pathLst>
              </a:custGeom>
              <a:solidFill>
                <a:srgbClr val="EBB1A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30"/>
              <p:cNvSpPr/>
              <p:nvPr/>
            </p:nvSpPr>
            <p:spPr>
              <a:xfrm>
                <a:off x="5551920" y="2633400"/>
                <a:ext cx="285480" cy="265320"/>
              </a:xfrm>
              <a:custGeom>
                <a:avLst/>
                <a:gdLst/>
                <a:ahLst/>
                <a:cxnLst/>
                <a:rect l="l" t="t" r="r" b="b"/>
                <a:pathLst>
                  <a:path w="793" h="737" extrusionOk="0">
                    <a:moveTo>
                      <a:pt x="0" y="356"/>
                    </a:moveTo>
                    <a:lnTo>
                      <a:pt x="324" y="52"/>
                    </a:lnTo>
                    <a:cubicBezTo>
                      <a:pt x="390" y="-10"/>
                      <a:pt x="463" y="-37"/>
                      <a:pt x="501" y="90"/>
                    </a:cubicBezTo>
                    <a:lnTo>
                      <a:pt x="793" y="147"/>
                    </a:lnTo>
                    <a:cubicBezTo>
                      <a:pt x="782" y="158"/>
                      <a:pt x="494" y="484"/>
                      <a:pt x="241" y="737"/>
                    </a:cubicBezTo>
                    <a:cubicBezTo>
                      <a:pt x="200" y="593"/>
                      <a:pt x="39" y="501"/>
                      <a:pt x="0" y="356"/>
                    </a:cubicBezTo>
                    <a:close/>
                  </a:path>
                </a:pathLst>
              </a:custGeom>
              <a:solidFill>
                <a:srgbClr val="FBC57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30"/>
              <p:cNvSpPr/>
              <p:nvPr/>
            </p:nvSpPr>
            <p:spPr>
              <a:xfrm>
                <a:off x="5381640" y="2534040"/>
                <a:ext cx="19440" cy="30960"/>
              </a:xfrm>
              <a:custGeom>
                <a:avLst/>
                <a:gdLst/>
                <a:ahLst/>
                <a:cxnLst/>
                <a:rect l="l" t="t" r="r" b="b"/>
                <a:pathLst>
                  <a:path w="54" h="86" extrusionOk="0">
                    <a:moveTo>
                      <a:pt x="53" y="0"/>
                    </a:moveTo>
                    <a:lnTo>
                      <a:pt x="53" y="0"/>
                    </a:lnTo>
                    <a:cubicBezTo>
                      <a:pt x="41" y="7"/>
                      <a:pt x="31" y="16"/>
                      <a:pt x="22" y="27"/>
                    </a:cubicBezTo>
                    <a:lnTo>
                      <a:pt x="22" y="27"/>
                    </a:lnTo>
                    <a:cubicBezTo>
                      <a:pt x="19" y="31"/>
                      <a:pt x="16" y="35"/>
                      <a:pt x="14" y="39"/>
                    </a:cubicBezTo>
                    <a:cubicBezTo>
                      <a:pt x="10" y="47"/>
                      <a:pt x="6" y="55"/>
                      <a:pt x="4" y="63"/>
                    </a:cubicBezTo>
                    <a:lnTo>
                      <a:pt x="4" y="63"/>
                    </a:lnTo>
                    <a:cubicBezTo>
                      <a:pt x="2" y="70"/>
                      <a:pt x="0" y="78"/>
                      <a:pt x="0" y="85"/>
                    </a:cubicBezTo>
                    <a:cubicBezTo>
                      <a:pt x="0" y="87"/>
                      <a:pt x="2" y="87"/>
                      <a:pt x="2" y="85"/>
                    </a:cubicBezTo>
                    <a:cubicBezTo>
                      <a:pt x="4" y="59"/>
                      <a:pt x="17" y="34"/>
                      <a:pt x="36" y="16"/>
                    </a:cubicBezTo>
                    <a:lnTo>
                      <a:pt x="36" y="16"/>
                    </a:lnTo>
                    <a:cubicBezTo>
                      <a:pt x="41" y="10"/>
                      <a:pt x="47" y="6"/>
                      <a:pt x="54" y="2"/>
                    </a:cubicBezTo>
                    <a:lnTo>
                      <a:pt x="54" y="2"/>
                    </a:lnTo>
                    <a:lnTo>
                      <a:pt x="54" y="2"/>
                    </a:lnTo>
                    <a:lnTo>
                      <a:pt x="54" y="1"/>
                    </a:lnTo>
                    <a:lnTo>
                      <a:pt x="54" y="1"/>
                    </a:lnTo>
                    <a:cubicBezTo>
                      <a:pt x="54" y="0"/>
                      <a:pt x="54" y="0"/>
                      <a:pt x="54" y="0"/>
                    </a:cubicBez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D5A095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30"/>
              <p:cNvSpPr/>
              <p:nvPr/>
            </p:nvSpPr>
            <p:spPr>
              <a:xfrm>
                <a:off x="5330880" y="2464200"/>
                <a:ext cx="27720" cy="37440"/>
              </a:xfrm>
              <a:custGeom>
                <a:avLst/>
                <a:gdLst/>
                <a:ahLst/>
                <a:cxnLst/>
                <a:rect l="l" t="t" r="r" b="b"/>
                <a:pathLst>
                  <a:path w="77" h="104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4" y="16"/>
                      <a:pt x="10" y="30"/>
                      <a:pt x="17" y="43"/>
                    </a:cubicBezTo>
                    <a:cubicBezTo>
                      <a:pt x="18" y="45"/>
                      <a:pt x="19" y="46"/>
                      <a:pt x="20" y="48"/>
                    </a:cubicBezTo>
                    <a:lnTo>
                      <a:pt x="20" y="48"/>
                    </a:lnTo>
                    <a:cubicBezTo>
                      <a:pt x="29" y="62"/>
                      <a:pt x="40" y="75"/>
                      <a:pt x="52" y="86"/>
                    </a:cubicBezTo>
                    <a:lnTo>
                      <a:pt x="52" y="86"/>
                    </a:lnTo>
                    <a:cubicBezTo>
                      <a:pt x="59" y="93"/>
                      <a:pt x="67" y="99"/>
                      <a:pt x="75" y="104"/>
                    </a:cubicBezTo>
                    <a:cubicBezTo>
                      <a:pt x="76" y="105"/>
                      <a:pt x="77" y="102"/>
                      <a:pt x="76" y="102"/>
                    </a:cubicBezTo>
                    <a:lnTo>
                      <a:pt x="76" y="102"/>
                    </a:lnTo>
                    <a:cubicBezTo>
                      <a:pt x="62" y="93"/>
                      <a:pt x="49" y="82"/>
                      <a:pt x="38" y="69"/>
                    </a:cubicBezTo>
                    <a:lnTo>
                      <a:pt x="38" y="69"/>
                    </a:lnTo>
                    <a:cubicBezTo>
                      <a:pt x="31" y="61"/>
                      <a:pt x="25" y="52"/>
                      <a:pt x="19" y="42"/>
                    </a:cubicBezTo>
                    <a:cubicBezTo>
                      <a:pt x="17" y="37"/>
                      <a:pt x="14" y="32"/>
                      <a:pt x="12" y="27"/>
                    </a:cubicBezTo>
                    <a:lnTo>
                      <a:pt x="12" y="27"/>
                    </a:lnTo>
                    <a:cubicBezTo>
                      <a:pt x="8" y="19"/>
                      <a:pt x="5" y="10"/>
                      <a:pt x="2" y="1"/>
                    </a:cubicBezTo>
                    <a:lnTo>
                      <a:pt x="2" y="1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D5A095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30"/>
              <p:cNvSpPr/>
              <p:nvPr/>
            </p:nvSpPr>
            <p:spPr>
              <a:xfrm>
                <a:off x="5314320" y="2456640"/>
                <a:ext cx="29880" cy="50400"/>
              </a:xfrm>
              <a:custGeom>
                <a:avLst/>
                <a:gdLst/>
                <a:ahLst/>
                <a:cxnLst/>
                <a:rect l="l" t="t" r="r" b="b"/>
                <a:pathLst>
                  <a:path w="83" h="140" extrusionOk="0">
                    <a:moveTo>
                      <a:pt x="0" y="3"/>
                    </a:moveTo>
                    <a:lnTo>
                      <a:pt x="0" y="3"/>
                    </a:lnTo>
                    <a:cubicBezTo>
                      <a:pt x="8" y="23"/>
                      <a:pt x="17" y="44"/>
                      <a:pt x="27" y="64"/>
                    </a:cubicBezTo>
                    <a:cubicBezTo>
                      <a:pt x="32" y="74"/>
                      <a:pt x="37" y="84"/>
                      <a:pt x="42" y="94"/>
                    </a:cubicBezTo>
                    <a:lnTo>
                      <a:pt x="42" y="94"/>
                    </a:lnTo>
                    <a:cubicBezTo>
                      <a:pt x="43" y="95"/>
                      <a:pt x="44" y="97"/>
                      <a:pt x="45" y="99"/>
                    </a:cubicBezTo>
                    <a:cubicBezTo>
                      <a:pt x="49" y="106"/>
                      <a:pt x="53" y="112"/>
                      <a:pt x="58" y="119"/>
                    </a:cubicBezTo>
                    <a:cubicBezTo>
                      <a:pt x="64" y="127"/>
                      <a:pt x="72" y="135"/>
                      <a:pt x="81" y="140"/>
                    </a:cubicBezTo>
                    <a:lnTo>
                      <a:pt x="81" y="140"/>
                    </a:lnTo>
                    <a:cubicBezTo>
                      <a:pt x="82" y="140"/>
                      <a:pt x="82" y="140"/>
                      <a:pt x="82" y="140"/>
                    </a:cubicBezTo>
                    <a:lnTo>
                      <a:pt x="82" y="140"/>
                    </a:lnTo>
                    <a:cubicBezTo>
                      <a:pt x="83" y="140"/>
                      <a:pt x="83" y="140"/>
                      <a:pt x="83" y="140"/>
                    </a:cubicBezTo>
                    <a:lnTo>
                      <a:pt x="83" y="139"/>
                    </a:lnTo>
                    <a:lnTo>
                      <a:pt x="83" y="139"/>
                    </a:lnTo>
                    <a:cubicBezTo>
                      <a:pt x="83" y="138"/>
                      <a:pt x="83" y="138"/>
                      <a:pt x="83" y="138"/>
                    </a:cubicBezTo>
                    <a:cubicBezTo>
                      <a:pt x="66" y="129"/>
                      <a:pt x="55" y="112"/>
                      <a:pt x="46" y="95"/>
                    </a:cubicBezTo>
                    <a:lnTo>
                      <a:pt x="46" y="95"/>
                    </a:lnTo>
                    <a:cubicBezTo>
                      <a:pt x="35" y="76"/>
                      <a:pt x="25" y="57"/>
                      <a:pt x="16" y="36"/>
                    </a:cubicBezTo>
                    <a:cubicBezTo>
                      <a:pt x="11" y="25"/>
                      <a:pt x="6" y="14"/>
                      <a:pt x="2" y="2"/>
                    </a:cubicBezTo>
                    <a:cubicBezTo>
                      <a:pt x="1" y="0"/>
                      <a:pt x="-1" y="1"/>
                      <a:pt x="0" y="3"/>
                    </a:cubicBezTo>
                    <a:close/>
                  </a:path>
                </a:pathLst>
              </a:custGeom>
              <a:solidFill>
                <a:srgbClr val="D5A095"/>
              </a:solidFill>
              <a:ln>
                <a:noFill/>
              </a:ln>
            </p:spPr>
            <p:txBody>
              <a:bodyPr spcFirstLastPara="1" wrap="square" lIns="90000" tIns="5400" rIns="90000" bIns="54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30"/>
              <p:cNvSpPr/>
              <p:nvPr/>
            </p:nvSpPr>
            <p:spPr>
              <a:xfrm>
                <a:off x="5341320" y="2499840"/>
                <a:ext cx="2088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58" h="29" extrusionOk="0">
                    <a:moveTo>
                      <a:pt x="2" y="29"/>
                    </a:moveTo>
                    <a:lnTo>
                      <a:pt x="2" y="29"/>
                    </a:lnTo>
                    <a:cubicBezTo>
                      <a:pt x="6" y="26"/>
                      <a:pt x="10" y="22"/>
                      <a:pt x="15" y="20"/>
                    </a:cubicBezTo>
                    <a:cubicBezTo>
                      <a:pt x="28" y="12"/>
                      <a:pt x="42" y="7"/>
                      <a:pt x="57" y="2"/>
                    </a:cubicBezTo>
                    <a:lnTo>
                      <a:pt x="57" y="2"/>
                    </a:lnTo>
                    <a:lnTo>
                      <a:pt x="57" y="2"/>
                    </a:lnTo>
                    <a:lnTo>
                      <a:pt x="57" y="2"/>
                    </a:lnTo>
                    <a:cubicBezTo>
                      <a:pt x="58" y="2"/>
                      <a:pt x="58" y="1"/>
                      <a:pt x="58" y="1"/>
                    </a:cubicBezTo>
                    <a:lnTo>
                      <a:pt x="57" y="1"/>
                    </a:lnTo>
                    <a:cubicBezTo>
                      <a:pt x="57" y="0"/>
                      <a:pt x="57" y="0"/>
                      <a:pt x="57" y="0"/>
                    </a:cubicBezTo>
                    <a:lnTo>
                      <a:pt x="56" y="0"/>
                    </a:lnTo>
                    <a:lnTo>
                      <a:pt x="56" y="0"/>
                    </a:lnTo>
                    <a:lnTo>
                      <a:pt x="56" y="0"/>
                    </a:lnTo>
                    <a:cubicBezTo>
                      <a:pt x="41" y="4"/>
                      <a:pt x="27" y="10"/>
                      <a:pt x="13" y="18"/>
                    </a:cubicBezTo>
                    <a:cubicBezTo>
                      <a:pt x="13" y="19"/>
                      <a:pt x="13" y="19"/>
                      <a:pt x="12" y="19"/>
                    </a:cubicBezTo>
                    <a:cubicBezTo>
                      <a:pt x="8" y="21"/>
                      <a:pt x="4" y="24"/>
                      <a:pt x="0" y="26"/>
                    </a:cubicBezTo>
                    <a:cubicBezTo>
                      <a:pt x="-1" y="27"/>
                      <a:pt x="0" y="29"/>
                      <a:pt x="2" y="29"/>
                    </a:cubicBezTo>
                    <a:close/>
                  </a:path>
                </a:pathLst>
              </a:custGeom>
              <a:solidFill>
                <a:srgbClr val="D5A095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30"/>
              <p:cNvSpPr/>
              <p:nvPr/>
            </p:nvSpPr>
            <p:spPr>
              <a:xfrm>
                <a:off x="5564160" y="2626200"/>
                <a:ext cx="388800" cy="466560"/>
              </a:xfrm>
              <a:custGeom>
                <a:avLst/>
                <a:gdLst/>
                <a:ahLst/>
                <a:cxnLst/>
                <a:rect l="l" t="t" r="r" b="b"/>
                <a:pathLst>
                  <a:path w="1080" h="1296" extrusionOk="0">
                    <a:moveTo>
                      <a:pt x="1060" y="143"/>
                    </a:moveTo>
                    <a:cubicBezTo>
                      <a:pt x="1060" y="143"/>
                      <a:pt x="898" y="51"/>
                      <a:pt x="803" y="13"/>
                    </a:cubicBezTo>
                    <a:cubicBezTo>
                      <a:pt x="800" y="-43"/>
                      <a:pt x="696" y="112"/>
                      <a:pt x="569" y="94"/>
                    </a:cubicBezTo>
                    <a:cubicBezTo>
                      <a:pt x="502" y="84"/>
                      <a:pt x="469" y="77"/>
                      <a:pt x="451" y="24"/>
                    </a:cubicBezTo>
                    <a:cubicBezTo>
                      <a:pt x="451" y="24"/>
                      <a:pt x="132" y="379"/>
                      <a:pt x="100" y="536"/>
                    </a:cubicBezTo>
                    <a:cubicBezTo>
                      <a:pt x="71" y="683"/>
                      <a:pt x="0" y="1237"/>
                      <a:pt x="0" y="1296"/>
                    </a:cubicBezTo>
                    <a:lnTo>
                      <a:pt x="1009" y="1274"/>
                    </a:lnTo>
                    <a:cubicBezTo>
                      <a:pt x="1009" y="1274"/>
                      <a:pt x="1125" y="343"/>
                      <a:pt x="1060" y="14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30"/>
              <p:cNvSpPr/>
              <p:nvPr/>
            </p:nvSpPr>
            <p:spPr>
              <a:xfrm>
                <a:off x="5497560" y="2796840"/>
                <a:ext cx="537120" cy="279720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777" extrusionOk="0">
                    <a:moveTo>
                      <a:pt x="3" y="574"/>
                    </a:moveTo>
                    <a:cubicBezTo>
                      <a:pt x="-18" y="581"/>
                      <a:pt x="62" y="621"/>
                      <a:pt x="118" y="640"/>
                    </a:cubicBezTo>
                    <a:cubicBezTo>
                      <a:pt x="86" y="635"/>
                      <a:pt x="55" y="639"/>
                      <a:pt x="49" y="669"/>
                    </a:cubicBezTo>
                    <a:cubicBezTo>
                      <a:pt x="49" y="669"/>
                      <a:pt x="954" y="752"/>
                      <a:pt x="1305" y="776"/>
                    </a:cubicBezTo>
                    <a:cubicBezTo>
                      <a:pt x="1657" y="800"/>
                      <a:pt x="1403" y="86"/>
                      <a:pt x="1410" y="0"/>
                    </a:cubicBezTo>
                    <a:cubicBezTo>
                      <a:pt x="1296" y="37"/>
                      <a:pt x="1181" y="67"/>
                      <a:pt x="1064" y="92"/>
                    </a:cubicBezTo>
                    <a:cubicBezTo>
                      <a:pt x="1029" y="226"/>
                      <a:pt x="1093" y="397"/>
                      <a:pt x="1070" y="402"/>
                    </a:cubicBezTo>
                    <a:cubicBezTo>
                      <a:pt x="912" y="440"/>
                      <a:pt x="652" y="503"/>
                      <a:pt x="480" y="519"/>
                    </a:cubicBezTo>
                    <a:cubicBezTo>
                      <a:pt x="480" y="519"/>
                      <a:pt x="295" y="401"/>
                      <a:pt x="278" y="407"/>
                    </a:cubicBezTo>
                    <a:cubicBezTo>
                      <a:pt x="261" y="414"/>
                      <a:pt x="381" y="515"/>
                      <a:pt x="381" y="515"/>
                    </a:cubicBezTo>
                    <a:cubicBezTo>
                      <a:pt x="377" y="516"/>
                      <a:pt x="71" y="552"/>
                      <a:pt x="3" y="574"/>
                    </a:cubicBezTo>
                    <a:close/>
                  </a:path>
                </a:pathLst>
              </a:custGeom>
              <a:solidFill>
                <a:srgbClr val="EBB1A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30"/>
              <p:cNvSpPr/>
              <p:nvPr/>
            </p:nvSpPr>
            <p:spPr>
              <a:xfrm>
                <a:off x="5511600" y="3005640"/>
                <a:ext cx="76320" cy="7560"/>
              </a:xfrm>
              <a:custGeom>
                <a:avLst/>
                <a:gdLst/>
                <a:ahLst/>
                <a:cxnLst/>
                <a:rect l="l" t="t" r="r" b="b"/>
                <a:pathLst>
                  <a:path w="212" h="21" fill="none" extrusionOk="0">
                    <a:moveTo>
                      <a:pt x="212" y="0"/>
                    </a:moveTo>
                    <a:cubicBezTo>
                      <a:pt x="203" y="4"/>
                      <a:pt x="0" y="21"/>
                      <a:pt x="0" y="21"/>
                    </a:cubicBezTo>
                  </a:path>
                </a:pathLst>
              </a:custGeom>
              <a:noFill/>
              <a:ln w="9525" cap="flat" cmpd="sng">
                <a:solidFill>
                  <a:srgbClr val="D5A0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82" name="Google Shape;282;p30"/>
              <p:cNvCxnSpPr/>
              <p:nvPr/>
            </p:nvCxnSpPr>
            <p:spPr>
              <a:xfrm flipH="1">
                <a:off x="5534520" y="3022920"/>
                <a:ext cx="57000" cy="4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5A095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83" name="Google Shape;283;p30"/>
              <p:cNvSpPr/>
              <p:nvPr/>
            </p:nvSpPr>
            <p:spPr>
              <a:xfrm>
                <a:off x="5830560" y="2636280"/>
                <a:ext cx="199440" cy="234720"/>
              </a:xfrm>
              <a:custGeom>
                <a:avLst/>
                <a:gdLst/>
                <a:ahLst/>
                <a:cxnLst/>
                <a:rect l="l" t="t" r="r" b="b"/>
                <a:pathLst>
                  <a:path w="554" h="652" extrusionOk="0">
                    <a:moveTo>
                      <a:pt x="63" y="652"/>
                    </a:moveTo>
                    <a:cubicBezTo>
                      <a:pt x="83" y="573"/>
                      <a:pt x="64" y="419"/>
                      <a:pt x="69" y="355"/>
                    </a:cubicBezTo>
                    <a:cubicBezTo>
                      <a:pt x="78" y="230"/>
                      <a:pt x="-8" y="65"/>
                      <a:pt x="0" y="0"/>
                    </a:cubicBezTo>
                    <a:cubicBezTo>
                      <a:pt x="0" y="0"/>
                      <a:pt x="18" y="2"/>
                      <a:pt x="45" y="7"/>
                    </a:cubicBezTo>
                    <a:cubicBezTo>
                      <a:pt x="172" y="28"/>
                      <a:pt x="293" y="74"/>
                      <a:pt x="402" y="143"/>
                    </a:cubicBezTo>
                    <a:cubicBezTo>
                      <a:pt x="406" y="145"/>
                      <a:pt x="408" y="147"/>
                      <a:pt x="410" y="148"/>
                    </a:cubicBezTo>
                    <a:cubicBezTo>
                      <a:pt x="507" y="214"/>
                      <a:pt x="567" y="431"/>
                      <a:pt x="551" y="607"/>
                    </a:cubicBezTo>
                    <a:cubicBezTo>
                      <a:pt x="532" y="586"/>
                      <a:pt x="147" y="634"/>
                      <a:pt x="63" y="652"/>
                    </a:cubicBezTo>
                    <a:close/>
                  </a:path>
                </a:pathLst>
              </a:custGeom>
              <a:solidFill>
                <a:srgbClr val="FBC57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30"/>
              <p:cNvSpPr/>
              <p:nvPr/>
            </p:nvSpPr>
            <p:spPr>
              <a:xfrm>
                <a:off x="5977080" y="2796120"/>
                <a:ext cx="3600" cy="3960"/>
              </a:xfrm>
              <a:custGeom>
                <a:avLst/>
                <a:gdLst/>
                <a:ahLst/>
                <a:cxnLst/>
                <a:rect l="l" t="t" r="r" b="b"/>
                <a:pathLst>
                  <a:path w="10" h="11" extrusionOk="0">
                    <a:moveTo>
                      <a:pt x="5" y="11"/>
                    </a:moveTo>
                    <a:lnTo>
                      <a:pt x="5" y="11"/>
                    </a:lnTo>
                    <a:lnTo>
                      <a:pt x="5" y="11"/>
                    </a:lnTo>
                    <a:cubicBezTo>
                      <a:pt x="6" y="11"/>
                      <a:pt x="6" y="10"/>
                      <a:pt x="7" y="10"/>
                    </a:cubicBezTo>
                    <a:cubicBezTo>
                      <a:pt x="8" y="9"/>
                      <a:pt x="9" y="9"/>
                      <a:pt x="9" y="8"/>
                    </a:cubicBezTo>
                    <a:cubicBezTo>
                      <a:pt x="10" y="6"/>
                      <a:pt x="10" y="7"/>
                      <a:pt x="10" y="6"/>
                    </a:cubicBezTo>
                    <a:cubicBezTo>
                      <a:pt x="10" y="5"/>
                      <a:pt x="10" y="4"/>
                      <a:pt x="9" y="3"/>
                    </a:cubicBezTo>
                    <a:cubicBezTo>
                      <a:pt x="9" y="1"/>
                      <a:pt x="8" y="1"/>
                      <a:pt x="7" y="1"/>
                    </a:cubicBezTo>
                    <a:cubicBezTo>
                      <a:pt x="6" y="0"/>
                      <a:pt x="6" y="1"/>
                      <a:pt x="5" y="1"/>
                    </a:cubicBezTo>
                    <a:cubicBezTo>
                      <a:pt x="4" y="1"/>
                      <a:pt x="3" y="0"/>
                      <a:pt x="2" y="1"/>
                    </a:cubicBezTo>
                    <a:cubicBezTo>
                      <a:pt x="1" y="1"/>
                      <a:pt x="1" y="1"/>
                      <a:pt x="0" y="3"/>
                    </a:cubicBezTo>
                    <a:cubicBezTo>
                      <a:pt x="0" y="4"/>
                      <a:pt x="0" y="5"/>
                      <a:pt x="0" y="6"/>
                    </a:cubicBezTo>
                    <a:lnTo>
                      <a:pt x="0" y="6"/>
                    </a:lnTo>
                    <a:lnTo>
                      <a:pt x="0" y="6"/>
                    </a:lnTo>
                    <a:cubicBezTo>
                      <a:pt x="0" y="7"/>
                      <a:pt x="0" y="7"/>
                      <a:pt x="0" y="8"/>
                    </a:cubicBezTo>
                    <a:cubicBezTo>
                      <a:pt x="1" y="9"/>
                      <a:pt x="1" y="9"/>
                      <a:pt x="2" y="10"/>
                    </a:cubicBezTo>
                    <a:cubicBezTo>
                      <a:pt x="4" y="10"/>
                      <a:pt x="4" y="11"/>
                      <a:pt x="5" y="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30"/>
              <p:cNvSpPr/>
              <p:nvPr/>
            </p:nvSpPr>
            <p:spPr>
              <a:xfrm>
                <a:off x="5897160" y="2709360"/>
                <a:ext cx="3600" cy="3960"/>
              </a:xfrm>
              <a:custGeom>
                <a:avLst/>
                <a:gdLst/>
                <a:ahLst/>
                <a:cxnLst/>
                <a:rect l="l" t="t" r="r" b="b"/>
                <a:pathLst>
                  <a:path w="10" h="11" extrusionOk="0">
                    <a:moveTo>
                      <a:pt x="5" y="11"/>
                    </a:moveTo>
                    <a:lnTo>
                      <a:pt x="5" y="11"/>
                    </a:lnTo>
                    <a:lnTo>
                      <a:pt x="5" y="11"/>
                    </a:lnTo>
                    <a:cubicBezTo>
                      <a:pt x="6" y="11"/>
                      <a:pt x="7" y="10"/>
                      <a:pt x="7" y="10"/>
                    </a:cubicBezTo>
                    <a:cubicBezTo>
                      <a:pt x="8" y="9"/>
                      <a:pt x="9" y="8"/>
                      <a:pt x="9" y="8"/>
                    </a:cubicBezTo>
                    <a:cubicBezTo>
                      <a:pt x="10" y="7"/>
                      <a:pt x="10" y="7"/>
                      <a:pt x="10" y="6"/>
                    </a:cubicBezTo>
                    <a:cubicBezTo>
                      <a:pt x="10" y="5"/>
                      <a:pt x="10" y="4"/>
                      <a:pt x="9" y="3"/>
                    </a:cubicBezTo>
                    <a:cubicBezTo>
                      <a:pt x="9" y="1"/>
                      <a:pt x="8" y="2"/>
                      <a:pt x="7" y="1"/>
                    </a:cubicBezTo>
                    <a:cubicBezTo>
                      <a:pt x="7" y="1"/>
                      <a:pt x="6" y="1"/>
                      <a:pt x="5" y="1"/>
                    </a:cubicBezTo>
                    <a:cubicBezTo>
                      <a:pt x="4" y="1"/>
                      <a:pt x="3" y="0"/>
                      <a:pt x="2" y="1"/>
                    </a:cubicBezTo>
                    <a:cubicBezTo>
                      <a:pt x="1" y="1"/>
                      <a:pt x="1" y="1"/>
                      <a:pt x="0" y="3"/>
                    </a:cubicBezTo>
                    <a:cubicBezTo>
                      <a:pt x="0" y="4"/>
                      <a:pt x="0" y="5"/>
                      <a:pt x="0" y="6"/>
                    </a:cubicBezTo>
                    <a:lnTo>
                      <a:pt x="0" y="6"/>
                    </a:lnTo>
                    <a:lnTo>
                      <a:pt x="0" y="6"/>
                    </a:lnTo>
                    <a:cubicBezTo>
                      <a:pt x="0" y="7"/>
                      <a:pt x="0" y="8"/>
                      <a:pt x="0" y="8"/>
                    </a:cubicBezTo>
                    <a:cubicBezTo>
                      <a:pt x="1" y="9"/>
                      <a:pt x="1" y="9"/>
                      <a:pt x="2" y="10"/>
                    </a:cubicBezTo>
                    <a:cubicBezTo>
                      <a:pt x="4" y="10"/>
                      <a:pt x="4" y="11"/>
                      <a:pt x="5" y="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30"/>
              <p:cNvSpPr/>
              <p:nvPr/>
            </p:nvSpPr>
            <p:spPr>
              <a:xfrm>
                <a:off x="5814720" y="2823480"/>
                <a:ext cx="3960" cy="6120"/>
              </a:xfrm>
              <a:custGeom>
                <a:avLst/>
                <a:gdLst/>
                <a:ahLst/>
                <a:cxnLst/>
                <a:rect l="l" t="t" r="r" b="b"/>
                <a:pathLst>
                  <a:path w="11" h="17" extrusionOk="0">
                    <a:moveTo>
                      <a:pt x="11" y="12"/>
                    </a:moveTo>
                    <a:lnTo>
                      <a:pt x="11" y="6"/>
                    </a:lnTo>
                    <a:lnTo>
                      <a:pt x="11" y="6"/>
                    </a:lnTo>
                    <a:cubicBezTo>
                      <a:pt x="11" y="5"/>
                      <a:pt x="10" y="4"/>
                      <a:pt x="10" y="3"/>
                    </a:cubicBezTo>
                    <a:lnTo>
                      <a:pt x="9" y="2"/>
                    </a:lnTo>
                    <a:lnTo>
                      <a:pt x="9" y="2"/>
                    </a:lnTo>
                    <a:cubicBezTo>
                      <a:pt x="9" y="2"/>
                      <a:pt x="10" y="1"/>
                      <a:pt x="8" y="1"/>
                    </a:cubicBezTo>
                    <a:cubicBezTo>
                      <a:pt x="7" y="0"/>
                      <a:pt x="6" y="1"/>
                      <a:pt x="6" y="1"/>
                    </a:cubicBezTo>
                    <a:lnTo>
                      <a:pt x="6" y="1"/>
                    </a:lnTo>
                    <a:cubicBezTo>
                      <a:pt x="5" y="1"/>
                      <a:pt x="4" y="0"/>
                      <a:pt x="3" y="1"/>
                    </a:cubicBezTo>
                    <a:lnTo>
                      <a:pt x="2" y="2"/>
                    </a:lnTo>
                    <a:lnTo>
                      <a:pt x="2" y="2"/>
                    </a:lnTo>
                    <a:lnTo>
                      <a:pt x="1" y="3"/>
                    </a:lnTo>
                    <a:cubicBezTo>
                      <a:pt x="1" y="4"/>
                      <a:pt x="0" y="5"/>
                      <a:pt x="0" y="6"/>
                    </a:cubicBezTo>
                    <a:lnTo>
                      <a:pt x="0" y="12"/>
                    </a:lnTo>
                    <a:lnTo>
                      <a:pt x="0" y="12"/>
                    </a:lnTo>
                    <a:cubicBezTo>
                      <a:pt x="0" y="13"/>
                      <a:pt x="1" y="14"/>
                      <a:pt x="1" y="15"/>
                    </a:cubicBezTo>
                    <a:cubicBezTo>
                      <a:pt x="1" y="15"/>
                      <a:pt x="2" y="15"/>
                      <a:pt x="2" y="16"/>
                    </a:cubicBezTo>
                    <a:lnTo>
                      <a:pt x="2" y="16"/>
                    </a:lnTo>
                    <a:lnTo>
                      <a:pt x="3" y="16"/>
                    </a:lnTo>
                    <a:cubicBezTo>
                      <a:pt x="4" y="17"/>
                      <a:pt x="5" y="17"/>
                      <a:pt x="6" y="17"/>
                    </a:cubicBezTo>
                    <a:lnTo>
                      <a:pt x="6" y="17"/>
                    </a:lnTo>
                    <a:lnTo>
                      <a:pt x="6" y="17"/>
                    </a:lnTo>
                    <a:cubicBezTo>
                      <a:pt x="6" y="17"/>
                      <a:pt x="7" y="16"/>
                      <a:pt x="8" y="16"/>
                    </a:cubicBezTo>
                    <a:cubicBezTo>
                      <a:pt x="9" y="15"/>
                      <a:pt x="9" y="16"/>
                      <a:pt x="9" y="16"/>
                    </a:cubicBezTo>
                    <a:lnTo>
                      <a:pt x="9" y="16"/>
                    </a:lnTo>
                    <a:cubicBezTo>
                      <a:pt x="9" y="15"/>
                      <a:pt x="10" y="15"/>
                      <a:pt x="10" y="15"/>
                    </a:cubicBezTo>
                    <a:cubicBezTo>
                      <a:pt x="10" y="14"/>
                      <a:pt x="11" y="13"/>
                      <a:pt x="11" y="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30"/>
              <p:cNvSpPr/>
              <p:nvPr/>
            </p:nvSpPr>
            <p:spPr>
              <a:xfrm>
                <a:off x="5732640" y="2705040"/>
                <a:ext cx="3600" cy="6120"/>
              </a:xfrm>
              <a:custGeom>
                <a:avLst/>
                <a:gdLst/>
                <a:ahLst/>
                <a:cxnLst/>
                <a:rect l="l" t="t" r="r" b="b"/>
                <a:pathLst>
                  <a:path w="10" h="17" extrusionOk="0">
                    <a:moveTo>
                      <a:pt x="0" y="5"/>
                    </a:moveTo>
                    <a:lnTo>
                      <a:pt x="0" y="11"/>
                    </a:lnTo>
                    <a:lnTo>
                      <a:pt x="0" y="11"/>
                    </a:lnTo>
                    <a:cubicBezTo>
                      <a:pt x="0" y="12"/>
                      <a:pt x="1" y="13"/>
                      <a:pt x="1" y="14"/>
                    </a:cubicBezTo>
                    <a:cubicBezTo>
                      <a:pt x="1" y="14"/>
                      <a:pt x="1" y="15"/>
                      <a:pt x="2" y="15"/>
                    </a:cubicBezTo>
                    <a:lnTo>
                      <a:pt x="2" y="15"/>
                    </a:lnTo>
                    <a:cubicBezTo>
                      <a:pt x="2" y="15"/>
                      <a:pt x="2" y="16"/>
                      <a:pt x="3" y="16"/>
                    </a:cubicBezTo>
                    <a:lnTo>
                      <a:pt x="3" y="16"/>
                    </a:lnTo>
                    <a:lnTo>
                      <a:pt x="3" y="16"/>
                    </a:lnTo>
                    <a:cubicBezTo>
                      <a:pt x="4" y="16"/>
                      <a:pt x="5" y="17"/>
                      <a:pt x="5" y="17"/>
                    </a:cubicBezTo>
                    <a:lnTo>
                      <a:pt x="5" y="17"/>
                    </a:lnTo>
                    <a:lnTo>
                      <a:pt x="5" y="17"/>
                    </a:lnTo>
                    <a:cubicBezTo>
                      <a:pt x="6" y="17"/>
                      <a:pt x="7" y="16"/>
                      <a:pt x="8" y="16"/>
                    </a:cubicBezTo>
                    <a:lnTo>
                      <a:pt x="9" y="15"/>
                    </a:lnTo>
                    <a:lnTo>
                      <a:pt x="9" y="15"/>
                    </a:lnTo>
                    <a:lnTo>
                      <a:pt x="10" y="14"/>
                    </a:lnTo>
                    <a:cubicBezTo>
                      <a:pt x="10" y="13"/>
                      <a:pt x="10" y="12"/>
                      <a:pt x="10" y="11"/>
                    </a:cubicBezTo>
                    <a:lnTo>
                      <a:pt x="10" y="5"/>
                    </a:lnTo>
                    <a:lnTo>
                      <a:pt x="10" y="5"/>
                    </a:lnTo>
                    <a:cubicBezTo>
                      <a:pt x="10" y="4"/>
                      <a:pt x="10" y="3"/>
                      <a:pt x="10" y="3"/>
                    </a:cubicBezTo>
                    <a:cubicBezTo>
                      <a:pt x="10" y="2"/>
                      <a:pt x="9" y="2"/>
                      <a:pt x="9" y="1"/>
                    </a:cubicBezTo>
                    <a:lnTo>
                      <a:pt x="9" y="1"/>
                    </a:lnTo>
                    <a:lnTo>
                      <a:pt x="8" y="1"/>
                    </a:lnTo>
                    <a:cubicBezTo>
                      <a:pt x="7" y="0"/>
                      <a:pt x="6" y="0"/>
                      <a:pt x="5" y="0"/>
                    </a:cubicBezTo>
                    <a:lnTo>
                      <a:pt x="5" y="0"/>
                    </a:lnTo>
                    <a:cubicBezTo>
                      <a:pt x="4" y="0"/>
                      <a:pt x="5" y="0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2" y="1"/>
                    </a:ln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0" y="4"/>
                      <a:pt x="0" y="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30"/>
              <p:cNvSpPr/>
              <p:nvPr/>
            </p:nvSpPr>
            <p:spPr>
              <a:xfrm>
                <a:off x="5671080" y="2798640"/>
                <a:ext cx="3960" cy="5760"/>
              </a:xfrm>
              <a:custGeom>
                <a:avLst/>
                <a:gdLst/>
                <a:ahLst/>
                <a:cxnLst/>
                <a:rect l="l" t="t" r="r" b="b"/>
                <a:pathLst>
                  <a:path w="11" h="16" extrusionOk="0">
                    <a:moveTo>
                      <a:pt x="10" y="11"/>
                    </a:moveTo>
                    <a:lnTo>
                      <a:pt x="10" y="5"/>
                    </a:lnTo>
                    <a:lnTo>
                      <a:pt x="10" y="5"/>
                    </a:lnTo>
                    <a:cubicBezTo>
                      <a:pt x="10" y="4"/>
                      <a:pt x="11" y="2"/>
                      <a:pt x="10" y="2"/>
                    </a:cubicBezTo>
                    <a:cubicBezTo>
                      <a:pt x="10" y="1"/>
                      <a:pt x="9" y="2"/>
                      <a:pt x="9" y="1"/>
                    </a:cubicBezTo>
                    <a:lnTo>
                      <a:pt x="9" y="1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7" y="0"/>
                    </a:lnTo>
                    <a:cubicBezTo>
                      <a:pt x="7" y="0"/>
                      <a:pt x="6" y="0"/>
                      <a:pt x="5" y="0"/>
                    </a:cubicBezTo>
                    <a:lnTo>
                      <a:pt x="5" y="0"/>
                    </a:lnTo>
                    <a:lnTo>
                      <a:pt x="5" y="0"/>
                    </a:lnTo>
                    <a:cubicBezTo>
                      <a:pt x="4" y="0"/>
                      <a:pt x="4" y="0"/>
                      <a:pt x="3" y="1"/>
                    </a:cubicBezTo>
                    <a:lnTo>
                      <a:pt x="2" y="1"/>
                    </a:lnTo>
                    <a:lnTo>
                      <a:pt x="2" y="1"/>
                    </a:lnTo>
                    <a:cubicBezTo>
                      <a:pt x="1" y="2"/>
                      <a:pt x="1" y="2"/>
                      <a:pt x="1" y="2"/>
                    </a:cubicBezTo>
                    <a:cubicBezTo>
                      <a:pt x="0" y="3"/>
                      <a:pt x="0" y="4"/>
                      <a:pt x="0" y="5"/>
                    </a:cubicBezTo>
                    <a:lnTo>
                      <a:pt x="0" y="11"/>
                    </a:lnTo>
                    <a:lnTo>
                      <a:pt x="0" y="11"/>
                    </a:lnTo>
                    <a:cubicBezTo>
                      <a:pt x="0" y="12"/>
                      <a:pt x="0" y="13"/>
                      <a:pt x="1" y="14"/>
                    </a:cubicBezTo>
                    <a:cubicBezTo>
                      <a:pt x="1" y="14"/>
                      <a:pt x="1" y="15"/>
                      <a:pt x="2" y="15"/>
                    </a:cubicBezTo>
                    <a:lnTo>
                      <a:pt x="2" y="15"/>
                    </a:lnTo>
                    <a:lnTo>
                      <a:pt x="3" y="16"/>
                    </a:lnTo>
                    <a:cubicBezTo>
                      <a:pt x="3" y="16"/>
                      <a:pt x="4" y="16"/>
                      <a:pt x="5" y="16"/>
                    </a:cubicBezTo>
                    <a:lnTo>
                      <a:pt x="5" y="16"/>
                    </a:lnTo>
                    <a:cubicBezTo>
                      <a:pt x="6" y="16"/>
                      <a:pt x="7" y="16"/>
                      <a:pt x="8" y="16"/>
                    </a:cubicBezTo>
                    <a:lnTo>
                      <a:pt x="9" y="15"/>
                    </a:lnTo>
                    <a:lnTo>
                      <a:pt x="9" y="15"/>
                    </a:lnTo>
                    <a:lnTo>
                      <a:pt x="10" y="14"/>
                    </a:lnTo>
                    <a:cubicBezTo>
                      <a:pt x="11" y="13"/>
                      <a:pt x="10" y="12"/>
                      <a:pt x="10" y="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30"/>
              <p:cNvSpPr/>
              <p:nvPr/>
            </p:nvSpPr>
            <p:spPr>
              <a:xfrm>
                <a:off x="5593680" y="2741400"/>
                <a:ext cx="3600" cy="3960"/>
              </a:xfrm>
              <a:custGeom>
                <a:avLst/>
                <a:gdLst/>
                <a:ahLst/>
                <a:cxnLst/>
                <a:rect l="l" t="t" r="r" b="b"/>
                <a:pathLst>
                  <a:path w="10" h="11" extrusionOk="0">
                    <a:moveTo>
                      <a:pt x="5" y="11"/>
                    </a:moveTo>
                    <a:lnTo>
                      <a:pt x="5" y="11"/>
                    </a:lnTo>
                    <a:lnTo>
                      <a:pt x="5" y="11"/>
                    </a:lnTo>
                    <a:cubicBezTo>
                      <a:pt x="6" y="11"/>
                      <a:pt x="6" y="10"/>
                      <a:pt x="7" y="10"/>
                    </a:cubicBezTo>
                    <a:cubicBezTo>
                      <a:pt x="8" y="9"/>
                      <a:pt x="9" y="9"/>
                      <a:pt x="9" y="8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5"/>
                      <a:pt x="10" y="4"/>
                      <a:pt x="9" y="3"/>
                    </a:cubicBezTo>
                    <a:cubicBezTo>
                      <a:pt x="9" y="1"/>
                      <a:pt x="8" y="1"/>
                      <a:pt x="7" y="1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4" y="0"/>
                      <a:pt x="3" y="0"/>
                      <a:pt x="2" y="1"/>
                    </a:cubicBezTo>
                    <a:cubicBezTo>
                      <a:pt x="1" y="1"/>
                      <a:pt x="1" y="1"/>
                      <a:pt x="0" y="3"/>
                    </a:cubicBezTo>
                    <a:cubicBezTo>
                      <a:pt x="0" y="3"/>
                      <a:pt x="0" y="5"/>
                      <a:pt x="0" y="6"/>
                    </a:cubicBezTo>
                    <a:lnTo>
                      <a:pt x="0" y="6"/>
                    </a:lnTo>
                    <a:cubicBezTo>
                      <a:pt x="0" y="6"/>
                      <a:pt x="0" y="7"/>
                      <a:pt x="0" y="8"/>
                    </a:cubicBezTo>
                    <a:cubicBezTo>
                      <a:pt x="1" y="9"/>
                      <a:pt x="1" y="9"/>
                      <a:pt x="2" y="10"/>
                    </a:cubicBezTo>
                    <a:cubicBezTo>
                      <a:pt x="3" y="10"/>
                      <a:pt x="4" y="11"/>
                      <a:pt x="5" y="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30"/>
              <p:cNvSpPr/>
              <p:nvPr/>
            </p:nvSpPr>
            <p:spPr>
              <a:xfrm>
                <a:off x="5737320" y="2914560"/>
                <a:ext cx="3600" cy="3960"/>
              </a:xfrm>
              <a:custGeom>
                <a:avLst/>
                <a:gdLst/>
                <a:ahLst/>
                <a:cxnLst/>
                <a:rect l="l" t="t" r="r" b="b"/>
                <a:pathLst>
                  <a:path w="10" h="11" extrusionOk="0">
                    <a:moveTo>
                      <a:pt x="5" y="10"/>
                    </a:moveTo>
                    <a:lnTo>
                      <a:pt x="5" y="10"/>
                    </a:lnTo>
                    <a:lnTo>
                      <a:pt x="5" y="10"/>
                    </a:lnTo>
                    <a:cubicBezTo>
                      <a:pt x="6" y="10"/>
                      <a:pt x="8" y="11"/>
                      <a:pt x="8" y="10"/>
                    </a:cubicBezTo>
                    <a:cubicBezTo>
                      <a:pt x="9" y="10"/>
                      <a:pt x="9" y="10"/>
                      <a:pt x="9" y="8"/>
                    </a:cubicBezTo>
                    <a:cubicBezTo>
                      <a:pt x="10" y="7"/>
                      <a:pt x="10" y="6"/>
                      <a:pt x="10" y="5"/>
                    </a:cubicBezTo>
                    <a:cubicBezTo>
                      <a:pt x="10" y="4"/>
                      <a:pt x="10" y="5"/>
                      <a:pt x="9" y="3"/>
                    </a:cubicBezTo>
                    <a:cubicBezTo>
                      <a:pt x="9" y="2"/>
                      <a:pt x="8" y="1"/>
                      <a:pt x="8" y="1"/>
                    </a:cubicBezTo>
                    <a:cubicBezTo>
                      <a:pt x="7" y="0"/>
                      <a:pt x="6" y="0"/>
                      <a:pt x="5" y="0"/>
                    </a:cubicBezTo>
                    <a:cubicBezTo>
                      <a:pt x="4" y="0"/>
                      <a:pt x="3" y="0"/>
                      <a:pt x="2" y="1"/>
                    </a:cubicBezTo>
                    <a:cubicBezTo>
                      <a:pt x="2" y="1"/>
                      <a:pt x="2" y="2"/>
                      <a:pt x="1" y="3"/>
                    </a:cubicBezTo>
                    <a:cubicBezTo>
                      <a:pt x="1" y="5"/>
                      <a:pt x="0" y="4"/>
                      <a:pt x="0" y="5"/>
                    </a:cubicBezTo>
                    <a:lnTo>
                      <a:pt x="0" y="5"/>
                    </a:lnTo>
                    <a:lnTo>
                      <a:pt x="0" y="5"/>
                    </a:lnTo>
                    <a:cubicBezTo>
                      <a:pt x="0" y="6"/>
                      <a:pt x="1" y="7"/>
                      <a:pt x="1" y="8"/>
                    </a:cubicBezTo>
                    <a:cubicBezTo>
                      <a:pt x="2" y="9"/>
                      <a:pt x="2" y="9"/>
                      <a:pt x="3" y="10"/>
                    </a:cubicBezTo>
                    <a:cubicBezTo>
                      <a:pt x="3" y="10"/>
                      <a:pt x="4" y="10"/>
                      <a:pt x="5" y="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30"/>
              <p:cNvSpPr/>
              <p:nvPr/>
            </p:nvSpPr>
            <p:spPr>
              <a:xfrm>
                <a:off x="5602680" y="2907720"/>
                <a:ext cx="3600" cy="3960"/>
              </a:xfrm>
              <a:custGeom>
                <a:avLst/>
                <a:gdLst/>
                <a:ahLst/>
                <a:cxnLst/>
                <a:rect l="l" t="t" r="r" b="b"/>
                <a:pathLst>
                  <a:path w="10" h="11" extrusionOk="0">
                    <a:moveTo>
                      <a:pt x="5" y="10"/>
                    </a:moveTo>
                    <a:lnTo>
                      <a:pt x="5" y="10"/>
                    </a:lnTo>
                    <a:cubicBezTo>
                      <a:pt x="6" y="10"/>
                      <a:pt x="8" y="11"/>
                      <a:pt x="8" y="10"/>
                    </a:cubicBezTo>
                    <a:cubicBezTo>
                      <a:pt x="9" y="10"/>
                      <a:pt x="9" y="10"/>
                      <a:pt x="9" y="8"/>
                    </a:cubicBezTo>
                    <a:cubicBezTo>
                      <a:pt x="10" y="7"/>
                      <a:pt x="10" y="6"/>
                      <a:pt x="10" y="5"/>
                    </a:cubicBezTo>
                    <a:cubicBezTo>
                      <a:pt x="10" y="4"/>
                      <a:pt x="10" y="5"/>
                      <a:pt x="9" y="3"/>
                    </a:cubicBezTo>
                    <a:cubicBezTo>
                      <a:pt x="9" y="2"/>
                      <a:pt x="8" y="1"/>
                      <a:pt x="8" y="1"/>
                    </a:cubicBezTo>
                    <a:cubicBezTo>
                      <a:pt x="7" y="0"/>
                      <a:pt x="6" y="0"/>
                      <a:pt x="5" y="0"/>
                    </a:cubicBezTo>
                    <a:cubicBezTo>
                      <a:pt x="4" y="0"/>
                      <a:pt x="3" y="0"/>
                      <a:pt x="2" y="1"/>
                    </a:cubicBezTo>
                    <a:cubicBezTo>
                      <a:pt x="2" y="1"/>
                      <a:pt x="2" y="3"/>
                      <a:pt x="1" y="3"/>
                    </a:cubicBezTo>
                    <a:cubicBezTo>
                      <a:pt x="1" y="5"/>
                      <a:pt x="0" y="4"/>
                      <a:pt x="0" y="5"/>
                    </a:cubicBezTo>
                    <a:lnTo>
                      <a:pt x="0" y="5"/>
                    </a:lnTo>
                    <a:cubicBezTo>
                      <a:pt x="0" y="6"/>
                      <a:pt x="1" y="7"/>
                      <a:pt x="1" y="8"/>
                    </a:cubicBezTo>
                    <a:cubicBezTo>
                      <a:pt x="2" y="9"/>
                      <a:pt x="2" y="9"/>
                      <a:pt x="3" y="10"/>
                    </a:cubicBezTo>
                    <a:cubicBezTo>
                      <a:pt x="3" y="10"/>
                      <a:pt x="4" y="10"/>
                      <a:pt x="5" y="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30"/>
              <p:cNvSpPr/>
              <p:nvPr/>
            </p:nvSpPr>
            <p:spPr>
              <a:xfrm>
                <a:off x="5854680" y="2435040"/>
                <a:ext cx="25560" cy="16200"/>
              </a:xfrm>
              <a:custGeom>
                <a:avLst/>
                <a:gdLst/>
                <a:ahLst/>
                <a:cxnLst/>
                <a:rect l="l" t="t" r="r" b="b"/>
                <a:pathLst>
                  <a:path w="71" h="45" extrusionOk="0">
                    <a:moveTo>
                      <a:pt x="0" y="45"/>
                    </a:moveTo>
                    <a:cubicBezTo>
                      <a:pt x="40" y="-45"/>
                      <a:pt x="71" y="28"/>
                      <a:pt x="71" y="28"/>
                    </a:cubicBez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D5A095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30"/>
              <p:cNvSpPr/>
              <p:nvPr/>
            </p:nvSpPr>
            <p:spPr>
              <a:xfrm>
                <a:off x="5751360" y="2457360"/>
                <a:ext cx="39240" cy="39240"/>
              </a:xfrm>
              <a:custGeom>
                <a:avLst/>
                <a:gdLst/>
                <a:ahLst/>
                <a:cxnLst/>
                <a:rect l="l" t="t" r="r" b="b"/>
                <a:pathLst>
                  <a:path w="109" h="109" extrusionOk="0">
                    <a:moveTo>
                      <a:pt x="43" y="1"/>
                    </a:moveTo>
                    <a:lnTo>
                      <a:pt x="43" y="1"/>
                    </a:lnTo>
                    <a:cubicBezTo>
                      <a:pt x="37" y="2"/>
                      <a:pt x="32" y="4"/>
                      <a:pt x="27" y="7"/>
                    </a:cubicBezTo>
                    <a:cubicBezTo>
                      <a:pt x="19" y="11"/>
                      <a:pt x="12" y="18"/>
                      <a:pt x="7" y="27"/>
                    </a:cubicBezTo>
                    <a:cubicBezTo>
                      <a:pt x="2" y="35"/>
                      <a:pt x="0" y="45"/>
                      <a:pt x="0" y="55"/>
                    </a:cubicBezTo>
                    <a:cubicBezTo>
                      <a:pt x="0" y="64"/>
                      <a:pt x="2" y="74"/>
                      <a:pt x="7" y="82"/>
                    </a:cubicBezTo>
                    <a:cubicBezTo>
                      <a:pt x="12" y="90"/>
                      <a:pt x="19" y="97"/>
                      <a:pt x="27" y="102"/>
                    </a:cubicBezTo>
                    <a:cubicBezTo>
                      <a:pt x="35" y="107"/>
                      <a:pt x="45" y="109"/>
                      <a:pt x="54" y="109"/>
                    </a:cubicBezTo>
                    <a:cubicBezTo>
                      <a:pt x="64" y="109"/>
                      <a:pt x="73" y="107"/>
                      <a:pt x="81" y="102"/>
                    </a:cubicBezTo>
                    <a:cubicBezTo>
                      <a:pt x="90" y="97"/>
                      <a:pt x="97" y="90"/>
                      <a:pt x="101" y="82"/>
                    </a:cubicBezTo>
                    <a:cubicBezTo>
                      <a:pt x="106" y="74"/>
                      <a:pt x="109" y="64"/>
                      <a:pt x="109" y="55"/>
                    </a:cubicBezTo>
                    <a:cubicBezTo>
                      <a:pt x="109" y="51"/>
                      <a:pt x="108" y="47"/>
                      <a:pt x="108" y="43"/>
                    </a:cubicBezTo>
                    <a:lnTo>
                      <a:pt x="108" y="43"/>
                    </a:lnTo>
                    <a:cubicBezTo>
                      <a:pt x="106" y="38"/>
                      <a:pt x="104" y="32"/>
                      <a:pt x="101" y="27"/>
                    </a:cubicBezTo>
                    <a:cubicBezTo>
                      <a:pt x="97" y="19"/>
                      <a:pt x="90" y="11"/>
                      <a:pt x="81" y="7"/>
                    </a:cubicBezTo>
                    <a:cubicBezTo>
                      <a:pt x="73" y="2"/>
                      <a:pt x="64" y="0"/>
                      <a:pt x="54" y="0"/>
                    </a:cubicBezTo>
                    <a:cubicBezTo>
                      <a:pt x="50" y="0"/>
                      <a:pt x="47" y="0"/>
                      <a:pt x="43" y="1"/>
                    </a:cubicBezTo>
                    <a:close/>
                  </a:path>
                </a:pathLst>
              </a:custGeom>
              <a:solidFill>
                <a:srgbClr val="D5A095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30"/>
              <p:cNvSpPr/>
              <p:nvPr/>
            </p:nvSpPr>
            <p:spPr>
              <a:xfrm>
                <a:off x="5684760" y="2462760"/>
                <a:ext cx="17640" cy="3636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01" extrusionOk="0">
                    <a:moveTo>
                      <a:pt x="17" y="101"/>
                    </a:moveTo>
                    <a:lnTo>
                      <a:pt x="17" y="101"/>
                    </a:lnTo>
                    <a:cubicBezTo>
                      <a:pt x="19" y="100"/>
                      <a:pt x="20" y="100"/>
                      <a:pt x="22" y="99"/>
                    </a:cubicBezTo>
                    <a:cubicBezTo>
                      <a:pt x="30" y="94"/>
                      <a:pt x="37" y="87"/>
                      <a:pt x="42" y="79"/>
                    </a:cubicBezTo>
                    <a:cubicBezTo>
                      <a:pt x="47" y="70"/>
                      <a:pt x="49" y="61"/>
                      <a:pt x="49" y="51"/>
                    </a:cubicBezTo>
                    <a:cubicBezTo>
                      <a:pt x="49" y="47"/>
                      <a:pt x="49" y="44"/>
                      <a:pt x="48" y="40"/>
                    </a:cubicBezTo>
                    <a:cubicBezTo>
                      <a:pt x="44" y="20"/>
                      <a:pt x="18" y="6"/>
                      <a:pt x="0" y="0"/>
                    </a:cubicBezTo>
                    <a:cubicBezTo>
                      <a:pt x="0" y="0"/>
                      <a:pt x="-2" y="64"/>
                      <a:pt x="17" y="101"/>
                    </a:cubicBezTo>
                    <a:close/>
                  </a:path>
                </a:pathLst>
              </a:custGeom>
              <a:solidFill>
                <a:srgbClr val="D5A095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30"/>
              <p:cNvSpPr/>
              <p:nvPr/>
            </p:nvSpPr>
            <p:spPr>
              <a:xfrm>
                <a:off x="5696640" y="2480040"/>
                <a:ext cx="3348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93" h="40" extrusionOk="0">
                    <a:moveTo>
                      <a:pt x="0" y="1"/>
                    </a:moveTo>
                    <a:lnTo>
                      <a:pt x="93" y="0"/>
                    </a:lnTo>
                    <a:cubicBezTo>
                      <a:pt x="93" y="0"/>
                      <a:pt x="70" y="44"/>
                      <a:pt x="43" y="40"/>
                    </a:cubicBezTo>
                    <a:cubicBezTo>
                      <a:pt x="17" y="35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30"/>
              <p:cNvSpPr/>
              <p:nvPr/>
            </p:nvSpPr>
            <p:spPr>
              <a:xfrm>
                <a:off x="5708160" y="2435760"/>
                <a:ext cx="11520" cy="37080"/>
              </a:xfrm>
              <a:custGeom>
                <a:avLst/>
                <a:gdLst/>
                <a:ahLst/>
                <a:cxnLst/>
                <a:rect l="l" t="t" r="r" b="b"/>
                <a:pathLst>
                  <a:path w="32" h="103" extrusionOk="0">
                    <a:moveTo>
                      <a:pt x="27" y="0"/>
                    </a:moveTo>
                    <a:lnTo>
                      <a:pt x="32" y="103"/>
                    </a:lnTo>
                    <a:lnTo>
                      <a:pt x="0" y="103"/>
                    </a:lnTo>
                    <a:cubicBezTo>
                      <a:pt x="-6" y="103"/>
                      <a:pt x="27" y="0"/>
                      <a:pt x="27" y="0"/>
                    </a:cubicBezTo>
                    <a:close/>
                  </a:path>
                </a:pathLst>
              </a:custGeom>
              <a:solidFill>
                <a:srgbClr val="D5A095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30"/>
              <p:cNvSpPr/>
              <p:nvPr/>
            </p:nvSpPr>
            <p:spPr>
              <a:xfrm>
                <a:off x="5731920" y="2412000"/>
                <a:ext cx="2088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58" h="29" extrusionOk="0">
                    <a:moveTo>
                      <a:pt x="55" y="29"/>
                    </a:moveTo>
                    <a:cubicBezTo>
                      <a:pt x="65" y="35"/>
                      <a:pt x="48" y="5"/>
                      <a:pt x="34" y="2"/>
                    </a:cubicBezTo>
                    <a:cubicBezTo>
                      <a:pt x="20" y="-1"/>
                      <a:pt x="-1" y="1"/>
                      <a:pt x="0" y="13"/>
                    </a:cubicBezTo>
                    <a:cubicBezTo>
                      <a:pt x="1" y="25"/>
                      <a:pt x="29" y="13"/>
                      <a:pt x="55" y="2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30"/>
              <p:cNvSpPr/>
              <p:nvPr/>
            </p:nvSpPr>
            <p:spPr>
              <a:xfrm>
                <a:off x="5688720" y="2418840"/>
                <a:ext cx="19080" cy="12240"/>
              </a:xfrm>
              <a:custGeom>
                <a:avLst/>
                <a:gdLst/>
                <a:ahLst/>
                <a:cxnLst/>
                <a:rect l="l" t="t" r="r" b="b"/>
                <a:pathLst>
                  <a:path w="53" h="34" extrusionOk="0">
                    <a:moveTo>
                      <a:pt x="3" y="33"/>
                    </a:moveTo>
                    <a:cubicBezTo>
                      <a:pt x="-7" y="40"/>
                      <a:pt x="8" y="7"/>
                      <a:pt x="21" y="3"/>
                    </a:cubicBezTo>
                    <a:cubicBezTo>
                      <a:pt x="35" y="-2"/>
                      <a:pt x="54" y="0"/>
                      <a:pt x="53" y="16"/>
                    </a:cubicBezTo>
                    <a:cubicBezTo>
                      <a:pt x="52" y="29"/>
                      <a:pt x="27" y="14"/>
                      <a:pt x="3" y="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30"/>
              <p:cNvSpPr/>
              <p:nvPr/>
            </p:nvSpPr>
            <p:spPr>
              <a:xfrm>
                <a:off x="5730480" y="2443320"/>
                <a:ext cx="6840" cy="14040"/>
              </a:xfrm>
              <a:custGeom>
                <a:avLst/>
                <a:gdLst/>
                <a:ahLst/>
                <a:cxnLst/>
                <a:rect l="l" t="t" r="r" b="b"/>
                <a:pathLst>
                  <a:path w="19" h="39" extrusionOk="0">
                    <a:moveTo>
                      <a:pt x="19" y="20"/>
                    </a:moveTo>
                    <a:cubicBezTo>
                      <a:pt x="19" y="31"/>
                      <a:pt x="15" y="39"/>
                      <a:pt x="10" y="39"/>
                    </a:cubicBezTo>
                    <a:cubicBezTo>
                      <a:pt x="5" y="39"/>
                      <a:pt x="1" y="31"/>
                      <a:pt x="0" y="20"/>
                    </a:cubicBezTo>
                    <a:cubicBezTo>
                      <a:pt x="0" y="9"/>
                      <a:pt x="5" y="0"/>
                      <a:pt x="10" y="0"/>
                    </a:cubicBezTo>
                    <a:cubicBezTo>
                      <a:pt x="16" y="0"/>
                      <a:pt x="19" y="9"/>
                      <a:pt x="19" y="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30"/>
              <p:cNvSpPr/>
              <p:nvPr/>
            </p:nvSpPr>
            <p:spPr>
              <a:xfrm>
                <a:off x="5698440" y="2442960"/>
                <a:ext cx="6480" cy="13320"/>
              </a:xfrm>
              <a:custGeom>
                <a:avLst/>
                <a:gdLst/>
                <a:ahLst/>
                <a:cxnLst/>
                <a:rect l="l" t="t" r="r" b="b"/>
                <a:pathLst>
                  <a:path w="18" h="37" extrusionOk="0">
                    <a:moveTo>
                      <a:pt x="18" y="18"/>
                    </a:moveTo>
                    <a:cubicBezTo>
                      <a:pt x="18" y="28"/>
                      <a:pt x="14" y="37"/>
                      <a:pt x="9" y="37"/>
                    </a:cubicBezTo>
                    <a:cubicBezTo>
                      <a:pt x="4" y="37"/>
                      <a:pt x="0" y="28"/>
                      <a:pt x="0" y="18"/>
                    </a:cubicBezTo>
                    <a:cubicBezTo>
                      <a:pt x="0" y="7"/>
                      <a:pt x="4" y="0"/>
                      <a:pt x="9" y="0"/>
                    </a:cubicBezTo>
                    <a:cubicBezTo>
                      <a:pt x="14" y="0"/>
                      <a:pt x="18" y="8"/>
                      <a:pt x="18" y="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30"/>
              <p:cNvSpPr/>
              <p:nvPr/>
            </p:nvSpPr>
            <p:spPr>
              <a:xfrm>
                <a:off x="4821840" y="3072240"/>
                <a:ext cx="1157040" cy="86040"/>
              </a:xfrm>
              <a:custGeom>
                <a:avLst/>
                <a:gdLst/>
                <a:ahLst/>
                <a:cxnLst/>
                <a:rect l="l" t="t" r="r" b="b"/>
                <a:pathLst>
                  <a:path w="3214" h="239" extrusionOk="0">
                    <a:moveTo>
                      <a:pt x="1607" y="0"/>
                    </a:moveTo>
                    <a:lnTo>
                      <a:pt x="19" y="0"/>
                    </a:lnTo>
                    <a:cubicBezTo>
                      <a:pt x="8" y="0"/>
                      <a:pt x="0" y="8"/>
                      <a:pt x="0" y="19"/>
                    </a:cubicBezTo>
                    <a:lnTo>
                      <a:pt x="0" y="220"/>
                    </a:lnTo>
                    <a:cubicBezTo>
                      <a:pt x="0" y="230"/>
                      <a:pt x="8" y="239"/>
                      <a:pt x="19" y="239"/>
                    </a:cubicBezTo>
                    <a:lnTo>
                      <a:pt x="3195" y="239"/>
                    </a:lnTo>
                    <a:cubicBezTo>
                      <a:pt x="3206" y="239"/>
                      <a:pt x="3214" y="230"/>
                      <a:pt x="3214" y="220"/>
                    </a:cubicBezTo>
                    <a:lnTo>
                      <a:pt x="3214" y="19"/>
                    </a:lnTo>
                    <a:cubicBezTo>
                      <a:pt x="3214" y="8"/>
                      <a:pt x="3206" y="0"/>
                      <a:pt x="3195" y="0"/>
                    </a:cubicBezTo>
                    <a:lnTo>
                      <a:pt x="160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41025" rIns="90000" bIns="410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30"/>
              <p:cNvSpPr/>
              <p:nvPr/>
            </p:nvSpPr>
            <p:spPr>
              <a:xfrm>
                <a:off x="4658040" y="3065040"/>
                <a:ext cx="1723320" cy="49320"/>
              </a:xfrm>
              <a:custGeom>
                <a:avLst/>
                <a:gdLst/>
                <a:ahLst/>
                <a:cxnLst/>
                <a:rect l="l" t="t" r="r" b="b"/>
                <a:pathLst>
                  <a:path w="4787" h="137" extrusionOk="0">
                    <a:moveTo>
                      <a:pt x="0" y="0"/>
                    </a:moveTo>
                    <a:lnTo>
                      <a:pt x="4787" y="0"/>
                    </a:lnTo>
                    <a:lnTo>
                      <a:pt x="4787" y="137"/>
                    </a:lnTo>
                    <a:lnTo>
                      <a:pt x="0" y="1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300" rIns="90000" bIns="43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30"/>
              <p:cNvSpPr/>
              <p:nvPr/>
            </p:nvSpPr>
            <p:spPr>
              <a:xfrm>
                <a:off x="5456160" y="3027240"/>
                <a:ext cx="280800" cy="32760"/>
              </a:xfrm>
              <a:custGeom>
                <a:avLst/>
                <a:gdLst/>
                <a:ahLst/>
                <a:cxnLst/>
                <a:rect l="l" t="t" r="r" b="b"/>
                <a:pathLst>
                  <a:path w="780" h="91" extrusionOk="0">
                    <a:moveTo>
                      <a:pt x="0" y="0"/>
                    </a:moveTo>
                    <a:lnTo>
                      <a:pt x="780" y="0"/>
                    </a:lnTo>
                    <a:lnTo>
                      <a:pt x="780" y="91"/>
                    </a:lnTo>
                    <a:lnTo>
                      <a:pt x="0" y="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30"/>
              <p:cNvSpPr/>
              <p:nvPr/>
            </p:nvSpPr>
            <p:spPr>
              <a:xfrm>
                <a:off x="5553360" y="3027240"/>
                <a:ext cx="183600" cy="32760"/>
              </a:xfrm>
              <a:custGeom>
                <a:avLst/>
                <a:gdLst/>
                <a:ahLst/>
                <a:cxnLst/>
                <a:rect l="l" t="t" r="r" b="b"/>
                <a:pathLst>
                  <a:path w="510" h="91" extrusionOk="0">
                    <a:moveTo>
                      <a:pt x="510" y="0"/>
                    </a:moveTo>
                    <a:lnTo>
                      <a:pt x="0" y="0"/>
                    </a:lnTo>
                    <a:lnTo>
                      <a:pt x="40" y="91"/>
                    </a:lnTo>
                    <a:lnTo>
                      <a:pt x="510" y="91"/>
                    </a:lnTo>
                    <a:lnTo>
                      <a:pt x="51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30"/>
              <p:cNvSpPr/>
              <p:nvPr/>
            </p:nvSpPr>
            <p:spPr>
              <a:xfrm>
                <a:off x="5553360" y="3027240"/>
                <a:ext cx="183600" cy="32760"/>
              </a:xfrm>
              <a:custGeom>
                <a:avLst/>
                <a:gdLst/>
                <a:ahLst/>
                <a:cxnLst/>
                <a:rect l="l" t="t" r="r" b="b"/>
                <a:pathLst>
                  <a:path w="510" h="91" extrusionOk="0">
                    <a:moveTo>
                      <a:pt x="510" y="0"/>
                    </a:moveTo>
                    <a:lnTo>
                      <a:pt x="0" y="0"/>
                    </a:lnTo>
                    <a:lnTo>
                      <a:pt x="40" y="91"/>
                    </a:lnTo>
                    <a:lnTo>
                      <a:pt x="510" y="91"/>
                    </a:lnTo>
                    <a:lnTo>
                      <a:pt x="51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0350" tIns="0" rIns="903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30"/>
              <p:cNvSpPr/>
              <p:nvPr/>
            </p:nvSpPr>
            <p:spPr>
              <a:xfrm>
                <a:off x="4998960" y="2755440"/>
                <a:ext cx="548640" cy="304560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846" extrusionOk="0">
                    <a:moveTo>
                      <a:pt x="295" y="846"/>
                    </a:moveTo>
                    <a:lnTo>
                      <a:pt x="1524" y="846"/>
                    </a:lnTo>
                    <a:lnTo>
                      <a:pt x="1228" y="0"/>
                    </a:lnTo>
                    <a:lnTo>
                      <a:pt x="0" y="0"/>
                    </a:lnTo>
                    <a:lnTo>
                      <a:pt x="295" y="8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30"/>
              <p:cNvSpPr/>
              <p:nvPr/>
            </p:nvSpPr>
            <p:spPr>
              <a:xfrm>
                <a:off x="5247000" y="2888280"/>
                <a:ext cx="55800" cy="5580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55" extrusionOk="0">
                    <a:moveTo>
                      <a:pt x="154" y="74"/>
                    </a:moveTo>
                    <a:cubicBezTo>
                      <a:pt x="155" y="87"/>
                      <a:pt x="152" y="101"/>
                      <a:pt x="146" y="113"/>
                    </a:cubicBezTo>
                    <a:cubicBezTo>
                      <a:pt x="140" y="125"/>
                      <a:pt x="130" y="135"/>
                      <a:pt x="119" y="142"/>
                    </a:cubicBezTo>
                    <a:cubicBezTo>
                      <a:pt x="108" y="150"/>
                      <a:pt x="95" y="154"/>
                      <a:pt x="81" y="154"/>
                    </a:cubicBezTo>
                    <a:cubicBezTo>
                      <a:pt x="68" y="155"/>
                      <a:pt x="54" y="152"/>
                      <a:pt x="42" y="146"/>
                    </a:cubicBezTo>
                    <a:cubicBezTo>
                      <a:pt x="30" y="140"/>
                      <a:pt x="20" y="131"/>
                      <a:pt x="12" y="119"/>
                    </a:cubicBezTo>
                    <a:cubicBezTo>
                      <a:pt x="5" y="108"/>
                      <a:pt x="1" y="95"/>
                      <a:pt x="0" y="81"/>
                    </a:cubicBezTo>
                    <a:cubicBezTo>
                      <a:pt x="-1" y="68"/>
                      <a:pt x="2" y="54"/>
                      <a:pt x="8" y="42"/>
                    </a:cubicBezTo>
                    <a:cubicBezTo>
                      <a:pt x="15" y="30"/>
                      <a:pt x="24" y="21"/>
                      <a:pt x="35" y="13"/>
                    </a:cubicBezTo>
                    <a:cubicBezTo>
                      <a:pt x="47" y="6"/>
                      <a:pt x="60" y="1"/>
                      <a:pt x="73" y="0"/>
                    </a:cubicBezTo>
                    <a:cubicBezTo>
                      <a:pt x="87" y="0"/>
                      <a:pt x="100" y="3"/>
                      <a:pt x="112" y="9"/>
                    </a:cubicBezTo>
                    <a:cubicBezTo>
                      <a:pt x="124" y="15"/>
                      <a:pt x="135" y="24"/>
                      <a:pt x="142" y="36"/>
                    </a:cubicBezTo>
                    <a:cubicBezTo>
                      <a:pt x="149" y="47"/>
                      <a:pt x="153" y="60"/>
                      <a:pt x="154" y="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0800" rIns="90000" bIns="10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30"/>
              <p:cNvSpPr/>
              <p:nvPr/>
            </p:nvSpPr>
            <p:spPr>
              <a:xfrm flipH="1">
                <a:off x="4594325" y="2194568"/>
                <a:ext cx="547560" cy="37656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046" extrusionOk="0">
                    <a:moveTo>
                      <a:pt x="761" y="1046"/>
                    </a:moveTo>
                    <a:lnTo>
                      <a:pt x="1467" y="1046"/>
                    </a:lnTo>
                    <a:cubicBezTo>
                      <a:pt x="1497" y="1046"/>
                      <a:pt x="1521" y="1022"/>
                      <a:pt x="1521" y="992"/>
                    </a:cubicBezTo>
                    <a:lnTo>
                      <a:pt x="1521" y="54"/>
                    </a:lnTo>
                    <a:cubicBezTo>
                      <a:pt x="1521" y="24"/>
                      <a:pt x="1497" y="0"/>
                      <a:pt x="1467" y="0"/>
                    </a:cubicBezTo>
                    <a:lnTo>
                      <a:pt x="55" y="0"/>
                    </a:lnTo>
                    <a:cubicBezTo>
                      <a:pt x="25" y="0"/>
                      <a:pt x="0" y="24"/>
                      <a:pt x="0" y="54"/>
                    </a:cubicBezTo>
                    <a:lnTo>
                      <a:pt x="0" y="992"/>
                    </a:lnTo>
                    <a:cubicBezTo>
                      <a:pt x="0" y="1022"/>
                      <a:pt x="25" y="1046"/>
                      <a:pt x="55" y="1046"/>
                    </a:cubicBezTo>
                    <a:lnTo>
                      <a:pt x="761" y="104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30"/>
              <p:cNvSpPr/>
              <p:nvPr/>
            </p:nvSpPr>
            <p:spPr>
              <a:xfrm flipH="1">
                <a:off x="4910765" y="2362328"/>
                <a:ext cx="95760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5" extrusionOk="0">
                    <a:moveTo>
                      <a:pt x="0" y="0"/>
                    </a:moveTo>
                    <a:lnTo>
                      <a:pt x="266" y="0"/>
                    </a:lnTo>
                    <a:lnTo>
                      <a:pt x="266" y="35"/>
                    </a:lnTo>
                    <a:lnTo>
                      <a:pt x="0" y="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30"/>
              <p:cNvSpPr/>
              <p:nvPr/>
            </p:nvSpPr>
            <p:spPr>
              <a:xfrm flipH="1">
                <a:off x="4788365" y="2328848"/>
                <a:ext cx="218160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606" h="35" extrusionOk="0">
                    <a:moveTo>
                      <a:pt x="0" y="0"/>
                    </a:moveTo>
                    <a:lnTo>
                      <a:pt x="606" y="0"/>
                    </a:lnTo>
                    <a:lnTo>
                      <a:pt x="606" y="35"/>
                    </a:lnTo>
                    <a:lnTo>
                      <a:pt x="0" y="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11" name="Google Shape;311;p30"/>
            <p:cNvSpPr/>
            <p:nvPr/>
          </p:nvSpPr>
          <p:spPr>
            <a:xfrm flipH="1">
              <a:off x="2467141" y="4037930"/>
              <a:ext cx="186457" cy="186457"/>
            </a:xfrm>
            <a:custGeom>
              <a:avLst/>
              <a:gdLst/>
              <a:ahLst/>
              <a:cxnLst/>
              <a:rect l="l" t="t" r="r" b="b"/>
              <a:pathLst>
                <a:path w="271" h="271" extrusionOk="0">
                  <a:moveTo>
                    <a:pt x="271" y="136"/>
                  </a:moveTo>
                  <a:cubicBezTo>
                    <a:pt x="271" y="160"/>
                    <a:pt x="265" y="184"/>
                    <a:pt x="253" y="204"/>
                  </a:cubicBezTo>
                  <a:cubicBezTo>
                    <a:pt x="241" y="225"/>
                    <a:pt x="225" y="241"/>
                    <a:pt x="204" y="253"/>
                  </a:cubicBezTo>
                  <a:cubicBezTo>
                    <a:pt x="184" y="265"/>
                    <a:pt x="160" y="271"/>
                    <a:pt x="136" y="271"/>
                  </a:cubicBezTo>
                  <a:cubicBezTo>
                    <a:pt x="112" y="271"/>
                    <a:pt x="89" y="265"/>
                    <a:pt x="68" y="253"/>
                  </a:cubicBezTo>
                  <a:cubicBezTo>
                    <a:pt x="47" y="241"/>
                    <a:pt x="30" y="225"/>
                    <a:pt x="18" y="204"/>
                  </a:cubicBezTo>
                  <a:cubicBezTo>
                    <a:pt x="6" y="184"/>
                    <a:pt x="0" y="160"/>
                    <a:pt x="0" y="136"/>
                  </a:cubicBezTo>
                  <a:cubicBezTo>
                    <a:pt x="0" y="112"/>
                    <a:pt x="6" y="89"/>
                    <a:pt x="18" y="68"/>
                  </a:cubicBezTo>
                  <a:cubicBezTo>
                    <a:pt x="30" y="47"/>
                    <a:pt x="47" y="30"/>
                    <a:pt x="68" y="18"/>
                  </a:cubicBezTo>
                  <a:cubicBezTo>
                    <a:pt x="89" y="6"/>
                    <a:pt x="112" y="0"/>
                    <a:pt x="136" y="0"/>
                  </a:cubicBezTo>
                  <a:cubicBezTo>
                    <a:pt x="160" y="0"/>
                    <a:pt x="184" y="6"/>
                    <a:pt x="204" y="18"/>
                  </a:cubicBezTo>
                  <a:cubicBezTo>
                    <a:pt x="225" y="30"/>
                    <a:pt x="241" y="47"/>
                    <a:pt x="253" y="68"/>
                  </a:cubicBezTo>
                  <a:cubicBezTo>
                    <a:pt x="265" y="89"/>
                    <a:pt x="271" y="112"/>
                    <a:pt x="271" y="1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30"/>
            <p:cNvSpPr/>
            <p:nvPr/>
          </p:nvSpPr>
          <p:spPr>
            <a:xfrm flipH="1">
              <a:off x="2515303" y="4086781"/>
              <a:ext cx="89444" cy="89444"/>
            </a:xfrm>
            <a:custGeom>
              <a:avLst/>
              <a:gdLst/>
              <a:ahLst/>
              <a:cxnLst/>
              <a:rect l="l" t="t" r="r" b="b"/>
              <a:pathLst>
                <a:path w="130" h="130" extrusionOk="0">
                  <a:moveTo>
                    <a:pt x="130" y="65"/>
                  </a:moveTo>
                  <a:lnTo>
                    <a:pt x="130" y="65"/>
                  </a:lnTo>
                  <a:lnTo>
                    <a:pt x="130" y="65"/>
                  </a:lnTo>
                  <a:cubicBezTo>
                    <a:pt x="130" y="53"/>
                    <a:pt x="127" y="42"/>
                    <a:pt x="121" y="32"/>
                  </a:cubicBezTo>
                  <a:cubicBezTo>
                    <a:pt x="115" y="22"/>
                    <a:pt x="107" y="14"/>
                    <a:pt x="97" y="8"/>
                  </a:cubicBezTo>
                  <a:cubicBezTo>
                    <a:pt x="87" y="3"/>
                    <a:pt x="77" y="0"/>
                    <a:pt x="65" y="0"/>
                  </a:cubicBezTo>
                  <a:cubicBezTo>
                    <a:pt x="54" y="0"/>
                    <a:pt x="42" y="3"/>
                    <a:pt x="32" y="8"/>
                  </a:cubicBezTo>
                  <a:cubicBezTo>
                    <a:pt x="22" y="14"/>
                    <a:pt x="14" y="22"/>
                    <a:pt x="8" y="32"/>
                  </a:cubicBezTo>
                  <a:cubicBezTo>
                    <a:pt x="3" y="42"/>
                    <a:pt x="0" y="54"/>
                    <a:pt x="0" y="65"/>
                  </a:cubicBezTo>
                  <a:cubicBezTo>
                    <a:pt x="0" y="77"/>
                    <a:pt x="3" y="87"/>
                    <a:pt x="8" y="97"/>
                  </a:cubicBezTo>
                  <a:cubicBezTo>
                    <a:pt x="14" y="107"/>
                    <a:pt x="22" y="115"/>
                    <a:pt x="32" y="121"/>
                  </a:cubicBezTo>
                  <a:cubicBezTo>
                    <a:pt x="42" y="127"/>
                    <a:pt x="53" y="130"/>
                    <a:pt x="65" y="130"/>
                  </a:cubicBezTo>
                  <a:lnTo>
                    <a:pt x="65" y="130"/>
                  </a:lnTo>
                  <a:lnTo>
                    <a:pt x="65" y="130"/>
                  </a:lnTo>
                  <a:cubicBezTo>
                    <a:pt x="76" y="130"/>
                    <a:pt x="87" y="127"/>
                    <a:pt x="97" y="121"/>
                  </a:cubicBezTo>
                  <a:cubicBezTo>
                    <a:pt x="107" y="115"/>
                    <a:pt x="115" y="107"/>
                    <a:pt x="121" y="97"/>
                  </a:cubicBezTo>
                  <a:cubicBezTo>
                    <a:pt x="127" y="87"/>
                    <a:pt x="130" y="76"/>
                    <a:pt x="130" y="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1800" rIns="90000" bIns="18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30"/>
            <p:cNvSpPr/>
            <p:nvPr/>
          </p:nvSpPr>
          <p:spPr>
            <a:xfrm flipH="1">
              <a:off x="1730259" y="4037930"/>
              <a:ext cx="186457" cy="186457"/>
            </a:xfrm>
            <a:custGeom>
              <a:avLst/>
              <a:gdLst/>
              <a:ahLst/>
              <a:cxnLst/>
              <a:rect l="l" t="t" r="r" b="b"/>
              <a:pathLst>
                <a:path w="271" h="271" extrusionOk="0">
                  <a:moveTo>
                    <a:pt x="271" y="136"/>
                  </a:moveTo>
                  <a:cubicBezTo>
                    <a:pt x="271" y="160"/>
                    <a:pt x="265" y="184"/>
                    <a:pt x="253" y="204"/>
                  </a:cubicBezTo>
                  <a:cubicBezTo>
                    <a:pt x="241" y="225"/>
                    <a:pt x="224" y="241"/>
                    <a:pt x="203" y="253"/>
                  </a:cubicBezTo>
                  <a:cubicBezTo>
                    <a:pt x="183" y="265"/>
                    <a:pt x="160" y="271"/>
                    <a:pt x="136" y="271"/>
                  </a:cubicBezTo>
                  <a:cubicBezTo>
                    <a:pt x="113" y="271"/>
                    <a:pt x="89" y="265"/>
                    <a:pt x="68" y="253"/>
                  </a:cubicBezTo>
                  <a:cubicBezTo>
                    <a:pt x="47" y="241"/>
                    <a:pt x="30" y="225"/>
                    <a:pt x="18" y="204"/>
                  </a:cubicBezTo>
                  <a:cubicBezTo>
                    <a:pt x="6" y="184"/>
                    <a:pt x="0" y="160"/>
                    <a:pt x="0" y="136"/>
                  </a:cubicBezTo>
                  <a:cubicBezTo>
                    <a:pt x="0" y="112"/>
                    <a:pt x="6" y="89"/>
                    <a:pt x="18" y="68"/>
                  </a:cubicBezTo>
                  <a:cubicBezTo>
                    <a:pt x="30" y="47"/>
                    <a:pt x="47" y="30"/>
                    <a:pt x="68" y="18"/>
                  </a:cubicBezTo>
                  <a:cubicBezTo>
                    <a:pt x="89" y="6"/>
                    <a:pt x="112" y="0"/>
                    <a:pt x="136" y="0"/>
                  </a:cubicBezTo>
                  <a:cubicBezTo>
                    <a:pt x="159" y="0"/>
                    <a:pt x="183" y="6"/>
                    <a:pt x="203" y="18"/>
                  </a:cubicBezTo>
                  <a:cubicBezTo>
                    <a:pt x="224" y="30"/>
                    <a:pt x="241" y="47"/>
                    <a:pt x="253" y="68"/>
                  </a:cubicBezTo>
                  <a:cubicBezTo>
                    <a:pt x="265" y="89"/>
                    <a:pt x="271" y="112"/>
                    <a:pt x="271" y="1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30"/>
            <p:cNvSpPr/>
            <p:nvPr/>
          </p:nvSpPr>
          <p:spPr>
            <a:xfrm flipH="1">
              <a:off x="1774293" y="4086781"/>
              <a:ext cx="89444" cy="89444"/>
            </a:xfrm>
            <a:custGeom>
              <a:avLst/>
              <a:gdLst/>
              <a:ahLst/>
              <a:cxnLst/>
              <a:rect l="l" t="t" r="r" b="b"/>
              <a:pathLst>
                <a:path w="130" h="130" extrusionOk="0">
                  <a:moveTo>
                    <a:pt x="130" y="65"/>
                  </a:moveTo>
                  <a:lnTo>
                    <a:pt x="130" y="65"/>
                  </a:lnTo>
                  <a:cubicBezTo>
                    <a:pt x="130" y="53"/>
                    <a:pt x="128" y="42"/>
                    <a:pt x="122" y="32"/>
                  </a:cubicBezTo>
                  <a:cubicBezTo>
                    <a:pt x="117" y="22"/>
                    <a:pt x="108" y="14"/>
                    <a:pt x="98" y="8"/>
                  </a:cubicBezTo>
                  <a:cubicBezTo>
                    <a:pt x="88" y="3"/>
                    <a:pt x="77" y="0"/>
                    <a:pt x="65" y="0"/>
                  </a:cubicBezTo>
                  <a:cubicBezTo>
                    <a:pt x="54" y="0"/>
                    <a:pt x="43" y="3"/>
                    <a:pt x="33" y="8"/>
                  </a:cubicBezTo>
                  <a:cubicBezTo>
                    <a:pt x="23" y="14"/>
                    <a:pt x="15" y="22"/>
                    <a:pt x="9" y="32"/>
                  </a:cubicBezTo>
                  <a:cubicBezTo>
                    <a:pt x="3" y="42"/>
                    <a:pt x="0" y="54"/>
                    <a:pt x="0" y="65"/>
                  </a:cubicBezTo>
                  <a:cubicBezTo>
                    <a:pt x="0" y="77"/>
                    <a:pt x="3" y="87"/>
                    <a:pt x="9" y="97"/>
                  </a:cubicBezTo>
                  <a:cubicBezTo>
                    <a:pt x="15" y="107"/>
                    <a:pt x="23" y="115"/>
                    <a:pt x="33" y="121"/>
                  </a:cubicBezTo>
                  <a:cubicBezTo>
                    <a:pt x="43" y="127"/>
                    <a:pt x="54" y="130"/>
                    <a:pt x="65" y="130"/>
                  </a:cubicBezTo>
                  <a:lnTo>
                    <a:pt x="65" y="130"/>
                  </a:lnTo>
                  <a:lnTo>
                    <a:pt x="65" y="130"/>
                  </a:lnTo>
                  <a:cubicBezTo>
                    <a:pt x="77" y="130"/>
                    <a:pt x="88" y="127"/>
                    <a:pt x="98" y="121"/>
                  </a:cubicBezTo>
                  <a:cubicBezTo>
                    <a:pt x="108" y="115"/>
                    <a:pt x="117" y="107"/>
                    <a:pt x="122" y="97"/>
                  </a:cubicBezTo>
                  <a:cubicBezTo>
                    <a:pt x="128" y="87"/>
                    <a:pt x="130" y="76"/>
                    <a:pt x="130" y="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1800" rIns="90000" bIns="18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30"/>
            <p:cNvSpPr/>
            <p:nvPr/>
          </p:nvSpPr>
          <p:spPr>
            <a:xfrm flipH="1">
              <a:off x="2473333" y="4014537"/>
              <a:ext cx="402499" cy="290350"/>
            </a:xfrm>
            <a:custGeom>
              <a:avLst/>
              <a:gdLst/>
              <a:ahLst/>
              <a:cxnLst/>
              <a:rect l="l" t="t" r="r" b="b"/>
              <a:pathLst>
                <a:path w="585" h="422" extrusionOk="0">
                  <a:moveTo>
                    <a:pt x="295" y="76"/>
                  </a:moveTo>
                  <a:lnTo>
                    <a:pt x="520" y="0"/>
                  </a:lnTo>
                  <a:lnTo>
                    <a:pt x="584" y="301"/>
                  </a:lnTo>
                  <a:lnTo>
                    <a:pt x="584" y="301"/>
                  </a:lnTo>
                  <a:cubicBezTo>
                    <a:pt x="585" y="303"/>
                    <a:pt x="585" y="306"/>
                    <a:pt x="585" y="308"/>
                  </a:cubicBezTo>
                  <a:cubicBezTo>
                    <a:pt x="585" y="314"/>
                    <a:pt x="583" y="320"/>
                    <a:pt x="580" y="325"/>
                  </a:cubicBezTo>
                  <a:cubicBezTo>
                    <a:pt x="577" y="330"/>
                    <a:pt x="573" y="335"/>
                    <a:pt x="568" y="338"/>
                  </a:cubicBezTo>
                  <a:cubicBezTo>
                    <a:pt x="563" y="341"/>
                    <a:pt x="557" y="342"/>
                    <a:pt x="551" y="342"/>
                  </a:cubicBezTo>
                  <a:cubicBezTo>
                    <a:pt x="550" y="342"/>
                    <a:pt x="549" y="342"/>
                    <a:pt x="549" y="342"/>
                  </a:cubicBezTo>
                  <a:lnTo>
                    <a:pt x="549" y="342"/>
                  </a:lnTo>
                  <a:lnTo>
                    <a:pt x="549" y="342"/>
                  </a:lnTo>
                  <a:cubicBezTo>
                    <a:pt x="543" y="342"/>
                    <a:pt x="538" y="340"/>
                    <a:pt x="534" y="338"/>
                  </a:cubicBezTo>
                  <a:cubicBezTo>
                    <a:pt x="529" y="335"/>
                    <a:pt x="524" y="330"/>
                    <a:pt x="521" y="325"/>
                  </a:cubicBezTo>
                  <a:cubicBezTo>
                    <a:pt x="520" y="323"/>
                    <a:pt x="519" y="321"/>
                    <a:pt x="518" y="318"/>
                  </a:cubicBezTo>
                  <a:lnTo>
                    <a:pt x="494" y="239"/>
                  </a:lnTo>
                  <a:lnTo>
                    <a:pt x="480" y="291"/>
                  </a:lnTo>
                  <a:lnTo>
                    <a:pt x="480" y="291"/>
                  </a:lnTo>
                  <a:cubicBezTo>
                    <a:pt x="478" y="300"/>
                    <a:pt x="475" y="308"/>
                    <a:pt x="470" y="316"/>
                  </a:cubicBezTo>
                  <a:cubicBezTo>
                    <a:pt x="462" y="331"/>
                    <a:pt x="449" y="343"/>
                    <a:pt x="434" y="352"/>
                  </a:cubicBezTo>
                  <a:cubicBezTo>
                    <a:pt x="424" y="358"/>
                    <a:pt x="413" y="362"/>
                    <a:pt x="402" y="364"/>
                  </a:cubicBezTo>
                  <a:lnTo>
                    <a:pt x="65" y="421"/>
                  </a:lnTo>
                  <a:cubicBezTo>
                    <a:pt x="9" y="432"/>
                    <a:pt x="-24" y="362"/>
                    <a:pt x="20" y="326"/>
                  </a:cubicBezTo>
                  <a:lnTo>
                    <a:pt x="295" y="7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30"/>
            <p:cNvSpPr/>
            <p:nvPr/>
          </p:nvSpPr>
          <p:spPr>
            <a:xfrm flipH="1">
              <a:off x="3219848" y="4057883"/>
              <a:ext cx="405251" cy="248380"/>
            </a:xfrm>
            <a:custGeom>
              <a:avLst/>
              <a:gdLst/>
              <a:ahLst/>
              <a:cxnLst/>
              <a:rect l="l" t="t" r="r" b="b"/>
              <a:pathLst>
                <a:path w="589" h="361" extrusionOk="0">
                  <a:moveTo>
                    <a:pt x="290" y="53"/>
                  </a:moveTo>
                  <a:lnTo>
                    <a:pt x="589" y="0"/>
                  </a:lnTo>
                  <a:lnTo>
                    <a:pt x="588" y="276"/>
                  </a:lnTo>
                  <a:lnTo>
                    <a:pt x="588" y="276"/>
                  </a:lnTo>
                  <a:cubicBezTo>
                    <a:pt x="588" y="277"/>
                    <a:pt x="588" y="279"/>
                    <a:pt x="588" y="281"/>
                  </a:cubicBezTo>
                  <a:cubicBezTo>
                    <a:pt x="588" y="287"/>
                    <a:pt x="587" y="293"/>
                    <a:pt x="584" y="298"/>
                  </a:cubicBezTo>
                  <a:cubicBezTo>
                    <a:pt x="581" y="304"/>
                    <a:pt x="576" y="307"/>
                    <a:pt x="571" y="310"/>
                  </a:cubicBezTo>
                  <a:cubicBezTo>
                    <a:pt x="566" y="313"/>
                    <a:pt x="560" y="315"/>
                    <a:pt x="554" y="315"/>
                  </a:cubicBezTo>
                  <a:cubicBezTo>
                    <a:pt x="553" y="315"/>
                    <a:pt x="551" y="315"/>
                    <a:pt x="550" y="314"/>
                  </a:cubicBezTo>
                  <a:lnTo>
                    <a:pt x="550" y="314"/>
                  </a:lnTo>
                  <a:lnTo>
                    <a:pt x="550" y="314"/>
                  </a:lnTo>
                  <a:cubicBezTo>
                    <a:pt x="545" y="314"/>
                    <a:pt x="541" y="312"/>
                    <a:pt x="537" y="310"/>
                  </a:cubicBezTo>
                  <a:cubicBezTo>
                    <a:pt x="532" y="307"/>
                    <a:pt x="529" y="303"/>
                    <a:pt x="525" y="298"/>
                  </a:cubicBezTo>
                  <a:cubicBezTo>
                    <a:pt x="524" y="295"/>
                    <a:pt x="522" y="292"/>
                    <a:pt x="521" y="288"/>
                  </a:cubicBezTo>
                  <a:lnTo>
                    <a:pt x="502" y="208"/>
                  </a:lnTo>
                  <a:lnTo>
                    <a:pt x="485" y="259"/>
                  </a:lnTo>
                  <a:lnTo>
                    <a:pt x="485" y="259"/>
                  </a:lnTo>
                  <a:cubicBezTo>
                    <a:pt x="483" y="265"/>
                    <a:pt x="481" y="271"/>
                    <a:pt x="477" y="277"/>
                  </a:cubicBezTo>
                  <a:cubicBezTo>
                    <a:pt x="469" y="292"/>
                    <a:pt x="457" y="304"/>
                    <a:pt x="441" y="313"/>
                  </a:cubicBezTo>
                  <a:cubicBezTo>
                    <a:pt x="430" y="320"/>
                    <a:pt x="415" y="324"/>
                    <a:pt x="401" y="326"/>
                  </a:cubicBezTo>
                  <a:lnTo>
                    <a:pt x="63" y="360"/>
                  </a:lnTo>
                  <a:cubicBezTo>
                    <a:pt x="6" y="367"/>
                    <a:pt x="-22" y="294"/>
                    <a:pt x="24" y="262"/>
                  </a:cubicBezTo>
                  <a:lnTo>
                    <a:pt x="290" y="5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17" name="Google Shape;317;p30"/>
          <p:cNvCxnSpPr/>
          <p:nvPr/>
        </p:nvCxnSpPr>
        <p:spPr>
          <a:xfrm>
            <a:off x="-293725" y="4306275"/>
            <a:ext cx="4778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96218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49;p30">
            <a:extLst>
              <a:ext uri="{FF2B5EF4-FFF2-40B4-BE49-F238E27FC236}">
                <a16:creationId xmlns:a16="http://schemas.microsoft.com/office/drawing/2014/main" id="{E5C0F75E-BC8D-9884-EF1E-268C8ECCA0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" y="0"/>
            <a:ext cx="5971431" cy="4979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</a:rPr>
              <a:t>Client –oriented collective I/O</a:t>
            </a:r>
            <a:r>
              <a:rPr lang="ko-KR" altLang="en-US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>
                <a:solidFill>
                  <a:schemeClr val="tx1"/>
                </a:solidFill>
              </a:rPr>
              <a:t>(1)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589F217-DF20-E942-4BC7-D24543EF1448}"/>
              </a:ext>
            </a:extLst>
          </p:cNvPr>
          <p:cNvSpPr/>
          <p:nvPr/>
        </p:nvSpPr>
        <p:spPr>
          <a:xfrm>
            <a:off x="-2" y="511817"/>
            <a:ext cx="9144000" cy="4415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" name="직선 연결선 6">
            <a:extLst>
              <a:ext uri="{FF2B5EF4-FFF2-40B4-BE49-F238E27FC236}">
                <a16:creationId xmlns:a16="http://schemas.microsoft.com/office/drawing/2014/main" id="{7E2993CA-A3B8-3CBC-BFA0-EB7CBBFBB10C}"/>
              </a:ext>
            </a:extLst>
          </p:cNvPr>
          <p:cNvCxnSpPr>
            <a:cxnSpLocks/>
          </p:cNvCxnSpPr>
          <p:nvPr/>
        </p:nvCxnSpPr>
        <p:spPr>
          <a:xfrm>
            <a:off x="0" y="497938"/>
            <a:ext cx="9144000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037A27-806B-BCDD-91A6-3C800A6A4CEE}"/>
              </a:ext>
            </a:extLst>
          </p:cNvPr>
          <p:cNvSpPr txBox="1"/>
          <p:nvPr/>
        </p:nvSpPr>
        <p:spPr>
          <a:xfrm>
            <a:off x="141918" y="605338"/>
            <a:ext cx="359470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union </a:t>
            </a:r>
            <a:r>
              <a:rPr kumimoji="1" lang="en" altLang="ko-KR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semun</a:t>
            </a:r>
            <a:r>
              <a:rPr kumimoji="1" lang="en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{</a:t>
            </a:r>
          </a:p>
          <a:p>
            <a:r>
              <a:rPr kumimoji="1" lang="en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int </a:t>
            </a:r>
            <a:r>
              <a:rPr kumimoji="1" lang="en" altLang="ko-KR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val</a:t>
            </a:r>
            <a:r>
              <a:rPr kumimoji="1" lang="en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;</a:t>
            </a:r>
          </a:p>
          <a:p>
            <a:r>
              <a:rPr kumimoji="1" lang="en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struct </a:t>
            </a:r>
            <a:r>
              <a:rPr kumimoji="1" lang="en" altLang="ko-KR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semid_ds</a:t>
            </a:r>
            <a:r>
              <a:rPr kumimoji="1" lang="en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* </a:t>
            </a:r>
            <a:r>
              <a:rPr kumimoji="1" lang="en" altLang="ko-KR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buf</a:t>
            </a:r>
            <a:r>
              <a:rPr kumimoji="1" lang="en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;</a:t>
            </a:r>
          </a:p>
          <a:p>
            <a:r>
              <a:rPr kumimoji="1" lang="en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unsigned short* array;</a:t>
            </a:r>
          </a:p>
          <a:p>
            <a:r>
              <a:rPr kumimoji="1" lang="en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};</a:t>
            </a:r>
          </a:p>
          <a:p>
            <a:endParaRPr kumimoji="1" lang="en" altLang="ko-KR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int </a:t>
            </a:r>
            <a:r>
              <a:rPr kumimoji="1" lang="en" altLang="ko-KR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initsem</a:t>
            </a:r>
            <a:r>
              <a:rPr kumimoji="1" lang="en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en" altLang="ko-KR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key_t</a:t>
            </a:r>
            <a:r>
              <a:rPr kumimoji="1" lang="en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" altLang="ko-KR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semkey</a:t>
            </a:r>
            <a:r>
              <a:rPr kumimoji="1" lang="en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) {</a:t>
            </a:r>
          </a:p>
          <a:p>
            <a:r>
              <a:rPr kumimoji="1" lang="en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union </a:t>
            </a:r>
            <a:r>
              <a:rPr kumimoji="1" lang="en" altLang="ko-KR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semun</a:t>
            </a:r>
            <a:r>
              <a:rPr kumimoji="1" lang="en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" altLang="ko-KR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semunarg</a:t>
            </a:r>
            <a:r>
              <a:rPr kumimoji="1" lang="en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;</a:t>
            </a:r>
          </a:p>
          <a:p>
            <a:r>
              <a:rPr kumimoji="1" lang="en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int status = 0, </a:t>
            </a:r>
            <a:r>
              <a:rPr kumimoji="1" lang="en" altLang="ko-KR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semid</a:t>
            </a:r>
            <a:r>
              <a:rPr kumimoji="1" lang="en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;</a:t>
            </a:r>
          </a:p>
          <a:p>
            <a:endParaRPr kumimoji="1" lang="en" altLang="ko-KR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</a:t>
            </a:r>
            <a:r>
              <a:rPr kumimoji="1" lang="en" altLang="ko-KR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semid</a:t>
            </a:r>
            <a:r>
              <a:rPr kumimoji="1" lang="en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= </a:t>
            </a:r>
            <a:r>
              <a:rPr kumimoji="1" lang="en" altLang="ko-KR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semget</a:t>
            </a:r>
            <a:r>
              <a:rPr kumimoji="1" lang="en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en" altLang="ko-KR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semkey</a:t>
            </a:r>
            <a:r>
              <a:rPr kumimoji="1" lang="en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, 1, IPC_CREAT | IPC_EXCL | 0600);</a:t>
            </a:r>
          </a:p>
          <a:p>
            <a:endParaRPr kumimoji="1" lang="en" altLang="ko-KR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if (</a:t>
            </a:r>
            <a:r>
              <a:rPr kumimoji="1" lang="en" altLang="ko-KR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semid</a:t>
            </a:r>
            <a:r>
              <a:rPr kumimoji="1" lang="en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== -1) {</a:t>
            </a:r>
          </a:p>
          <a:p>
            <a:r>
              <a:rPr kumimoji="1" lang="en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if (</a:t>
            </a:r>
            <a:r>
              <a:rPr kumimoji="1" lang="en" altLang="ko-KR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errno</a:t>
            </a:r>
            <a:r>
              <a:rPr kumimoji="1" lang="en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== EEXIST)</a:t>
            </a:r>
          </a:p>
          <a:p>
            <a:r>
              <a:rPr kumimoji="1" lang="en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    </a:t>
            </a:r>
            <a:r>
              <a:rPr kumimoji="1" lang="en" altLang="ko-KR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semid</a:t>
            </a:r>
            <a:r>
              <a:rPr kumimoji="1" lang="en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= </a:t>
            </a:r>
            <a:r>
              <a:rPr kumimoji="1" lang="en" altLang="ko-KR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semget</a:t>
            </a:r>
            <a:r>
              <a:rPr kumimoji="1" lang="en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en" altLang="ko-KR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semkey</a:t>
            </a:r>
            <a:r>
              <a:rPr kumimoji="1" lang="en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, 1, 0);</a:t>
            </a:r>
          </a:p>
          <a:p>
            <a:r>
              <a:rPr kumimoji="1" lang="en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}</a:t>
            </a:r>
          </a:p>
          <a:p>
            <a:r>
              <a:rPr kumimoji="1" lang="en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else {</a:t>
            </a:r>
          </a:p>
          <a:p>
            <a:r>
              <a:rPr kumimoji="1" lang="en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</a:t>
            </a:r>
            <a:r>
              <a:rPr kumimoji="1" lang="en" altLang="ko-KR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semunarg.val</a:t>
            </a:r>
            <a:r>
              <a:rPr kumimoji="1" lang="en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= 1;</a:t>
            </a:r>
          </a:p>
          <a:p>
            <a:r>
              <a:rPr kumimoji="1" lang="en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status = </a:t>
            </a:r>
            <a:r>
              <a:rPr kumimoji="1" lang="en" altLang="ko-KR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semctl</a:t>
            </a:r>
            <a:r>
              <a:rPr kumimoji="1" lang="en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en" altLang="ko-KR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semid</a:t>
            </a:r>
            <a:r>
              <a:rPr kumimoji="1" lang="en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, 0, SETVAL, </a:t>
            </a:r>
            <a:r>
              <a:rPr kumimoji="1" lang="en" altLang="ko-KR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semunarg</a:t>
            </a:r>
            <a:r>
              <a:rPr kumimoji="1" lang="en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);</a:t>
            </a:r>
          </a:p>
          <a:p>
            <a:r>
              <a:rPr kumimoji="1" lang="en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}</a:t>
            </a:r>
          </a:p>
          <a:p>
            <a:endParaRPr kumimoji="1" lang="en" altLang="ko-KR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if (</a:t>
            </a:r>
            <a:r>
              <a:rPr kumimoji="1" lang="en" altLang="ko-KR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semid</a:t>
            </a:r>
            <a:r>
              <a:rPr kumimoji="1" lang="en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== -1 || status == -1) {</a:t>
            </a:r>
          </a:p>
          <a:p>
            <a:r>
              <a:rPr kumimoji="1" lang="en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</a:t>
            </a:r>
            <a:r>
              <a:rPr kumimoji="1" lang="en" altLang="ko-KR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perror</a:t>
            </a:r>
            <a:r>
              <a:rPr kumimoji="1" lang="en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("</a:t>
            </a:r>
            <a:r>
              <a:rPr kumimoji="1" lang="en" altLang="ko-KR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initsem</a:t>
            </a:r>
            <a:r>
              <a:rPr kumimoji="1" lang="en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");</a:t>
            </a:r>
          </a:p>
          <a:p>
            <a:r>
              <a:rPr kumimoji="1" lang="en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return (-1);</a:t>
            </a:r>
          </a:p>
          <a:p>
            <a:r>
              <a:rPr kumimoji="1" lang="en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}</a:t>
            </a:r>
          </a:p>
          <a:p>
            <a:r>
              <a:rPr kumimoji="1" lang="en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return </a:t>
            </a:r>
            <a:r>
              <a:rPr kumimoji="1" lang="en" altLang="ko-KR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semid</a:t>
            </a:r>
            <a:r>
              <a:rPr kumimoji="1" lang="en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;</a:t>
            </a:r>
          </a:p>
          <a:p>
            <a:r>
              <a:rPr kumimoji="1" lang="en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9B9566-284B-6989-83F5-0332442AB76B}"/>
              </a:ext>
            </a:extLst>
          </p:cNvPr>
          <p:cNvSpPr txBox="1"/>
          <p:nvPr/>
        </p:nvSpPr>
        <p:spPr>
          <a:xfrm>
            <a:off x="3340802" y="647743"/>
            <a:ext cx="286462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int </a:t>
            </a:r>
            <a:r>
              <a:rPr kumimoji="1" lang="en" altLang="ko-KR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semlock</a:t>
            </a:r>
            <a:r>
              <a:rPr kumimoji="1" lang="en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(int </a:t>
            </a:r>
            <a:r>
              <a:rPr kumimoji="1" lang="en" altLang="ko-KR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semid</a:t>
            </a:r>
            <a:r>
              <a:rPr kumimoji="1" lang="en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) {</a:t>
            </a:r>
          </a:p>
          <a:p>
            <a:endParaRPr kumimoji="1" lang="en" altLang="ko-KR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struct </a:t>
            </a:r>
            <a:r>
              <a:rPr kumimoji="1" lang="en" altLang="ko-KR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sembuf</a:t>
            </a:r>
            <a:r>
              <a:rPr kumimoji="1" lang="en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" altLang="ko-KR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buf</a:t>
            </a:r>
            <a:r>
              <a:rPr kumimoji="1" lang="en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;</a:t>
            </a:r>
          </a:p>
          <a:p>
            <a:r>
              <a:rPr kumimoji="1" lang="en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</a:t>
            </a:r>
            <a:r>
              <a:rPr kumimoji="1" lang="en" altLang="ko-KR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buf.sem_num</a:t>
            </a:r>
            <a:r>
              <a:rPr kumimoji="1" lang="en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= 0;</a:t>
            </a:r>
          </a:p>
          <a:p>
            <a:r>
              <a:rPr kumimoji="1" lang="en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</a:t>
            </a:r>
            <a:r>
              <a:rPr kumimoji="1" lang="en" altLang="ko-KR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buf.sem_op</a:t>
            </a:r>
            <a:r>
              <a:rPr kumimoji="1" lang="en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= -1;</a:t>
            </a:r>
          </a:p>
          <a:p>
            <a:r>
              <a:rPr kumimoji="1" lang="en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</a:t>
            </a:r>
            <a:r>
              <a:rPr kumimoji="1" lang="en" altLang="ko-KR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buf.sem_flg</a:t>
            </a:r>
            <a:r>
              <a:rPr kumimoji="1" lang="en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= SEM_UNDO;</a:t>
            </a:r>
          </a:p>
          <a:p>
            <a:endParaRPr kumimoji="1" lang="en" altLang="ko-KR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if (</a:t>
            </a:r>
            <a:r>
              <a:rPr kumimoji="1" lang="en" altLang="ko-KR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semop</a:t>
            </a:r>
            <a:r>
              <a:rPr kumimoji="1" lang="en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en" altLang="ko-KR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semid</a:t>
            </a:r>
            <a:r>
              <a:rPr kumimoji="1" lang="en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, &amp;</a:t>
            </a:r>
            <a:r>
              <a:rPr kumimoji="1" lang="en" altLang="ko-KR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buf</a:t>
            </a:r>
            <a:r>
              <a:rPr kumimoji="1" lang="en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, 1) == -1) {</a:t>
            </a:r>
          </a:p>
          <a:p>
            <a:r>
              <a:rPr kumimoji="1" lang="en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</a:t>
            </a:r>
            <a:r>
              <a:rPr kumimoji="1" lang="en" altLang="ko-KR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perror</a:t>
            </a:r>
            <a:r>
              <a:rPr kumimoji="1" lang="en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("</a:t>
            </a:r>
            <a:r>
              <a:rPr kumimoji="1" lang="en" altLang="ko-KR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semlock</a:t>
            </a:r>
            <a:r>
              <a:rPr kumimoji="1" lang="en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failed");</a:t>
            </a:r>
          </a:p>
          <a:p>
            <a:r>
              <a:rPr kumimoji="1" lang="en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exit(1);</a:t>
            </a:r>
          </a:p>
          <a:p>
            <a:r>
              <a:rPr kumimoji="1" lang="en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}</a:t>
            </a:r>
          </a:p>
          <a:p>
            <a:r>
              <a:rPr kumimoji="1" lang="en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return 0;</a:t>
            </a:r>
          </a:p>
          <a:p>
            <a:endParaRPr kumimoji="1" lang="en" altLang="ko-KR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}</a:t>
            </a:r>
          </a:p>
          <a:p>
            <a:endParaRPr kumimoji="1" lang="en" altLang="ko-KR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int </a:t>
            </a:r>
            <a:r>
              <a:rPr kumimoji="1" lang="en" altLang="ko-KR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semunlock</a:t>
            </a:r>
            <a:r>
              <a:rPr kumimoji="1" lang="en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(int </a:t>
            </a:r>
            <a:r>
              <a:rPr kumimoji="1" lang="en" altLang="ko-KR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semid</a:t>
            </a:r>
            <a:r>
              <a:rPr kumimoji="1" lang="en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) {</a:t>
            </a:r>
          </a:p>
          <a:p>
            <a:endParaRPr kumimoji="1" lang="en" altLang="ko-KR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struct </a:t>
            </a:r>
            <a:r>
              <a:rPr kumimoji="1" lang="en" altLang="ko-KR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sembuf</a:t>
            </a:r>
            <a:r>
              <a:rPr kumimoji="1" lang="en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" altLang="ko-KR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buf</a:t>
            </a:r>
            <a:r>
              <a:rPr kumimoji="1" lang="en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;</a:t>
            </a:r>
          </a:p>
          <a:p>
            <a:r>
              <a:rPr kumimoji="1" lang="en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</a:t>
            </a:r>
            <a:r>
              <a:rPr kumimoji="1" lang="en" altLang="ko-KR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buf.sem_num</a:t>
            </a:r>
            <a:r>
              <a:rPr kumimoji="1" lang="en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= 0;</a:t>
            </a:r>
          </a:p>
          <a:p>
            <a:r>
              <a:rPr kumimoji="1" lang="en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</a:t>
            </a:r>
            <a:r>
              <a:rPr kumimoji="1" lang="en" altLang="ko-KR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buf.sem_op</a:t>
            </a:r>
            <a:r>
              <a:rPr kumimoji="1" lang="en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= 1;</a:t>
            </a:r>
          </a:p>
          <a:p>
            <a:r>
              <a:rPr kumimoji="1" lang="en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</a:t>
            </a:r>
            <a:r>
              <a:rPr kumimoji="1" lang="en" altLang="ko-KR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buf.sem_flg</a:t>
            </a:r>
            <a:r>
              <a:rPr kumimoji="1" lang="en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= SEM_UNDO;</a:t>
            </a:r>
          </a:p>
          <a:p>
            <a:r>
              <a:rPr kumimoji="1" lang="en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if (</a:t>
            </a:r>
            <a:r>
              <a:rPr kumimoji="1" lang="en" altLang="ko-KR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semop</a:t>
            </a:r>
            <a:r>
              <a:rPr kumimoji="1" lang="en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en" altLang="ko-KR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semid</a:t>
            </a:r>
            <a:r>
              <a:rPr kumimoji="1" lang="en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, &amp;</a:t>
            </a:r>
            <a:r>
              <a:rPr kumimoji="1" lang="en" altLang="ko-KR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buf</a:t>
            </a:r>
            <a:r>
              <a:rPr kumimoji="1" lang="en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, 1) == -1) {</a:t>
            </a:r>
          </a:p>
          <a:p>
            <a:r>
              <a:rPr kumimoji="1" lang="en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</a:t>
            </a:r>
            <a:r>
              <a:rPr kumimoji="1" lang="en" altLang="ko-KR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perror</a:t>
            </a:r>
            <a:r>
              <a:rPr kumimoji="1" lang="en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("</a:t>
            </a:r>
            <a:r>
              <a:rPr kumimoji="1" lang="en" altLang="ko-KR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semunlock</a:t>
            </a:r>
            <a:r>
              <a:rPr kumimoji="1" lang="en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failed");</a:t>
            </a:r>
          </a:p>
          <a:p>
            <a:r>
              <a:rPr kumimoji="1" lang="en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exit(1);</a:t>
            </a:r>
          </a:p>
          <a:p>
            <a:r>
              <a:rPr kumimoji="1" lang="en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}</a:t>
            </a:r>
          </a:p>
          <a:p>
            <a:r>
              <a:rPr kumimoji="1" lang="en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return 0;</a:t>
            </a:r>
          </a:p>
          <a:p>
            <a:r>
              <a:rPr kumimoji="1" lang="en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}</a:t>
            </a:r>
            <a:endParaRPr kumimoji="1" lang="ko-KR" altLang="en-US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3F14B7-7B63-EC0B-2327-9002A69CD0E9}"/>
              </a:ext>
            </a:extLst>
          </p:cNvPr>
          <p:cNvSpPr txBox="1"/>
          <p:nvPr/>
        </p:nvSpPr>
        <p:spPr>
          <a:xfrm>
            <a:off x="5971430" y="647743"/>
            <a:ext cx="2696480" cy="3485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050" dirty="0">
                <a:latin typeface="NanumGothic" panose="020D0604000000000000" pitchFamily="34" charset="-127"/>
                <a:ea typeface="NanumGothic" panose="020D0604000000000000" pitchFamily="34" charset="-127"/>
              </a:rPr>
              <a:t>int client_oriented_io() {</a:t>
            </a:r>
          </a:p>
          <a:p>
            <a:endParaRPr lang="en" altLang="ko-KR" sz="105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en" altLang="ko-KR" sz="105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int semid1 = </a:t>
            </a:r>
            <a:r>
              <a:rPr lang="en" altLang="ko-KR" sz="105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initsem</a:t>
            </a:r>
            <a:r>
              <a:rPr lang="en" altLang="ko-KR" sz="1050" dirty="0">
                <a:latin typeface="NanumGothic" panose="020D0604000000000000" pitchFamily="34" charset="-127"/>
                <a:ea typeface="NanumGothic" panose="020D0604000000000000" pitchFamily="34" charset="-127"/>
              </a:rPr>
              <a:t>(552);</a:t>
            </a:r>
          </a:p>
          <a:p>
            <a:r>
              <a:rPr lang="en" altLang="ko-KR" sz="105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int semid2 = </a:t>
            </a:r>
            <a:r>
              <a:rPr lang="en" altLang="ko-KR" sz="105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initsem</a:t>
            </a:r>
            <a:r>
              <a:rPr lang="en" altLang="ko-KR" sz="1050" dirty="0">
                <a:latin typeface="NanumGothic" panose="020D0604000000000000" pitchFamily="34" charset="-127"/>
                <a:ea typeface="NanumGothic" panose="020D0604000000000000" pitchFamily="34" charset="-127"/>
              </a:rPr>
              <a:t>(553);</a:t>
            </a:r>
          </a:p>
          <a:p>
            <a:r>
              <a:rPr lang="en" altLang="ko-KR" sz="105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int semid3 = </a:t>
            </a:r>
            <a:r>
              <a:rPr lang="en" altLang="ko-KR" sz="105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initsem</a:t>
            </a:r>
            <a:r>
              <a:rPr lang="en" altLang="ko-KR" sz="1050" dirty="0">
                <a:latin typeface="NanumGothic" panose="020D0604000000000000" pitchFamily="34" charset="-127"/>
                <a:ea typeface="NanumGothic" panose="020D0604000000000000" pitchFamily="34" charset="-127"/>
              </a:rPr>
              <a:t>(554);</a:t>
            </a:r>
          </a:p>
          <a:p>
            <a:r>
              <a:rPr lang="en" altLang="ko-KR" sz="105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int semid4 = </a:t>
            </a:r>
            <a:r>
              <a:rPr lang="en" altLang="ko-KR" sz="105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initsem</a:t>
            </a:r>
            <a:r>
              <a:rPr lang="en" altLang="ko-KR" sz="1050" dirty="0">
                <a:latin typeface="NanumGothic" panose="020D0604000000000000" pitchFamily="34" charset="-127"/>
                <a:ea typeface="NanumGothic" panose="020D0604000000000000" pitchFamily="34" charset="-127"/>
              </a:rPr>
              <a:t>(555);</a:t>
            </a:r>
          </a:p>
          <a:p>
            <a:endParaRPr lang="en" altLang="ko-KR" sz="105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en" altLang="ko-KR" sz="105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f1 = open("p1.dat", O_RDONLY);</a:t>
            </a:r>
          </a:p>
          <a:p>
            <a:r>
              <a:rPr lang="en" altLang="ko-KR" sz="105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f2 = open("p2.dat", O_RDONLY);</a:t>
            </a:r>
          </a:p>
          <a:p>
            <a:r>
              <a:rPr lang="en" altLang="ko-KR" sz="105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f3 = open("p3.dat", O_RDONLY);</a:t>
            </a:r>
          </a:p>
          <a:p>
            <a:r>
              <a:rPr lang="en" altLang="ko-KR" sz="105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f4 = open("p4.dat", O_RDONLY);</a:t>
            </a:r>
          </a:p>
          <a:p>
            <a:endParaRPr lang="en" altLang="ko-KR" sz="105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en" altLang="ko-KR" sz="105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cpd1 = open("CHUNK1", O_RDWR);</a:t>
            </a:r>
          </a:p>
          <a:p>
            <a:r>
              <a:rPr lang="en" altLang="ko-KR" sz="105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cpd2 = open("CHUNK2", O_RDWR);</a:t>
            </a:r>
          </a:p>
          <a:p>
            <a:r>
              <a:rPr lang="en" altLang="ko-KR" sz="105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cpd3 = open("CHUNK3", O_RDWR);</a:t>
            </a:r>
          </a:p>
          <a:p>
            <a:r>
              <a:rPr lang="en" altLang="ko-KR" sz="105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cpd4 = open("CHUNK4", O_RDWR);</a:t>
            </a:r>
          </a:p>
          <a:p>
            <a:endParaRPr lang="en" altLang="ko-KR" sz="105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en" altLang="ko-KR" sz="105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</a:t>
            </a:r>
            <a:r>
              <a:rPr lang="en" altLang="ko-KR" sz="105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mkfifo</a:t>
            </a:r>
            <a:r>
              <a:rPr lang="en" altLang="ko-KR" sz="1050" dirty="0">
                <a:latin typeface="NanumGothic" panose="020D0604000000000000" pitchFamily="34" charset="-127"/>
                <a:ea typeface="NanumGothic" panose="020D0604000000000000" pitchFamily="34" charset="-127"/>
              </a:rPr>
              <a:t>("./IO1_FIFO", 0666);</a:t>
            </a:r>
          </a:p>
          <a:p>
            <a:r>
              <a:rPr lang="en" altLang="ko-KR" sz="105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</a:t>
            </a:r>
            <a:r>
              <a:rPr lang="en" altLang="ko-KR" sz="105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mkfifo</a:t>
            </a:r>
            <a:r>
              <a:rPr lang="en" altLang="ko-KR" sz="1050" dirty="0">
                <a:latin typeface="NanumGothic" panose="020D0604000000000000" pitchFamily="34" charset="-127"/>
                <a:ea typeface="NanumGothic" panose="020D0604000000000000" pitchFamily="34" charset="-127"/>
              </a:rPr>
              <a:t>("./IO2_FIFO", 0666);</a:t>
            </a:r>
          </a:p>
          <a:p>
            <a:r>
              <a:rPr lang="en" altLang="ko-KR" sz="105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</a:t>
            </a:r>
            <a:r>
              <a:rPr lang="en" altLang="ko-KR" sz="105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mkfifo</a:t>
            </a:r>
            <a:r>
              <a:rPr lang="en" altLang="ko-KR" sz="1050" dirty="0">
                <a:latin typeface="NanumGothic" panose="020D0604000000000000" pitchFamily="34" charset="-127"/>
                <a:ea typeface="NanumGothic" panose="020D0604000000000000" pitchFamily="34" charset="-127"/>
              </a:rPr>
              <a:t>("./IO3_FIFO", 0666);</a:t>
            </a:r>
          </a:p>
          <a:p>
            <a:r>
              <a:rPr lang="en" altLang="ko-KR" sz="105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</a:t>
            </a:r>
            <a:r>
              <a:rPr lang="en" altLang="ko-KR" sz="105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mkfifo</a:t>
            </a:r>
            <a:r>
              <a:rPr lang="en" altLang="ko-KR" sz="1050" dirty="0">
                <a:latin typeface="NanumGothic" panose="020D0604000000000000" pitchFamily="34" charset="-127"/>
                <a:ea typeface="NanumGothic" panose="020D0604000000000000" pitchFamily="34" charset="-127"/>
              </a:rPr>
              <a:t>("./IO4_FIFO", 0666);</a:t>
            </a:r>
            <a:endParaRPr lang="ko-KR" altLang="en-US" sz="105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6366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49;p30">
            <a:extLst>
              <a:ext uri="{FF2B5EF4-FFF2-40B4-BE49-F238E27FC236}">
                <a16:creationId xmlns:a16="http://schemas.microsoft.com/office/drawing/2014/main" id="{E5C0F75E-BC8D-9884-EF1E-268C8ECCA0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" y="0"/>
            <a:ext cx="6505503" cy="4979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</a:rPr>
              <a:t>Client –oriented collective I/O</a:t>
            </a:r>
            <a:r>
              <a:rPr lang="ko-KR" altLang="en-US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>
                <a:solidFill>
                  <a:schemeClr val="tx1"/>
                </a:solidFill>
              </a:rPr>
              <a:t>(2)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589F217-DF20-E942-4BC7-D24543EF1448}"/>
              </a:ext>
            </a:extLst>
          </p:cNvPr>
          <p:cNvSpPr/>
          <p:nvPr/>
        </p:nvSpPr>
        <p:spPr>
          <a:xfrm>
            <a:off x="0" y="511817"/>
            <a:ext cx="9144000" cy="4516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" name="직선 연결선 6">
            <a:extLst>
              <a:ext uri="{FF2B5EF4-FFF2-40B4-BE49-F238E27FC236}">
                <a16:creationId xmlns:a16="http://schemas.microsoft.com/office/drawing/2014/main" id="{7E2993CA-A3B8-3CBC-BFA0-EB7CBBFBB10C}"/>
              </a:ext>
            </a:extLst>
          </p:cNvPr>
          <p:cNvCxnSpPr>
            <a:cxnSpLocks/>
          </p:cNvCxnSpPr>
          <p:nvPr/>
        </p:nvCxnSpPr>
        <p:spPr>
          <a:xfrm>
            <a:off x="0" y="497938"/>
            <a:ext cx="9144000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AD9777A-1111-FF6E-D2EB-B6DCDF71D23F}"/>
              </a:ext>
            </a:extLst>
          </p:cNvPr>
          <p:cNvSpPr txBox="1"/>
          <p:nvPr/>
        </p:nvSpPr>
        <p:spPr>
          <a:xfrm>
            <a:off x="11443" y="874665"/>
            <a:ext cx="1473996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" altLang="ko-KR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 switch (fork())</a:t>
            </a:r>
          </a:p>
          <a:p>
            <a:r>
              <a:rPr kumimoji="1" lang="en" altLang="ko-KR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{</a:t>
            </a:r>
          </a:p>
          <a:p>
            <a:r>
              <a:rPr kumimoji="1" lang="en" altLang="ko-KR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case -1:</a:t>
            </a:r>
          </a:p>
          <a:p>
            <a:r>
              <a:rPr kumimoji="1" lang="en" altLang="ko-KR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</a:t>
            </a:r>
            <a:r>
              <a:rPr kumimoji="1" lang="en" altLang="ko-KR" sz="9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perror</a:t>
            </a:r>
            <a:r>
              <a:rPr kumimoji="1" lang="en" altLang="ko-KR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("fork");</a:t>
            </a:r>
          </a:p>
          <a:p>
            <a:r>
              <a:rPr kumimoji="1" lang="en" altLang="ko-KR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exit(1);</a:t>
            </a:r>
          </a:p>
          <a:p>
            <a:r>
              <a:rPr kumimoji="1" lang="en" altLang="ko-KR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break</a:t>
            </a:r>
            <a:r>
              <a:rPr kumimoji="1" lang="en-US" altLang="ko-KR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;</a:t>
            </a:r>
            <a:endParaRPr kumimoji="1" lang="en" altLang="ko-KR" sz="9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" altLang="ko-KR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case 0:         // Client</a:t>
            </a:r>
          </a:p>
          <a:p>
            <a:r>
              <a:rPr kumimoji="1" lang="en" altLang="ko-KR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switch (fork())</a:t>
            </a:r>
          </a:p>
          <a:p>
            <a:r>
              <a:rPr kumimoji="1" lang="en" altLang="ko-KR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{</a:t>
            </a:r>
          </a:p>
          <a:p>
            <a:r>
              <a:rPr kumimoji="1" lang="en" altLang="ko-KR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case -1:</a:t>
            </a:r>
          </a:p>
          <a:p>
            <a:r>
              <a:rPr kumimoji="1" lang="en" altLang="ko-KR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    </a:t>
            </a:r>
            <a:r>
              <a:rPr kumimoji="1" lang="en" altLang="ko-KR" sz="9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perror</a:t>
            </a:r>
            <a:r>
              <a:rPr kumimoji="1" lang="en" altLang="ko-KR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("fork");</a:t>
            </a:r>
          </a:p>
          <a:p>
            <a:r>
              <a:rPr kumimoji="1" lang="en" altLang="ko-KR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    exit(1);</a:t>
            </a:r>
          </a:p>
          <a:p>
            <a:r>
              <a:rPr kumimoji="1" lang="en" altLang="ko-KR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    break;</a:t>
            </a:r>
          </a:p>
          <a:p>
            <a:r>
              <a:rPr kumimoji="1" lang="en" altLang="ko-KR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case 0:</a:t>
            </a:r>
          </a:p>
          <a:p>
            <a:r>
              <a:rPr kumimoji="1" lang="en" altLang="ko-KR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    switch (fork())</a:t>
            </a:r>
          </a:p>
          <a:p>
            <a:r>
              <a:rPr kumimoji="1" lang="en" altLang="ko-KR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    {</a:t>
            </a:r>
          </a:p>
          <a:p>
            <a:r>
              <a:rPr kumimoji="1" lang="en" altLang="ko-KR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    case -1:</a:t>
            </a:r>
          </a:p>
          <a:p>
            <a:r>
              <a:rPr kumimoji="1" lang="en" altLang="ko-KR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        </a:t>
            </a:r>
            <a:r>
              <a:rPr kumimoji="1" lang="en" altLang="ko-KR" sz="9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perror</a:t>
            </a:r>
            <a:r>
              <a:rPr kumimoji="1" lang="en" altLang="ko-KR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("fork");</a:t>
            </a:r>
          </a:p>
          <a:p>
            <a:r>
              <a:rPr kumimoji="1" lang="en" altLang="ko-KR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        exit(1);</a:t>
            </a:r>
          </a:p>
          <a:p>
            <a:r>
              <a:rPr kumimoji="1" lang="en" altLang="ko-KR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        break;</a:t>
            </a:r>
          </a:p>
          <a:p>
            <a:endParaRPr kumimoji="1" lang="en" altLang="ko-KR" sz="9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B010DC-CF41-EE97-45BE-812BFB622193}"/>
              </a:ext>
            </a:extLst>
          </p:cNvPr>
          <p:cNvSpPr txBox="1"/>
          <p:nvPr/>
        </p:nvSpPr>
        <p:spPr>
          <a:xfrm>
            <a:off x="1421434" y="850680"/>
            <a:ext cx="354843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" altLang="ko-KR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 case 0:     /*4</a:t>
            </a:r>
            <a:r>
              <a:rPr kumimoji="1"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번 </a:t>
            </a:r>
            <a:r>
              <a:rPr kumimoji="1" lang="en-US" altLang="ko-KR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en" altLang="ko-KR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p4.dat </a:t>
            </a:r>
            <a:r>
              <a:rPr kumimoji="1"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처리</a:t>
            </a:r>
            <a:r>
              <a:rPr kumimoji="1" lang="en-US" altLang="ko-KR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)*/</a:t>
            </a:r>
          </a:p>
          <a:p>
            <a:r>
              <a:rPr kumimoji="1" lang="en-US" altLang="ko-KR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        </a:t>
            </a:r>
            <a:r>
              <a:rPr kumimoji="1" lang="en" altLang="ko-KR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ifw4 = open("./IO4_FIFO", O_WRONLY);</a:t>
            </a:r>
          </a:p>
          <a:p>
            <a:r>
              <a:rPr kumimoji="1" lang="en" altLang="ko-KR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        for (</a:t>
            </a:r>
            <a:r>
              <a:rPr kumimoji="1" lang="en" altLang="ko-KR" sz="9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i</a:t>
            </a:r>
            <a:r>
              <a:rPr kumimoji="1" lang="en" altLang="ko-KR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 = 0; </a:t>
            </a:r>
            <a:r>
              <a:rPr kumimoji="1" lang="en" altLang="ko-KR" sz="9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i</a:t>
            </a:r>
            <a:r>
              <a:rPr kumimoji="1" lang="en" altLang="ko-KR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 &lt; 256; </a:t>
            </a:r>
            <a:r>
              <a:rPr kumimoji="1" lang="en" altLang="ko-KR" sz="9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i</a:t>
            </a:r>
            <a:r>
              <a:rPr kumimoji="1" lang="en" altLang="ko-KR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++)</a:t>
            </a:r>
          </a:p>
          <a:p>
            <a:r>
              <a:rPr kumimoji="1" lang="en" altLang="ko-KR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        {</a:t>
            </a:r>
          </a:p>
          <a:p>
            <a:r>
              <a:rPr kumimoji="1" lang="en" altLang="ko-KR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            semid1 = initsem(552);</a:t>
            </a:r>
          </a:p>
          <a:p>
            <a:r>
              <a:rPr kumimoji="1" lang="en" altLang="ko-KR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            </a:t>
            </a:r>
            <a:r>
              <a:rPr kumimoji="1" lang="en" altLang="ko-KR" sz="9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semlock</a:t>
            </a:r>
            <a:r>
              <a:rPr kumimoji="1" lang="en" altLang="ko-KR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(semid1);</a:t>
            </a:r>
          </a:p>
          <a:p>
            <a:endParaRPr kumimoji="1" lang="en" altLang="ko-KR" sz="9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" altLang="ko-KR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            for (j = 0; j &lt; 256; </a:t>
            </a:r>
            <a:r>
              <a:rPr kumimoji="1" lang="en" altLang="ko-KR" sz="9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j++</a:t>
            </a:r>
            <a:r>
              <a:rPr kumimoji="1" lang="en" altLang="ko-KR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</a:p>
          <a:p>
            <a:r>
              <a:rPr kumimoji="1" lang="en" altLang="ko-KR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            {</a:t>
            </a:r>
          </a:p>
          <a:p>
            <a:r>
              <a:rPr kumimoji="1" lang="en" altLang="ko-KR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                </a:t>
            </a:r>
            <a:r>
              <a:rPr kumimoji="1" lang="en" altLang="ko-KR" sz="9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lseek</a:t>
            </a:r>
            <a:r>
              <a:rPr kumimoji="1" lang="en" altLang="ko-KR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(f1, (3 * </a:t>
            </a:r>
            <a:r>
              <a:rPr kumimoji="1" lang="en" altLang="ko-KR" sz="9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sizeof</a:t>
            </a:r>
            <a:r>
              <a:rPr kumimoji="1" lang="en" altLang="ko-KR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(int) * 256) + (</a:t>
            </a:r>
            <a:r>
              <a:rPr kumimoji="1" lang="en" altLang="ko-KR" sz="9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sizeof</a:t>
            </a:r>
            <a:r>
              <a:rPr kumimoji="1" lang="en" altLang="ko-KR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(int) * j) </a:t>
            </a:r>
            <a:r>
              <a:rPr kumimoji="1"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</a:t>
            </a:r>
            <a:r>
              <a:rPr kumimoji="1" lang="en-US" altLang="ko-KR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	</a:t>
            </a:r>
            <a:r>
              <a:rPr kumimoji="1" lang="en" altLang="ko-KR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+ (4096 * </a:t>
            </a:r>
            <a:r>
              <a:rPr kumimoji="1" lang="en" altLang="ko-KR" sz="9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i</a:t>
            </a:r>
            <a:r>
              <a:rPr kumimoji="1" lang="en" altLang="ko-KR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), SEEK_SET);</a:t>
            </a:r>
          </a:p>
          <a:p>
            <a:endParaRPr kumimoji="1" lang="en" altLang="ko-KR" sz="9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" altLang="ko-KR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                read(f1, &amp;tmp4, </a:t>
            </a:r>
            <a:r>
              <a:rPr kumimoji="1" lang="en" altLang="ko-KR" sz="9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sizeof</a:t>
            </a:r>
            <a:r>
              <a:rPr kumimoji="1" lang="en" altLang="ko-KR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(int));</a:t>
            </a:r>
          </a:p>
          <a:p>
            <a:r>
              <a:rPr kumimoji="1" lang="en" altLang="ko-KR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                </a:t>
            </a:r>
            <a:r>
              <a:rPr kumimoji="1" lang="en" altLang="ko-KR" sz="9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lseek</a:t>
            </a:r>
            <a:r>
              <a:rPr kumimoji="1" lang="en" altLang="ko-KR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(cpd4, 4 * </a:t>
            </a:r>
            <a:r>
              <a:rPr kumimoji="1" lang="en" altLang="ko-KR" sz="9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sizeof</a:t>
            </a:r>
            <a:r>
              <a:rPr kumimoji="1" lang="en" altLang="ko-KR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(int) * j, SEEK_SET);</a:t>
            </a:r>
          </a:p>
          <a:p>
            <a:r>
              <a:rPr kumimoji="1" lang="en" altLang="ko-KR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                write(cpd4, &amp;tmp4, </a:t>
            </a:r>
            <a:r>
              <a:rPr kumimoji="1" lang="en" altLang="ko-KR" sz="9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sizeof</a:t>
            </a:r>
            <a:r>
              <a:rPr kumimoji="1" lang="en" altLang="ko-KR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(int));</a:t>
            </a:r>
          </a:p>
          <a:p>
            <a:r>
              <a:rPr kumimoji="1" lang="en" altLang="ko-KR" sz="900">
                <a:latin typeface="NanumGothic" panose="020D0604000000000000" pitchFamily="34" charset="-127"/>
                <a:ea typeface="NanumGothic" panose="020D0604000000000000" pitchFamily="34" charset="-127"/>
              </a:rPr>
              <a:t>                    }</a:t>
            </a:r>
          </a:p>
          <a:p>
            <a:endParaRPr kumimoji="1" lang="en" altLang="ko-KR" sz="9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" altLang="ko-KR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            </a:t>
            </a:r>
            <a:r>
              <a:rPr kumimoji="1" lang="en" altLang="ko-KR" sz="9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semunlock</a:t>
            </a:r>
            <a:r>
              <a:rPr kumimoji="1" lang="en" altLang="ko-KR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(semid1);</a:t>
            </a:r>
          </a:p>
          <a:p>
            <a:r>
              <a:rPr kumimoji="1" lang="en" altLang="ko-KR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            semid2 = </a:t>
            </a:r>
            <a:r>
              <a:rPr kumimoji="1" lang="en" altLang="ko-KR" sz="9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initsem</a:t>
            </a:r>
            <a:r>
              <a:rPr kumimoji="1" lang="en" altLang="ko-KR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(553);</a:t>
            </a:r>
          </a:p>
          <a:p>
            <a:r>
              <a:rPr kumimoji="1" lang="en" altLang="ko-KR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            </a:t>
            </a:r>
            <a:r>
              <a:rPr kumimoji="1" lang="en" altLang="ko-KR" sz="9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semlock</a:t>
            </a:r>
            <a:r>
              <a:rPr kumimoji="1" lang="en" altLang="ko-KR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(semid2);</a:t>
            </a:r>
            <a:endParaRPr lang="ko-KR" altLang="en-US" sz="9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0CD772-F085-3178-65DB-F5077C641964}"/>
              </a:ext>
            </a:extLst>
          </p:cNvPr>
          <p:cNvSpPr txBox="1"/>
          <p:nvPr/>
        </p:nvSpPr>
        <p:spPr>
          <a:xfrm>
            <a:off x="4572000" y="402931"/>
            <a:ext cx="4654825" cy="4724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" altLang="ko-KR" sz="7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" altLang="ko-KR" sz="7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            for (j = 0; j &lt; 256; </a:t>
            </a:r>
            <a:r>
              <a:rPr kumimoji="1" lang="en" altLang="ko-KR" sz="7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j++</a:t>
            </a:r>
            <a:r>
              <a:rPr kumimoji="1" lang="en" altLang="ko-KR" sz="700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</a:p>
          <a:p>
            <a:r>
              <a:rPr kumimoji="1" lang="en" altLang="ko-KR" sz="7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            {</a:t>
            </a:r>
          </a:p>
          <a:p>
            <a:r>
              <a:rPr kumimoji="1" lang="en" altLang="ko-KR" sz="7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                </a:t>
            </a:r>
            <a:r>
              <a:rPr kumimoji="1" lang="en" altLang="ko-KR" sz="7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lseek</a:t>
            </a:r>
            <a:r>
              <a:rPr kumimoji="1" lang="en" altLang="ko-KR" sz="700" dirty="0">
                <a:latin typeface="NanumGothic" panose="020D0604000000000000" pitchFamily="34" charset="-127"/>
                <a:ea typeface="NanumGothic" panose="020D0604000000000000" pitchFamily="34" charset="-127"/>
              </a:rPr>
              <a:t>(f2, (3 * </a:t>
            </a:r>
            <a:r>
              <a:rPr kumimoji="1" lang="en" altLang="ko-KR" sz="7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sizeof</a:t>
            </a:r>
            <a:r>
              <a:rPr kumimoji="1" lang="en" altLang="ko-KR" sz="700" dirty="0">
                <a:latin typeface="NanumGothic" panose="020D0604000000000000" pitchFamily="34" charset="-127"/>
                <a:ea typeface="NanumGothic" panose="020D0604000000000000" pitchFamily="34" charset="-127"/>
              </a:rPr>
              <a:t>(int) * 256) + (</a:t>
            </a:r>
            <a:r>
              <a:rPr kumimoji="1" lang="en" altLang="ko-KR" sz="7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sizeof</a:t>
            </a:r>
            <a:r>
              <a:rPr kumimoji="1" lang="en" altLang="ko-KR" sz="700" dirty="0">
                <a:latin typeface="NanumGothic" panose="020D0604000000000000" pitchFamily="34" charset="-127"/>
                <a:ea typeface="NanumGothic" panose="020D0604000000000000" pitchFamily="34" charset="-127"/>
              </a:rPr>
              <a:t>(int) * j) + (4096 * </a:t>
            </a:r>
            <a:r>
              <a:rPr kumimoji="1" lang="en" altLang="ko-KR" sz="7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i</a:t>
            </a:r>
            <a:r>
              <a:rPr kumimoji="1" lang="en" altLang="ko-KR" sz="700" dirty="0">
                <a:latin typeface="NanumGothic" panose="020D0604000000000000" pitchFamily="34" charset="-127"/>
                <a:ea typeface="NanumGothic" panose="020D0604000000000000" pitchFamily="34" charset="-127"/>
              </a:rPr>
              <a:t>), SEEK_SET);</a:t>
            </a:r>
          </a:p>
          <a:p>
            <a:r>
              <a:rPr kumimoji="1" lang="en" altLang="ko-KR" sz="7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                read(f2, &amp;tmp4, </a:t>
            </a:r>
            <a:r>
              <a:rPr kumimoji="1" lang="en" altLang="ko-KR" sz="7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sizeof</a:t>
            </a:r>
            <a:r>
              <a:rPr kumimoji="1" lang="en" altLang="ko-KR" sz="700" dirty="0">
                <a:latin typeface="NanumGothic" panose="020D0604000000000000" pitchFamily="34" charset="-127"/>
                <a:ea typeface="NanumGothic" panose="020D0604000000000000" pitchFamily="34" charset="-127"/>
              </a:rPr>
              <a:t>(int));</a:t>
            </a:r>
          </a:p>
          <a:p>
            <a:r>
              <a:rPr kumimoji="1" lang="en" altLang="ko-KR" sz="7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                </a:t>
            </a:r>
            <a:r>
              <a:rPr kumimoji="1" lang="en" altLang="ko-KR" sz="7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lseek</a:t>
            </a:r>
            <a:r>
              <a:rPr kumimoji="1" lang="en" altLang="ko-KR" sz="700" dirty="0">
                <a:latin typeface="NanumGothic" panose="020D0604000000000000" pitchFamily="34" charset="-127"/>
                <a:ea typeface="NanumGothic" panose="020D0604000000000000" pitchFamily="34" charset="-127"/>
              </a:rPr>
              <a:t>(cpd4, 4 * </a:t>
            </a:r>
            <a:r>
              <a:rPr kumimoji="1" lang="en" altLang="ko-KR" sz="7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sizeof</a:t>
            </a:r>
            <a:r>
              <a:rPr kumimoji="1" lang="en" altLang="ko-KR" sz="700" dirty="0">
                <a:latin typeface="NanumGothic" panose="020D0604000000000000" pitchFamily="34" charset="-127"/>
                <a:ea typeface="NanumGothic" panose="020D0604000000000000" pitchFamily="34" charset="-127"/>
              </a:rPr>
              <a:t>(int) * j + 4, SEEK_SET);</a:t>
            </a:r>
          </a:p>
          <a:p>
            <a:r>
              <a:rPr kumimoji="1" lang="en" altLang="ko-KR" sz="7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                write(cpd4, &amp;tmp4, </a:t>
            </a:r>
            <a:r>
              <a:rPr kumimoji="1" lang="en" altLang="ko-KR" sz="7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sizeof</a:t>
            </a:r>
            <a:r>
              <a:rPr kumimoji="1" lang="en" altLang="ko-KR" sz="700" dirty="0">
                <a:latin typeface="NanumGothic" panose="020D0604000000000000" pitchFamily="34" charset="-127"/>
                <a:ea typeface="NanumGothic" panose="020D0604000000000000" pitchFamily="34" charset="-127"/>
              </a:rPr>
              <a:t>(int));</a:t>
            </a:r>
          </a:p>
          <a:p>
            <a:endParaRPr kumimoji="1" lang="en" altLang="ko-KR" sz="7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" altLang="ko-KR" sz="7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            }</a:t>
            </a:r>
          </a:p>
          <a:p>
            <a:r>
              <a:rPr kumimoji="1" lang="ko-KR" altLang="en-US" sz="7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           </a:t>
            </a:r>
            <a:r>
              <a:rPr kumimoji="1" lang="en" altLang="ko-KR" sz="7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" altLang="ko-KR" sz="7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semunlock</a:t>
            </a:r>
            <a:r>
              <a:rPr kumimoji="1" lang="en" altLang="ko-KR" sz="700" dirty="0">
                <a:latin typeface="NanumGothic" panose="020D0604000000000000" pitchFamily="34" charset="-127"/>
                <a:ea typeface="NanumGothic" panose="020D0604000000000000" pitchFamily="34" charset="-127"/>
              </a:rPr>
              <a:t>(semid2);</a:t>
            </a:r>
          </a:p>
          <a:p>
            <a:r>
              <a:rPr kumimoji="1" lang="en" altLang="ko-KR" sz="7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            semid3 = </a:t>
            </a:r>
            <a:r>
              <a:rPr kumimoji="1" lang="en" altLang="ko-KR" sz="7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initsem</a:t>
            </a:r>
            <a:r>
              <a:rPr kumimoji="1" lang="en" altLang="ko-KR" sz="700" dirty="0">
                <a:latin typeface="NanumGothic" panose="020D0604000000000000" pitchFamily="34" charset="-127"/>
                <a:ea typeface="NanumGothic" panose="020D0604000000000000" pitchFamily="34" charset="-127"/>
              </a:rPr>
              <a:t>(554);</a:t>
            </a:r>
          </a:p>
          <a:p>
            <a:r>
              <a:rPr kumimoji="1" lang="en" altLang="ko-KR" sz="7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            </a:t>
            </a:r>
            <a:r>
              <a:rPr kumimoji="1" lang="en" altLang="ko-KR" sz="7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semlock</a:t>
            </a:r>
            <a:r>
              <a:rPr kumimoji="1" lang="en" altLang="ko-KR" sz="700" dirty="0">
                <a:latin typeface="NanumGothic" panose="020D0604000000000000" pitchFamily="34" charset="-127"/>
                <a:ea typeface="NanumGothic" panose="020D0604000000000000" pitchFamily="34" charset="-127"/>
              </a:rPr>
              <a:t>(semid3);</a:t>
            </a:r>
          </a:p>
          <a:p>
            <a:endParaRPr kumimoji="1" lang="en" altLang="ko-KR" sz="7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" altLang="ko-KR" sz="7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            for (j = 0; j &lt; 256; </a:t>
            </a:r>
            <a:r>
              <a:rPr kumimoji="1" lang="en" altLang="ko-KR" sz="7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j++</a:t>
            </a:r>
            <a:r>
              <a:rPr kumimoji="1" lang="en" altLang="ko-KR" sz="700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</a:p>
          <a:p>
            <a:r>
              <a:rPr kumimoji="1" lang="en" altLang="ko-KR" sz="7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            {</a:t>
            </a:r>
          </a:p>
          <a:p>
            <a:r>
              <a:rPr kumimoji="1" lang="en" altLang="ko-KR" sz="7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                </a:t>
            </a:r>
            <a:r>
              <a:rPr kumimoji="1" lang="en" altLang="ko-KR" sz="7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lseek</a:t>
            </a:r>
            <a:r>
              <a:rPr kumimoji="1" lang="en" altLang="ko-KR" sz="700" dirty="0">
                <a:latin typeface="NanumGothic" panose="020D0604000000000000" pitchFamily="34" charset="-127"/>
                <a:ea typeface="NanumGothic" panose="020D0604000000000000" pitchFamily="34" charset="-127"/>
              </a:rPr>
              <a:t>(f3, (3 * </a:t>
            </a:r>
            <a:r>
              <a:rPr kumimoji="1" lang="en" altLang="ko-KR" sz="7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sizeof</a:t>
            </a:r>
            <a:r>
              <a:rPr kumimoji="1" lang="en" altLang="ko-KR" sz="700" dirty="0">
                <a:latin typeface="NanumGothic" panose="020D0604000000000000" pitchFamily="34" charset="-127"/>
                <a:ea typeface="NanumGothic" panose="020D0604000000000000" pitchFamily="34" charset="-127"/>
              </a:rPr>
              <a:t>(int) * 256) + (</a:t>
            </a:r>
            <a:r>
              <a:rPr kumimoji="1" lang="en" altLang="ko-KR" sz="7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sizeof</a:t>
            </a:r>
            <a:r>
              <a:rPr kumimoji="1" lang="en" altLang="ko-KR" sz="700" dirty="0">
                <a:latin typeface="NanumGothic" panose="020D0604000000000000" pitchFamily="34" charset="-127"/>
                <a:ea typeface="NanumGothic" panose="020D0604000000000000" pitchFamily="34" charset="-127"/>
              </a:rPr>
              <a:t>(int) * j) + (4096 * </a:t>
            </a:r>
            <a:r>
              <a:rPr kumimoji="1" lang="en" altLang="ko-KR" sz="7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i</a:t>
            </a:r>
            <a:r>
              <a:rPr kumimoji="1" lang="en" altLang="ko-KR" sz="700" dirty="0">
                <a:latin typeface="NanumGothic" panose="020D0604000000000000" pitchFamily="34" charset="-127"/>
                <a:ea typeface="NanumGothic" panose="020D0604000000000000" pitchFamily="34" charset="-127"/>
              </a:rPr>
              <a:t>), SEEK_SET);</a:t>
            </a:r>
          </a:p>
          <a:p>
            <a:r>
              <a:rPr kumimoji="1" lang="en" altLang="ko-KR" sz="7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                read(f3, &amp;tmp4, </a:t>
            </a:r>
            <a:r>
              <a:rPr kumimoji="1" lang="en" altLang="ko-KR" sz="7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sizeof</a:t>
            </a:r>
            <a:r>
              <a:rPr kumimoji="1" lang="en" altLang="ko-KR" sz="700" dirty="0">
                <a:latin typeface="NanumGothic" panose="020D0604000000000000" pitchFamily="34" charset="-127"/>
                <a:ea typeface="NanumGothic" panose="020D0604000000000000" pitchFamily="34" charset="-127"/>
              </a:rPr>
              <a:t>(int));</a:t>
            </a:r>
          </a:p>
          <a:p>
            <a:r>
              <a:rPr kumimoji="1" lang="en" altLang="ko-KR" sz="7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                </a:t>
            </a:r>
            <a:r>
              <a:rPr kumimoji="1" lang="en" altLang="ko-KR" sz="7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lseek</a:t>
            </a:r>
            <a:r>
              <a:rPr kumimoji="1" lang="en" altLang="ko-KR" sz="700" dirty="0">
                <a:latin typeface="NanumGothic" panose="020D0604000000000000" pitchFamily="34" charset="-127"/>
                <a:ea typeface="NanumGothic" panose="020D0604000000000000" pitchFamily="34" charset="-127"/>
              </a:rPr>
              <a:t>(cpd4, 4 * </a:t>
            </a:r>
            <a:r>
              <a:rPr kumimoji="1" lang="en" altLang="ko-KR" sz="7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sizeof</a:t>
            </a:r>
            <a:r>
              <a:rPr kumimoji="1" lang="en" altLang="ko-KR" sz="700" dirty="0">
                <a:latin typeface="NanumGothic" panose="020D0604000000000000" pitchFamily="34" charset="-127"/>
                <a:ea typeface="NanumGothic" panose="020D0604000000000000" pitchFamily="34" charset="-127"/>
              </a:rPr>
              <a:t>(int) * j + 8, SEEK_SET);</a:t>
            </a:r>
          </a:p>
          <a:p>
            <a:r>
              <a:rPr kumimoji="1" lang="en" altLang="ko-KR" sz="7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                write(cpd4, &amp;tmp4, </a:t>
            </a:r>
            <a:r>
              <a:rPr kumimoji="1" lang="en" altLang="ko-KR" sz="7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sizeof</a:t>
            </a:r>
            <a:r>
              <a:rPr kumimoji="1" lang="en" altLang="ko-KR" sz="700" dirty="0">
                <a:latin typeface="NanumGothic" panose="020D0604000000000000" pitchFamily="34" charset="-127"/>
                <a:ea typeface="NanumGothic" panose="020D0604000000000000" pitchFamily="34" charset="-127"/>
              </a:rPr>
              <a:t>(int));</a:t>
            </a:r>
          </a:p>
          <a:p>
            <a:endParaRPr kumimoji="1" lang="en" altLang="ko-KR" sz="7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" altLang="ko-KR" sz="7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            }</a:t>
            </a:r>
          </a:p>
          <a:p>
            <a:r>
              <a:rPr kumimoji="1" lang="en" altLang="ko-KR" sz="7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            </a:t>
            </a:r>
            <a:r>
              <a:rPr kumimoji="1" lang="en" altLang="ko-KR" sz="7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semunlock</a:t>
            </a:r>
            <a:r>
              <a:rPr kumimoji="1" lang="en" altLang="ko-KR" sz="700" dirty="0">
                <a:latin typeface="NanumGothic" panose="020D0604000000000000" pitchFamily="34" charset="-127"/>
                <a:ea typeface="NanumGothic" panose="020D0604000000000000" pitchFamily="34" charset="-127"/>
              </a:rPr>
              <a:t>(semid3);</a:t>
            </a:r>
          </a:p>
          <a:p>
            <a:r>
              <a:rPr kumimoji="1" lang="en" altLang="ko-KR" sz="7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            semid4 = </a:t>
            </a:r>
            <a:r>
              <a:rPr kumimoji="1" lang="en" altLang="ko-KR" sz="7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initsem</a:t>
            </a:r>
            <a:r>
              <a:rPr kumimoji="1" lang="en" altLang="ko-KR" sz="700" dirty="0">
                <a:latin typeface="NanumGothic" panose="020D0604000000000000" pitchFamily="34" charset="-127"/>
                <a:ea typeface="NanumGothic" panose="020D0604000000000000" pitchFamily="34" charset="-127"/>
              </a:rPr>
              <a:t>(555);</a:t>
            </a:r>
          </a:p>
          <a:p>
            <a:r>
              <a:rPr kumimoji="1" lang="en" altLang="ko-KR" sz="7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            </a:t>
            </a:r>
            <a:r>
              <a:rPr kumimoji="1" lang="en" altLang="ko-KR" sz="7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semlock</a:t>
            </a:r>
            <a:r>
              <a:rPr kumimoji="1" lang="en" altLang="ko-KR" sz="700" dirty="0">
                <a:latin typeface="NanumGothic" panose="020D0604000000000000" pitchFamily="34" charset="-127"/>
                <a:ea typeface="NanumGothic" panose="020D0604000000000000" pitchFamily="34" charset="-127"/>
              </a:rPr>
              <a:t>(semid4);</a:t>
            </a:r>
          </a:p>
          <a:p>
            <a:endParaRPr kumimoji="1" lang="en" altLang="ko-KR" sz="7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" altLang="ko-KR" sz="7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            for (j = 0; j &lt; 256; </a:t>
            </a:r>
            <a:r>
              <a:rPr kumimoji="1" lang="en" altLang="ko-KR" sz="7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j++</a:t>
            </a:r>
            <a:r>
              <a:rPr kumimoji="1" lang="en" altLang="ko-KR" sz="700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</a:p>
          <a:p>
            <a:r>
              <a:rPr kumimoji="1" lang="en" altLang="ko-KR" sz="7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            {</a:t>
            </a:r>
          </a:p>
          <a:p>
            <a:r>
              <a:rPr kumimoji="1" lang="en" altLang="ko-KR" sz="7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                </a:t>
            </a:r>
            <a:r>
              <a:rPr kumimoji="1" lang="en" altLang="ko-KR" sz="7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lseek</a:t>
            </a:r>
            <a:r>
              <a:rPr kumimoji="1" lang="en" altLang="ko-KR" sz="700" dirty="0">
                <a:latin typeface="NanumGothic" panose="020D0604000000000000" pitchFamily="34" charset="-127"/>
                <a:ea typeface="NanumGothic" panose="020D0604000000000000" pitchFamily="34" charset="-127"/>
              </a:rPr>
              <a:t>(f4, (3 * </a:t>
            </a:r>
            <a:r>
              <a:rPr kumimoji="1" lang="en" altLang="ko-KR" sz="7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sizeof</a:t>
            </a:r>
            <a:r>
              <a:rPr kumimoji="1" lang="en" altLang="ko-KR" sz="700" dirty="0">
                <a:latin typeface="NanumGothic" panose="020D0604000000000000" pitchFamily="34" charset="-127"/>
                <a:ea typeface="NanumGothic" panose="020D0604000000000000" pitchFamily="34" charset="-127"/>
              </a:rPr>
              <a:t>(int) * 256) + (</a:t>
            </a:r>
            <a:r>
              <a:rPr kumimoji="1" lang="en" altLang="ko-KR" sz="7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sizeof</a:t>
            </a:r>
            <a:r>
              <a:rPr kumimoji="1" lang="en" altLang="ko-KR" sz="700" dirty="0">
                <a:latin typeface="NanumGothic" panose="020D0604000000000000" pitchFamily="34" charset="-127"/>
                <a:ea typeface="NanumGothic" panose="020D0604000000000000" pitchFamily="34" charset="-127"/>
              </a:rPr>
              <a:t>(int) * j) + (4096 * </a:t>
            </a:r>
            <a:r>
              <a:rPr kumimoji="1" lang="en" altLang="ko-KR" sz="7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i</a:t>
            </a:r>
            <a:r>
              <a:rPr kumimoji="1" lang="en" altLang="ko-KR" sz="700" dirty="0">
                <a:latin typeface="NanumGothic" panose="020D0604000000000000" pitchFamily="34" charset="-127"/>
                <a:ea typeface="NanumGothic" panose="020D0604000000000000" pitchFamily="34" charset="-127"/>
              </a:rPr>
              <a:t>), SEEK_SET);</a:t>
            </a:r>
          </a:p>
          <a:p>
            <a:r>
              <a:rPr kumimoji="1" lang="en" altLang="ko-KR" sz="7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                read(f4, &amp;tmp4, </a:t>
            </a:r>
            <a:r>
              <a:rPr kumimoji="1" lang="en" altLang="ko-KR" sz="7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sizeof</a:t>
            </a:r>
            <a:r>
              <a:rPr kumimoji="1" lang="en" altLang="ko-KR" sz="700" dirty="0">
                <a:latin typeface="NanumGothic" panose="020D0604000000000000" pitchFamily="34" charset="-127"/>
                <a:ea typeface="NanumGothic" panose="020D0604000000000000" pitchFamily="34" charset="-127"/>
              </a:rPr>
              <a:t>(int));</a:t>
            </a:r>
          </a:p>
          <a:p>
            <a:r>
              <a:rPr kumimoji="1" lang="en" altLang="ko-KR" sz="7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                </a:t>
            </a:r>
            <a:r>
              <a:rPr kumimoji="1" lang="en" altLang="ko-KR" sz="7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lseek</a:t>
            </a:r>
            <a:r>
              <a:rPr kumimoji="1" lang="en" altLang="ko-KR" sz="700" dirty="0">
                <a:latin typeface="NanumGothic" panose="020D0604000000000000" pitchFamily="34" charset="-127"/>
                <a:ea typeface="NanumGothic" panose="020D0604000000000000" pitchFamily="34" charset="-127"/>
              </a:rPr>
              <a:t>(cpd4, 4 * </a:t>
            </a:r>
            <a:r>
              <a:rPr kumimoji="1" lang="en" altLang="ko-KR" sz="7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sizeof</a:t>
            </a:r>
            <a:r>
              <a:rPr kumimoji="1" lang="en" altLang="ko-KR" sz="700" dirty="0">
                <a:latin typeface="NanumGothic" panose="020D0604000000000000" pitchFamily="34" charset="-127"/>
                <a:ea typeface="NanumGothic" panose="020D0604000000000000" pitchFamily="34" charset="-127"/>
              </a:rPr>
              <a:t>(int) * j + 12, SEEK_SET);</a:t>
            </a:r>
          </a:p>
          <a:p>
            <a:r>
              <a:rPr kumimoji="1" lang="en" altLang="ko-KR" sz="7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                write(cpd4, &amp;tmp4, </a:t>
            </a:r>
            <a:r>
              <a:rPr kumimoji="1" lang="en" altLang="ko-KR" sz="7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sizeof</a:t>
            </a:r>
            <a:r>
              <a:rPr kumimoji="1" lang="en" altLang="ko-KR" sz="700" dirty="0">
                <a:latin typeface="NanumGothic" panose="020D0604000000000000" pitchFamily="34" charset="-127"/>
                <a:ea typeface="NanumGothic" panose="020D0604000000000000" pitchFamily="34" charset="-127"/>
              </a:rPr>
              <a:t>(int));</a:t>
            </a:r>
          </a:p>
          <a:p>
            <a:endParaRPr kumimoji="1" lang="en" altLang="ko-KR" sz="7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" altLang="ko-KR" sz="7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            }</a:t>
            </a:r>
          </a:p>
          <a:p>
            <a:r>
              <a:rPr kumimoji="1" lang="en" altLang="ko-KR" sz="7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            </a:t>
            </a:r>
            <a:r>
              <a:rPr kumimoji="1" lang="en" altLang="ko-KR" sz="7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semunlock</a:t>
            </a:r>
            <a:r>
              <a:rPr kumimoji="1" lang="en" altLang="ko-KR" sz="700" dirty="0">
                <a:latin typeface="NanumGothic" panose="020D0604000000000000" pitchFamily="34" charset="-127"/>
                <a:ea typeface="NanumGothic" panose="020D0604000000000000" pitchFamily="34" charset="-127"/>
              </a:rPr>
              <a:t>(semid4);</a:t>
            </a:r>
          </a:p>
          <a:p>
            <a:endParaRPr kumimoji="1" lang="en" altLang="ko-KR" sz="7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" altLang="ko-KR" sz="7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            /*IO4_FIFO</a:t>
            </a:r>
            <a:r>
              <a:rPr kumimoji="1" lang="ko-KR" altLang="en-US" sz="700" dirty="0">
                <a:latin typeface="NanumGothic" panose="020D0604000000000000" pitchFamily="34" charset="-127"/>
                <a:ea typeface="NanumGothic" panose="020D0604000000000000" pitchFamily="34" charset="-127"/>
              </a:rPr>
              <a:t>로 쓰기 수행*</a:t>
            </a:r>
            <a:r>
              <a:rPr kumimoji="1" lang="en-US" altLang="ko-KR" sz="700" dirty="0">
                <a:latin typeface="NanumGothic" panose="020D0604000000000000" pitchFamily="34" charset="-127"/>
                <a:ea typeface="NanumGothic" panose="020D0604000000000000" pitchFamily="34" charset="-127"/>
              </a:rPr>
              <a:t>/</a:t>
            </a:r>
          </a:p>
          <a:p>
            <a:r>
              <a:rPr kumimoji="1" lang="en-US" altLang="ko-KR" sz="7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            </a:t>
            </a:r>
            <a:r>
              <a:rPr kumimoji="1" lang="en" altLang="ko-KR" sz="7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lseek</a:t>
            </a:r>
            <a:r>
              <a:rPr kumimoji="1" lang="en" altLang="ko-KR" sz="700" dirty="0">
                <a:latin typeface="NanumGothic" panose="020D0604000000000000" pitchFamily="34" charset="-127"/>
                <a:ea typeface="NanumGothic" panose="020D0604000000000000" pitchFamily="34" charset="-127"/>
              </a:rPr>
              <a:t>(cpd4, 0, SEEK_SET);</a:t>
            </a:r>
          </a:p>
          <a:p>
            <a:r>
              <a:rPr kumimoji="1" lang="en" altLang="ko-KR" sz="7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            read(cpd4, </a:t>
            </a:r>
            <a:r>
              <a:rPr kumimoji="1" lang="en" altLang="ko-KR" sz="7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buf</a:t>
            </a:r>
            <a:r>
              <a:rPr kumimoji="1" lang="en" altLang="ko-KR" sz="700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kumimoji="1" lang="en" altLang="ko-KR" sz="7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sizeof</a:t>
            </a:r>
            <a:r>
              <a:rPr kumimoji="1" lang="en" altLang="ko-KR" sz="7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en" altLang="ko-KR" sz="7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buf</a:t>
            </a:r>
            <a:r>
              <a:rPr kumimoji="1" lang="en" altLang="ko-KR" sz="700" dirty="0">
                <a:latin typeface="NanumGothic" panose="020D0604000000000000" pitchFamily="34" charset="-127"/>
                <a:ea typeface="NanumGothic" panose="020D0604000000000000" pitchFamily="34" charset="-127"/>
              </a:rPr>
              <a:t>));</a:t>
            </a:r>
          </a:p>
          <a:p>
            <a:r>
              <a:rPr kumimoji="1" lang="en" altLang="ko-KR" sz="7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            write(ifw4, </a:t>
            </a:r>
            <a:r>
              <a:rPr kumimoji="1" lang="en" altLang="ko-KR" sz="7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buf</a:t>
            </a:r>
            <a:r>
              <a:rPr kumimoji="1" lang="en" altLang="ko-KR" sz="700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kumimoji="1" lang="en" altLang="ko-KR" sz="7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sizeof</a:t>
            </a:r>
            <a:r>
              <a:rPr kumimoji="1" lang="en" altLang="ko-KR" sz="7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en" altLang="ko-KR" sz="7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buf</a:t>
            </a:r>
            <a:r>
              <a:rPr kumimoji="1" lang="en" altLang="ko-KR" sz="700" dirty="0">
                <a:latin typeface="NanumGothic" panose="020D0604000000000000" pitchFamily="34" charset="-127"/>
                <a:ea typeface="NanumGothic" panose="020D0604000000000000" pitchFamily="34" charset="-127"/>
              </a:rPr>
              <a:t>));</a:t>
            </a:r>
          </a:p>
          <a:p>
            <a:endParaRPr kumimoji="1" lang="en" altLang="ko-KR" sz="7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" altLang="ko-KR" sz="7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        }</a:t>
            </a:r>
          </a:p>
          <a:p>
            <a:r>
              <a:rPr kumimoji="1" lang="en" altLang="ko-KR" sz="7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        close(ifw4);</a:t>
            </a:r>
          </a:p>
          <a:p>
            <a:r>
              <a:rPr kumimoji="1" lang="en" altLang="ko-KR" sz="7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           break;</a:t>
            </a:r>
            <a:endParaRPr kumimoji="1" lang="ko-KR" altLang="en-US" sz="7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491918"/>
      </p:ext>
    </p:extLst>
  </p:cSld>
  <p:clrMapOvr>
    <a:masterClrMapping/>
  </p:clrMapOvr>
</p:sld>
</file>

<file path=ppt/theme/theme1.xml><?xml version="1.0" encoding="utf-8"?>
<a:theme xmlns:a="http://schemas.openxmlformats.org/drawingml/2006/main" name="Business Innovation Plan by Slidesgo">
  <a:themeElements>
    <a:clrScheme name="Simple Light">
      <a:dk1>
        <a:srgbClr val="152F4D"/>
      </a:dk1>
      <a:lt1>
        <a:srgbClr val="F8F7F7"/>
      </a:lt1>
      <a:dk2>
        <a:srgbClr val="EC603C"/>
      </a:dk2>
      <a:lt2>
        <a:srgbClr val="FBC578"/>
      </a:lt2>
      <a:accent1>
        <a:srgbClr val="0A5781"/>
      </a:accent1>
      <a:accent2>
        <a:srgbClr val="274270"/>
      </a:accent2>
      <a:accent3>
        <a:srgbClr val="7A9AD0"/>
      </a:accent3>
      <a:accent4>
        <a:srgbClr val="D7DFEE"/>
      </a:accent4>
      <a:accent5>
        <a:srgbClr val="D9D9D9"/>
      </a:accent5>
      <a:accent6>
        <a:srgbClr val="FFFFFF"/>
      </a:accent6>
      <a:hlink>
        <a:srgbClr val="152F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2381</Words>
  <Application>Microsoft Macintosh PowerPoint</Application>
  <PresentationFormat>화면 슬라이드 쇼(16:9)</PresentationFormat>
  <Paragraphs>338</Paragraphs>
  <Slides>18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Raleway</vt:lpstr>
      <vt:lpstr>Nunito Light</vt:lpstr>
      <vt:lpstr>Arial</vt:lpstr>
      <vt:lpstr>Mulish Medium</vt:lpstr>
      <vt:lpstr>Oswald Light</vt:lpstr>
      <vt:lpstr>Oswald</vt:lpstr>
      <vt:lpstr>Mulish</vt:lpstr>
      <vt:lpstr>NanumGothic</vt:lpstr>
      <vt:lpstr>Business Innovation Plan by Slidesgo</vt:lpstr>
      <vt:lpstr>Term Project</vt:lpstr>
      <vt:lpstr>Table of contents</vt:lpstr>
      <vt:lpstr>통신종류</vt:lpstr>
      <vt:lpstr>Client-oriented collective I/O</vt:lpstr>
      <vt:lpstr>초기데이터set</vt:lpstr>
      <vt:lpstr>PowerPoint 프레젠테이션</vt:lpstr>
      <vt:lpstr>Client, Server 구현방식 설명</vt:lpstr>
      <vt:lpstr>Client –oriented collective I/O (1)</vt:lpstr>
      <vt:lpstr>Client –oriented collective I/O (2)</vt:lpstr>
      <vt:lpstr>Server –oriented collective I/O (1) </vt:lpstr>
      <vt:lpstr>Server –oriented collective I/O (2)</vt:lpstr>
      <vt:lpstr>PowerPoint 프레젠테이션</vt:lpstr>
      <vt:lpstr>Client –oriented collective I/O 결과</vt:lpstr>
      <vt:lpstr>Server –oriented collective I/O 결과</vt:lpstr>
      <vt:lpstr>Server –oriented collective I/O 결과</vt:lpstr>
      <vt:lpstr>PowerPoint 프레젠테이션</vt:lpstr>
      <vt:lpstr>Graph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Innovation Plan</dc:title>
  <cp:lastModifiedBy>김지수</cp:lastModifiedBy>
  <cp:revision>11</cp:revision>
  <dcterms:modified xsi:type="dcterms:W3CDTF">2023-12-16T14:43:43Z</dcterms:modified>
</cp:coreProperties>
</file>