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1F8E-BA2A-A627-AFE1-9776D74ED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8B7C4-FF79-FCD6-568A-AB2D14FF3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1B7D8-640E-D517-E2A5-B3CDD0B6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18DD9-2027-43BC-90EC-85D52844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6824A-53F2-49AE-7B0B-4DDE0543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0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A7EEC-2485-D0C9-F2DF-2D2303AF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BEF13-9821-2B96-51E7-3615147F5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AC87A-475D-8B8C-15FF-57D48C9C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0D27C-AF8A-DD32-CEB8-0A71B9A4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33E47-8745-14D6-33A7-57B0C145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9E5C74-ABAD-B8BF-051A-353BD8BEB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B44604-727E-FF43-AC7A-A6F3EEF30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8CD62-16E5-78F4-FAD5-0A090A03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8116B-34A8-A5C5-A803-3F80EAEC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BB796-731B-BFD8-C263-1F4C9B6B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9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9A112-05AD-25D1-22C2-D410CA23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DA509-4F4F-1AF6-7A92-B4FB8D80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36EFE-8FDE-CA5A-DEE7-46B2EA0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EA5C8-B2D1-AA09-745A-FD1D6A5C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357E-DDC3-4D4B-AB51-5D0FF654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3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EBA75-B3FA-4E32-BE6E-5778D092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2749E-2A02-8312-1BE0-3C126B02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F72F9-D142-7566-B6AB-4262BEBE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5E10B-939A-76B5-CDAE-C84B8F1D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48BB9-82C0-2F72-130F-B3266913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08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793E9-2CA4-85ED-211E-E0C68187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78633-00B2-6049-E11E-DEBD07216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DC53E-945D-2D68-6544-F1653BD3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1D35-8A40-2E88-9157-B2FE91A4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D3029-4FBE-A40C-DD80-77516B1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6F441-BE13-93CD-1198-20732951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D3DF5-4088-0607-1D30-6DA7F750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ADA2A-129B-5C29-A070-9A38EF6E3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4605D-636E-CEBC-2E6E-1C9A5DC3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89924D-F1E1-0AD9-7014-5EBAD7C2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97CB7F-F666-EDC1-004D-27ADB3E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AFF11F-9B08-FEFC-B3CF-DB881329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B0A33D-6528-BF2E-40B1-35C9D9AD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58D9A0-6C37-AC46-B8C2-41EF311E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9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F213-D1FE-3725-1494-DE88153A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40D95D-21D0-49FB-5D2E-85F3E09B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F007EA-BF08-E857-5AC2-554E2301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25178-5C50-4AB0-764D-CDBF080B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87C583-91C6-AE99-CE8C-EC0686FB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087C2-134F-4F73-1CC0-5B5FF6A2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91DF9-77B4-DEBD-494A-FCD4946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60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07A8-E982-6C2C-AEEB-EBF390A3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D032A-F8A7-69F0-9E07-08AF9E14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7F30E8-4433-BEC2-A00E-32A1ED082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83FB8-B2A4-856D-551E-CDF42FE5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757195-25A3-B503-6D5B-5AE7CCEB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C2B20-8C90-4EDA-2CD8-896E81D4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37C2-44DB-F4FF-1CAD-4596636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D92B8-9B93-39AF-5E8C-7741CA367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8476D-0CF2-DB13-E82B-3D780C90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FBA8F-9051-2F74-1E11-97E502B1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C950-4432-218C-ACB1-AF97F046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E524F-7483-7CEE-E8E1-97C02A01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A9D31A-9EE3-555A-7305-024E07E9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73EAA-A9B8-EF0E-C514-2AC0B70D8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A16B0-DEDC-3358-54D9-FFC72400A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C57A-7513-4AE6-A53D-6E8AAC0A0A3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321BE-14A2-4679-B098-1A0FFDA23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30FF2-CD28-2611-0E1A-1A540C15A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9213-40AB-4DAE-BF89-CBAAF88C1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CCEF5-7619-605E-AB17-064C3E039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발표자료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8544F-C5EA-7528-781B-9F2350667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7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발표자료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</dc:creator>
  <cp:lastModifiedBy>DA</cp:lastModifiedBy>
  <cp:revision>1</cp:revision>
  <dcterms:created xsi:type="dcterms:W3CDTF">2025-10-24T02:49:29Z</dcterms:created>
  <dcterms:modified xsi:type="dcterms:W3CDTF">2025-10-24T02:50:03Z</dcterms:modified>
</cp:coreProperties>
</file>