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<Relationship Id="rId1"
                 Target="ppt/presentation.xml"
                 Type="http://schemas.openxmlformats.org/officeDocument/2006/relationships/officeDocument"/>
   <Relationship Id="rId2"
                 Target="docProps/thumbnail.jpeg"
                 Type="http://schemas.openxmlformats.org/package/2006/relationships/metadata/thumbnail"/>
   <Relationship Id="rId3"
                 Target="docProps/core.xml"
                 Type="http://schemas.openxmlformats.org/package/2006/relationships/metadata/core-properties"/>
   <Relationship Id="rId4"
                 Target="docProps/app.xml"
                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680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 <Relationship Id="rId1"
                 Target="slideMasters/slideMaster1.xml"
                 Type="http://schemas.openxmlformats.org/officeDocument/2006/relationships/slideMaster"/>
   <Relationship Id="rId2"
                 Target="presProps.xml"
                 Type="http://schemas.openxmlformats.org/officeDocument/2006/relationships/presProps"/>
   <Relationship Id="rId3"
                 Target="viewProps.xml"
                 Type="http://schemas.openxmlformats.org/officeDocument/2006/relationships/viewProps"/>
   <Relationship Id="rId4"
                 Target="theme/theme1.xml"
                 Type="http://schemas.openxmlformats.org/officeDocument/2006/relationships/theme"/>
   <Relationship Id="rId5"
                 Target="tableStyles.xml"
                 Type="http://schemas.openxmlformats.org/officeDocument/2006/relationships/tableStyles"/>
   <Relationship Id="rId6"
                 Target="slides/slide1.xml"
                 Type="http://schemas.openxmlformats.org/officeDocument/2006/relationships/slide"/>
   <Relationship Id="rId7"
                 Target="slides/slide2.xml"
                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
                 Target="../slideLayouts/slideLayout1.xml"
                 Type="http://schemas.openxmlformats.org/officeDocument/2006/relationships/slideLayout"/>
   <Relationship Id="rId10"
                 Target="../slideLayouts/slideLayout10.xml"
                 Type="http://schemas.openxmlformats.org/officeDocument/2006/relationships/slideLayout"/>
   <Relationship Id="rId11"
                 Target="../slideLayouts/slideLayout11.xml"
                 Type="http://schemas.openxmlformats.org/officeDocument/2006/relationships/slideLayout"/>
   <Relationship Id="rId12"
                 Target="../theme/theme1.xml"
                 Type="http://schemas.openxmlformats.org/officeDocument/2006/relationships/theme"/>
   <Relationship Id="rId2"
                 Target="../slideLayouts/slideLayout2.xml"
                 Type="http://schemas.openxmlformats.org/officeDocument/2006/relationships/slideLayout"/>
   <Relationship Id="rId3"
                 Target="../slideLayouts/slideLayout3.xml"
                 Type="http://schemas.openxmlformats.org/officeDocument/2006/relationships/slideLayout"/>
   <Relationship Id="rId4"
                 Target="../slideLayouts/slideLayout4.xml"
                 Type="http://schemas.openxmlformats.org/officeDocument/2006/relationships/slideLayout"/>
   <Relationship Id="rId5"
                 Target="../slideLayouts/slideLayout5.xml"
                 Type="http://schemas.openxmlformats.org/officeDocument/2006/relationships/slideLayout"/>
   <Relationship Id="rId6"
                 Target="../slideLayouts/slideLayout6.xml"
                 Type="http://schemas.openxmlformats.org/officeDocument/2006/relationships/slideLayout"/>
   <Relationship Id="rId7"
                 Target="../slideLayouts/slideLayout7.xml"
                 Type="http://schemas.openxmlformats.org/officeDocument/2006/relationships/slideLayout"/>
   <Relationship Id="rId8"
                 Target="../slideLayouts/slideLayout8.xml"
                 Type="http://schemas.openxmlformats.org/officeDocument/2006/relationships/slideLayout"/>
   <Relationship Id="rId9"
                 Target="../slideLayouts/slideLayout9.xml"
                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10"
                 Target="../media/image9.jpeg"
                 Type="http://schemas.openxmlformats.org/officeDocument/2006/relationships/image"/>
   <Relationship Id="rId11"
                 Target="../media/image10.jpeg"
                 Type="http://schemas.openxmlformats.org/officeDocument/2006/relationships/image"/>
   <Relationship Id="rId12"
                 Target="../media/image11.jpeg"
                 Type="http://schemas.openxmlformats.org/officeDocument/2006/relationships/image"/>
   <Relationship Id="rId13"
                 Target="../media/image12.jpeg"
                 Type="http://schemas.openxmlformats.org/officeDocument/2006/relationships/image"/>
   <Relationship Id="rId14"
                 Target="../media/image13.jpeg"
                 Type="http://schemas.openxmlformats.org/officeDocument/2006/relationships/image"/>
   <Relationship Id="rId15"
                 Target="../media/image14.jpeg"
                 Type="http://schemas.openxmlformats.org/officeDocument/2006/relationships/image"/>
   <Relationship Id="rId16"
                 Target="../media/image15.jpeg"
                 Type="http://schemas.openxmlformats.org/officeDocument/2006/relationships/image"/>
   <Relationship Id="rId17"
                 Target="../media/image16.jpeg"
                 Type="http://schemas.openxmlformats.org/officeDocument/2006/relationships/image"/>
   <Relationship Id="rId18"
                 Target="../media/image17.png"
                 Type="http://schemas.openxmlformats.org/officeDocument/2006/relationships/image"/>
   <Relationship Id="rId19"
                 Target="../media/image18.jpeg"
                 Type="http://schemas.openxmlformats.org/officeDocument/2006/relationships/image"/>
   <Relationship Id="rId2"
                 Target="../media/image1.jpeg"
                 Type="http://schemas.openxmlformats.org/officeDocument/2006/relationships/image"/>
   <Relationship Id="rId20"
                 Target="../media/image19.jpeg"
                 Type="http://schemas.openxmlformats.org/officeDocument/2006/relationships/image"/>
   <Relationship Id="rId21"
                 Target="../media/image20.jpeg"
                 Type="http://schemas.openxmlformats.org/officeDocument/2006/relationships/image"/>
   <Relationship Id="rId22"
                 Target="../media/image21.jpeg"
                 Type="http://schemas.openxmlformats.org/officeDocument/2006/relationships/image"/>
   <Relationship Id="rId23"
                 Target="../media/image22.jpeg"
                 Type="http://schemas.openxmlformats.org/officeDocument/2006/relationships/image"/>
   <Relationship Id="rId24"
                 Target="../media/image23.jpeg"
                 Type="http://schemas.openxmlformats.org/officeDocument/2006/relationships/image"/>
   <Relationship Id="rId25"
                 Target="../media/image24.jpeg"
                 Type="http://schemas.openxmlformats.org/officeDocument/2006/relationships/image"/>
   <Relationship Id="rId3"
                 Target="../media/image2.jpeg"
                 Type="http://schemas.openxmlformats.org/officeDocument/2006/relationships/image"/>
   <Relationship Id="rId4"
                 Target="../media/image3.jpeg"
                 Type="http://schemas.openxmlformats.org/officeDocument/2006/relationships/image"/>
   <Relationship Id="rId5"
                 Target="../media/image4.jpeg"
                 Type="http://schemas.openxmlformats.org/officeDocument/2006/relationships/image"/>
   <Relationship Id="rId6"
                 Target="../media/image5.jpeg"
                 Type="http://schemas.openxmlformats.org/officeDocument/2006/relationships/image"/>
   <Relationship Id="rId7"
                 Target="../media/image6.jpeg"
                 Type="http://schemas.openxmlformats.org/officeDocument/2006/relationships/image"/>
   <Relationship Id="rId8"
                 Target="../media/image7.jpeg"
                 Type="http://schemas.openxmlformats.org/officeDocument/2006/relationships/image"/>
   <Relationship Id="rId9"
                 Target="../media/image8.jpeg"
                 Type="http://schemas.openxmlformats.org/officeDocument/2006/relationships/image"/>
</Relationships>

</file>

<file path=ppt/slides/_rels/slide2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2"
                 Target="../media/image25.jpeg"
                 Type="http://schemas.openxmlformats.org/officeDocument/2006/relationships/image"/>
   <Relationship Id="rId3"
                 Target="../media/image26.jpeg"
                 Type="http://schemas.openxmlformats.org/officeDocument/2006/relationships/image"/>
   <Relationship Id="rId4"
                 Target="../media/image27.jpeg"
                 Type="http://schemas.openxmlformats.org/officeDocument/2006/relationships/image"/>
   <Relationship Id="rId5"
                 Target="../media/image28.jpeg"
                 Type="http://schemas.openxmlformats.org/officeDocument/2006/relationships/image"/>
   <Relationship Id="rId6"
                 Target="../media/image29.jpeg"
                 Type="http://schemas.openxmlformats.org/officeDocument/2006/relationships/image"/>
   <Relationship Id="rId7"
                 Target="../media/image30.jpeg"
                 Type="http://schemas.openxmlformats.org/officeDocument/2006/relationships/image"/>
   <Relationship Id="rId8"
                 Target="../media/image31.jpeg"
                 Type="http://schemas.openxmlformats.org/officeDocument/2006/relationships/image"/>
   <Relationship Id="rId9"
                 Target="../media/image32.jpeg"
                 Type="http://schemas.openxmlformats.org/officeDocument/2006/relationships/imag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10:48/10.75.***.57/김정근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4번  김수민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6번  김지은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28번  최시안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3번  김윤서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8번  박혜린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16번  이원진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25번  진민정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14번  박승아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AutoShape 14" id="15"/>
          <p:cNvSpPr/>
          <p:nvPr/>
        </p:nvSpPr>
        <p:spPr>
          <a:xfrm>
            <a:off x="4229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1727200"/>
            <a:ext cx="914400" cy="1092200"/>
          </a:xfrm>
          <a:prstGeom prst="rect">
            <a:avLst/>
          </a:prstGeom>
        </p:spPr>
      </p:pic>
      <p:sp>
        <p:nvSpPr>
          <p:cNvPr name="AutoShape 16" id="17"/>
          <p:cNvSpPr/>
          <p:nvPr/>
        </p:nvSpPr>
        <p:spPr>
          <a:xfrm>
            <a:off x="5372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7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0" y="1727200"/>
            <a:ext cx="914400" cy="1092200"/>
          </a:xfrm>
          <a:prstGeom prst="rect">
            <a:avLst/>
          </a:prstGeom>
        </p:spPr>
      </p:pic>
      <p:sp>
        <p:nvSpPr>
          <p:cNvPr name="AutoShape 18" id="19"/>
          <p:cNvSpPr/>
          <p:nvPr/>
        </p:nvSpPr>
        <p:spPr>
          <a:xfrm>
            <a:off x="6502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9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1727200"/>
            <a:ext cx="914400" cy="1092200"/>
          </a:xfrm>
          <a:prstGeom prst="rect">
            <a:avLst/>
          </a:prstGeom>
        </p:spPr>
      </p:pic>
      <p:sp>
        <p:nvSpPr>
          <p:cNvPr name="AutoShape 20" id="21"/>
          <p:cNvSpPr/>
          <p:nvPr/>
        </p:nvSpPr>
        <p:spPr>
          <a:xfrm>
            <a:off x="7645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1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800" y="1727200"/>
            <a:ext cx="914400" cy="1092200"/>
          </a:xfrm>
          <a:prstGeom prst="rect">
            <a:avLst/>
          </a:prstGeom>
        </p:spPr>
      </p:pic>
      <p:sp>
        <p:nvSpPr>
          <p:cNvPr name="AutoShape 22" id="23"/>
          <p:cNvSpPr/>
          <p:nvPr/>
        </p:nvSpPr>
        <p:spPr>
          <a:xfrm>
            <a:off x="8788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3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800" y="1727200"/>
            <a:ext cx="914400" cy="1092200"/>
          </a:xfrm>
          <a:prstGeom prst="rect">
            <a:avLst/>
          </a:prstGeom>
        </p:spPr>
      </p:pic>
      <p:graphicFrame>
        <p:nvGraphicFramePr>
          <p:cNvPr name="Table 24" id="25"/>
          <p:cNvGraphicFramePr>
            <a:graphicFrameLocks noGrp="true"/>
          </p:cNvGraphicFramePr>
          <p:nvPr/>
        </p:nvGraphicFramePr>
        <p:xfrm>
          <a:off x="812800" y="34417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19번  윤예원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21번  임서윤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29번  황현정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13번  오현서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20번  이수안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25번  주서영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10번  김초윤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15번  신지민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25" id="26"/>
          <p:cNvSpPr/>
          <p:nvPr/>
        </p:nvSpPr>
        <p:spPr>
          <a:xfrm>
            <a:off x="812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6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467100"/>
            <a:ext cx="914400" cy="1092200"/>
          </a:xfrm>
          <a:prstGeom prst="rect">
            <a:avLst/>
          </a:prstGeom>
        </p:spPr>
      </p:pic>
      <p:sp>
        <p:nvSpPr>
          <p:cNvPr name="AutoShape 27" id="28"/>
          <p:cNvSpPr/>
          <p:nvPr/>
        </p:nvSpPr>
        <p:spPr>
          <a:xfrm>
            <a:off x="1955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8" id="2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1200" y="3467100"/>
            <a:ext cx="914400" cy="1092200"/>
          </a:xfrm>
          <a:prstGeom prst="rect">
            <a:avLst/>
          </a:prstGeom>
        </p:spPr>
      </p:pic>
      <p:sp>
        <p:nvSpPr>
          <p:cNvPr name="AutoShape 29" id="30"/>
          <p:cNvSpPr/>
          <p:nvPr/>
        </p:nvSpPr>
        <p:spPr>
          <a:xfrm>
            <a:off x="3086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0" id="3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1500" y="3467100"/>
            <a:ext cx="914400" cy="1092200"/>
          </a:xfrm>
          <a:prstGeom prst="rect">
            <a:avLst/>
          </a:prstGeom>
        </p:spPr>
      </p:pic>
      <p:sp>
        <p:nvSpPr>
          <p:cNvPr name="AutoShape 31" id="32"/>
          <p:cNvSpPr/>
          <p:nvPr/>
        </p:nvSpPr>
        <p:spPr>
          <a:xfrm>
            <a:off x="4229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2" id="3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4500" y="3467100"/>
            <a:ext cx="914400" cy="1092200"/>
          </a:xfrm>
          <a:prstGeom prst="rect">
            <a:avLst/>
          </a:prstGeom>
        </p:spPr>
      </p:pic>
      <p:sp>
        <p:nvSpPr>
          <p:cNvPr name="AutoShape 33" id="34"/>
          <p:cNvSpPr/>
          <p:nvPr/>
        </p:nvSpPr>
        <p:spPr>
          <a:xfrm>
            <a:off x="5372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4" id="3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7500" y="3467100"/>
            <a:ext cx="914400" cy="1092200"/>
          </a:xfrm>
          <a:prstGeom prst="rect">
            <a:avLst/>
          </a:prstGeom>
        </p:spPr>
      </p:pic>
      <p:sp>
        <p:nvSpPr>
          <p:cNvPr name="AutoShape 35" id="36"/>
          <p:cNvSpPr/>
          <p:nvPr/>
        </p:nvSpPr>
        <p:spPr>
          <a:xfrm>
            <a:off x="6502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6" id="3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7800" y="3467100"/>
            <a:ext cx="914400" cy="1092200"/>
          </a:xfrm>
          <a:prstGeom prst="rect">
            <a:avLst/>
          </a:prstGeom>
        </p:spPr>
      </p:pic>
      <p:sp>
        <p:nvSpPr>
          <p:cNvPr name="AutoShape 37" id="38"/>
          <p:cNvSpPr/>
          <p:nvPr/>
        </p:nvSpPr>
        <p:spPr>
          <a:xfrm>
            <a:off x="7645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8" id="3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0800" y="3467100"/>
            <a:ext cx="914400" cy="1092200"/>
          </a:xfrm>
          <a:prstGeom prst="rect">
            <a:avLst/>
          </a:prstGeom>
        </p:spPr>
      </p:pic>
      <p:sp>
        <p:nvSpPr>
          <p:cNvPr name="AutoShape 39" id="40"/>
          <p:cNvSpPr/>
          <p:nvPr/>
        </p:nvSpPr>
        <p:spPr>
          <a:xfrm>
            <a:off x="8788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0" id="4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3800" y="3467100"/>
            <a:ext cx="914400" cy="1092200"/>
          </a:xfrm>
          <a:prstGeom prst="rect">
            <a:avLst/>
          </a:prstGeom>
        </p:spPr>
      </p:pic>
      <p:graphicFrame>
        <p:nvGraphicFramePr>
          <p:cNvPr name="Table 41" id="42"/>
          <p:cNvGraphicFramePr>
            <a:graphicFrameLocks noGrp="true"/>
          </p:cNvGraphicFramePr>
          <p:nvPr/>
        </p:nvGraphicFramePr>
        <p:xfrm>
          <a:off x="812800" y="51816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17번  이경민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21번  이채윤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25번  전아정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29번  황정빈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16번  송예림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17번  유경미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24번  채하윤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27번  허민영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42" id="43"/>
          <p:cNvSpPr/>
          <p:nvPr/>
        </p:nvSpPr>
        <p:spPr>
          <a:xfrm>
            <a:off x="812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3" id="4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838200" y="5207000"/>
            <a:ext cx="914400" cy="1092200"/>
          </a:xfrm>
          <a:prstGeom prst="rect">
            <a:avLst/>
          </a:prstGeom>
        </p:spPr>
      </p:pic>
      <p:sp>
        <p:nvSpPr>
          <p:cNvPr name="AutoShape 44" id="45"/>
          <p:cNvSpPr/>
          <p:nvPr/>
        </p:nvSpPr>
        <p:spPr>
          <a:xfrm>
            <a:off x="1955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5" id="4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5207000"/>
            <a:ext cx="914400" cy="1092200"/>
          </a:xfrm>
          <a:prstGeom prst="rect">
            <a:avLst/>
          </a:prstGeom>
        </p:spPr>
      </p:pic>
      <p:sp>
        <p:nvSpPr>
          <p:cNvPr name="AutoShape 46" id="47"/>
          <p:cNvSpPr/>
          <p:nvPr/>
        </p:nvSpPr>
        <p:spPr>
          <a:xfrm>
            <a:off x="3086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7" id="4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3111500" y="5207000"/>
            <a:ext cx="914400" cy="1092200"/>
          </a:xfrm>
          <a:prstGeom prst="rect">
            <a:avLst/>
          </a:prstGeom>
        </p:spPr>
      </p:pic>
      <p:sp>
        <p:nvSpPr>
          <p:cNvPr name="AutoShape 48" id="49"/>
          <p:cNvSpPr/>
          <p:nvPr/>
        </p:nvSpPr>
        <p:spPr>
          <a:xfrm>
            <a:off x="4229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9" id="5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4254500" y="5207000"/>
            <a:ext cx="914400" cy="1092200"/>
          </a:xfrm>
          <a:prstGeom prst="rect">
            <a:avLst/>
          </a:prstGeom>
        </p:spPr>
      </p:pic>
      <p:sp>
        <p:nvSpPr>
          <p:cNvPr name="AutoShape 50" id="51"/>
          <p:cNvSpPr/>
          <p:nvPr/>
        </p:nvSpPr>
        <p:spPr>
          <a:xfrm>
            <a:off x="5372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1" id="5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>
            <a:off x="5397500" y="5207000"/>
            <a:ext cx="914400" cy="1092200"/>
          </a:xfrm>
          <a:prstGeom prst="rect">
            <a:avLst/>
          </a:prstGeom>
        </p:spPr>
      </p:pic>
      <p:sp>
        <p:nvSpPr>
          <p:cNvPr name="AutoShape 52" id="53"/>
          <p:cNvSpPr/>
          <p:nvPr/>
        </p:nvSpPr>
        <p:spPr>
          <a:xfrm>
            <a:off x="6502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3" id="5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>
            <a:off x="6527800" y="5207000"/>
            <a:ext cx="914400" cy="1092200"/>
          </a:xfrm>
          <a:prstGeom prst="rect">
            <a:avLst/>
          </a:prstGeom>
        </p:spPr>
      </p:pic>
      <p:sp>
        <p:nvSpPr>
          <p:cNvPr name="AutoShape 54" id="55"/>
          <p:cNvSpPr/>
          <p:nvPr/>
        </p:nvSpPr>
        <p:spPr>
          <a:xfrm>
            <a:off x="7645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5" id="5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>
            <a:off x="7670800" y="5207000"/>
            <a:ext cx="914400" cy="1092200"/>
          </a:xfrm>
          <a:prstGeom prst="rect">
            <a:avLst/>
          </a:prstGeom>
        </p:spPr>
      </p:pic>
      <p:sp>
        <p:nvSpPr>
          <p:cNvPr name="AutoShape 56" id="57"/>
          <p:cNvSpPr/>
          <p:nvPr/>
        </p:nvSpPr>
        <p:spPr>
          <a:xfrm>
            <a:off x="8788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7" id="58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>
            <a:off x="8813800" y="5207000"/>
            <a:ext cx="914400" cy="1092200"/>
          </a:xfrm>
          <a:prstGeom prst="rect">
            <a:avLst/>
          </a:prstGeom>
        </p:spPr>
      </p:pic>
      <p:sp>
        <p:nvSpPr>
          <p:cNvPr name="TextBox 58" id="59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3-5 반</a:t>
            </a:r>
          </a:p>
        </p:txBody>
      </p:sp>
      <p:sp>
        <p:nvSpPr>
          <p:cNvPr name="TextBox 59" id="60"/>
          <p:cNvSpPr txBox="true"/>
          <p:nvPr/>
        </p:nvSpPr>
        <p:spPr>
          <a:xfrm>
            <a:off x="7924800" y="1447800"/>
            <a:ext cx="2070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담당교사 : 김정근</a:t>
            </a:r>
          </a:p>
        </p:txBody>
      </p:sp>
      <p:sp>
        <p:nvSpPr>
          <p:cNvPr name="TextBox 60" id="61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10:48/10.75.***.57/김정근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16번  안주은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17번  엄지민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21번  장현아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22번  정다연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25번  최강희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18번  이은서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4번  김나경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8번  김아현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AutoShape 14" id="15"/>
          <p:cNvSpPr/>
          <p:nvPr/>
        </p:nvSpPr>
        <p:spPr>
          <a:xfrm>
            <a:off x="4229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1727200"/>
            <a:ext cx="914400" cy="1092200"/>
          </a:xfrm>
          <a:prstGeom prst="rect">
            <a:avLst/>
          </a:prstGeom>
        </p:spPr>
      </p:pic>
      <p:sp>
        <p:nvSpPr>
          <p:cNvPr name="AutoShape 16" id="17"/>
          <p:cNvSpPr/>
          <p:nvPr/>
        </p:nvSpPr>
        <p:spPr>
          <a:xfrm>
            <a:off x="5372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7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0" y="1727200"/>
            <a:ext cx="914400" cy="1092200"/>
          </a:xfrm>
          <a:prstGeom prst="rect">
            <a:avLst/>
          </a:prstGeom>
        </p:spPr>
      </p:pic>
      <p:sp>
        <p:nvSpPr>
          <p:cNvPr name="AutoShape 18" id="19"/>
          <p:cNvSpPr/>
          <p:nvPr/>
        </p:nvSpPr>
        <p:spPr>
          <a:xfrm>
            <a:off x="6502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9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1727200"/>
            <a:ext cx="914400" cy="1092200"/>
          </a:xfrm>
          <a:prstGeom prst="rect">
            <a:avLst/>
          </a:prstGeom>
        </p:spPr>
      </p:pic>
      <p:sp>
        <p:nvSpPr>
          <p:cNvPr name="AutoShape 20" id="21"/>
          <p:cNvSpPr/>
          <p:nvPr/>
        </p:nvSpPr>
        <p:spPr>
          <a:xfrm>
            <a:off x="7645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1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800" y="1727200"/>
            <a:ext cx="914400" cy="1092200"/>
          </a:xfrm>
          <a:prstGeom prst="rect">
            <a:avLst/>
          </a:prstGeom>
        </p:spPr>
      </p:pic>
      <p:sp>
        <p:nvSpPr>
          <p:cNvPr name="AutoShape 22" id="23"/>
          <p:cNvSpPr/>
          <p:nvPr/>
        </p:nvSpPr>
        <p:spPr>
          <a:xfrm>
            <a:off x="8788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3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800" y="1727200"/>
            <a:ext cx="914400" cy="1092200"/>
          </a:xfrm>
          <a:prstGeom prst="rect">
            <a:avLst/>
          </a:prstGeom>
        </p:spPr>
      </p:pic>
      <p:sp>
        <p:nvSpPr>
          <p:cNvPr name="TextBox 24" id="25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3-5 반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