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
<Relationships xmlns="http://schemas.openxmlformats.org/package/2006/relationships">
   <Relationship Id="rId1"
                 Target="ppt/presentation.xml"
                 Type="http://schemas.openxmlformats.org/officeDocument/2006/relationships/officeDocument"/>
   <Relationship Id="rId2"
                 Target="docProps/thumbnail.jpeg"
                 Type="http://schemas.openxmlformats.org/package/2006/relationships/metadata/thumbnail"/>
   <Relationship Id="rId3"
                 Target="docProps/core.xml"
                 Type="http://schemas.openxmlformats.org/package/2006/relationships/metadata/core-properties"/>
   <Relationship Id="rId4"
                 Target="docProps/app.xml"
                 Type="http://schemas.openxmlformats.org/officeDocument/2006/relationships/extended-properties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106807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 <Relationship Id="rId1"
                 Target="slideMasters/slideMaster1.xml"
                 Type="http://schemas.openxmlformats.org/officeDocument/2006/relationships/slideMaster"/>
   <Relationship Id="rId2"
                 Target="presProps.xml"
                 Type="http://schemas.openxmlformats.org/officeDocument/2006/relationships/presProps"/>
   <Relationship Id="rId3"
                 Target="viewProps.xml"
                 Type="http://schemas.openxmlformats.org/officeDocument/2006/relationships/viewProps"/>
   <Relationship Id="rId4"
                 Target="theme/theme1.xml"
                 Type="http://schemas.openxmlformats.org/officeDocument/2006/relationships/theme"/>
   <Relationship Id="rId5"
                 Target="tableStyles.xml"
                 Type="http://schemas.openxmlformats.org/officeDocument/2006/relationships/tableStyles"/>
   <Relationship Id="rId6"
                 Target="slides/slide1.xml"
                 Type="http://schemas.openxmlformats.org/officeDocument/2006/relationships/slide"/>
   <Relationship Id="rId7"
                 Target="slides/slide2.xml"
                 Type="http://schemas.openxmlformats.org/officeDocument/2006/relationships/slide"/>
</Relationships>

</file>

<file path=ppt/slideLayouts/_rels/slideLayout1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10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11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2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3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4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5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6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7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8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9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 <Relationship Id="rId1"
                 Target="../slideLayouts/slideLayout1.xml"
                 Type="http://schemas.openxmlformats.org/officeDocument/2006/relationships/slideLayout"/>
   <Relationship Id="rId10"
                 Target="../slideLayouts/slideLayout10.xml"
                 Type="http://schemas.openxmlformats.org/officeDocument/2006/relationships/slideLayout"/>
   <Relationship Id="rId11"
                 Target="../slideLayouts/slideLayout11.xml"
                 Type="http://schemas.openxmlformats.org/officeDocument/2006/relationships/slideLayout"/>
   <Relationship Id="rId12"
                 Target="../theme/theme1.xml"
                 Type="http://schemas.openxmlformats.org/officeDocument/2006/relationships/theme"/>
   <Relationship Id="rId2"
                 Target="../slideLayouts/slideLayout2.xml"
                 Type="http://schemas.openxmlformats.org/officeDocument/2006/relationships/slideLayout"/>
   <Relationship Id="rId3"
                 Target="../slideLayouts/slideLayout3.xml"
                 Type="http://schemas.openxmlformats.org/officeDocument/2006/relationships/slideLayout"/>
   <Relationship Id="rId4"
                 Target="../slideLayouts/slideLayout4.xml"
                 Type="http://schemas.openxmlformats.org/officeDocument/2006/relationships/slideLayout"/>
   <Relationship Id="rId5"
                 Target="../slideLayouts/slideLayout5.xml"
                 Type="http://schemas.openxmlformats.org/officeDocument/2006/relationships/slideLayout"/>
   <Relationship Id="rId6"
                 Target="../slideLayouts/slideLayout6.xml"
                 Type="http://schemas.openxmlformats.org/officeDocument/2006/relationships/slideLayout"/>
   <Relationship Id="rId7"
                 Target="../slideLayouts/slideLayout7.xml"
                 Type="http://schemas.openxmlformats.org/officeDocument/2006/relationships/slideLayout"/>
   <Relationship Id="rId8"
                 Target="../slideLayouts/slideLayout8.xml"
                 Type="http://schemas.openxmlformats.org/officeDocument/2006/relationships/slideLayout"/>
   <Relationship Id="rId9"
                 Target="../slideLayouts/slideLayout9.xml"
                 Type="http://schemas.openxmlformats.org/officeDocument/2006/relationships/slideLayout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<Relationship Id="rId1"
                 Target="../slideLayouts/slideLayout7.xml"
                 Type="http://schemas.openxmlformats.org/officeDocument/2006/relationships/slideLayout"/>
   <Relationship Id="rId10"
                 Target="../media/image9.jpeg"
                 Type="http://schemas.openxmlformats.org/officeDocument/2006/relationships/image"/>
   <Relationship Id="rId11"
                 Target="../media/image10.jpeg"
                 Type="http://schemas.openxmlformats.org/officeDocument/2006/relationships/image"/>
   <Relationship Id="rId12"
                 Target="../media/image11.jpeg"
                 Type="http://schemas.openxmlformats.org/officeDocument/2006/relationships/image"/>
   <Relationship Id="rId13"
                 Target="../media/image12.jpeg"
                 Type="http://schemas.openxmlformats.org/officeDocument/2006/relationships/image"/>
   <Relationship Id="rId14"
                 Target="../media/image13.jpeg"
                 Type="http://schemas.openxmlformats.org/officeDocument/2006/relationships/image"/>
   <Relationship Id="rId15"
                 Target="../media/image14.jpeg"
                 Type="http://schemas.openxmlformats.org/officeDocument/2006/relationships/image"/>
   <Relationship Id="rId16"
                 Target="../media/image15.jpeg"
                 Type="http://schemas.openxmlformats.org/officeDocument/2006/relationships/image"/>
   <Relationship Id="rId17"
                 Target="../media/image16.jpeg"
                 Type="http://schemas.openxmlformats.org/officeDocument/2006/relationships/image"/>
   <Relationship Id="rId18"
                 Target="../media/image17.jpeg"
                 Type="http://schemas.openxmlformats.org/officeDocument/2006/relationships/image"/>
   <Relationship Id="rId19"
                 Target="../media/image18.jpeg"
                 Type="http://schemas.openxmlformats.org/officeDocument/2006/relationships/image"/>
   <Relationship Id="rId2"
                 Target="../media/image1.jpeg"
                 Type="http://schemas.openxmlformats.org/officeDocument/2006/relationships/image"/>
   <Relationship Id="rId20"
                 Target="../media/image19.jpeg"
                 Type="http://schemas.openxmlformats.org/officeDocument/2006/relationships/image"/>
   <Relationship Id="rId21"
                 Target="../media/image20.jpeg"
                 Type="http://schemas.openxmlformats.org/officeDocument/2006/relationships/image"/>
   <Relationship Id="rId22"
                 Target="../media/image21.jpeg"
                 Type="http://schemas.openxmlformats.org/officeDocument/2006/relationships/image"/>
   <Relationship Id="rId23"
                 Target="../media/image22.jpeg"
                 Type="http://schemas.openxmlformats.org/officeDocument/2006/relationships/image"/>
   <Relationship Id="rId24"
                 Target="../media/image23.jpeg"
                 Type="http://schemas.openxmlformats.org/officeDocument/2006/relationships/image"/>
   <Relationship Id="rId25"
                 Target="../media/image24.jpeg"
                 Type="http://schemas.openxmlformats.org/officeDocument/2006/relationships/image"/>
   <Relationship Id="rId3"
                 Target="../media/image2.jpeg"
                 Type="http://schemas.openxmlformats.org/officeDocument/2006/relationships/image"/>
   <Relationship Id="rId4"
                 Target="../media/image3.jpeg"
                 Type="http://schemas.openxmlformats.org/officeDocument/2006/relationships/image"/>
   <Relationship Id="rId5"
                 Target="../media/image4.jpeg"
                 Type="http://schemas.openxmlformats.org/officeDocument/2006/relationships/image"/>
   <Relationship Id="rId6"
                 Target="../media/image5.jpeg"
                 Type="http://schemas.openxmlformats.org/officeDocument/2006/relationships/image"/>
   <Relationship Id="rId7"
                 Target="../media/image6.jpeg"
                 Type="http://schemas.openxmlformats.org/officeDocument/2006/relationships/image"/>
   <Relationship Id="rId8"
                 Target="../media/image7.jpeg"
                 Type="http://schemas.openxmlformats.org/officeDocument/2006/relationships/image"/>
   <Relationship Id="rId9"
                 Target="../media/image8.jpeg"
                 Type="http://schemas.openxmlformats.org/officeDocument/2006/relationships/image"/>
</Relationships>

</file>

<file path=ppt/slides/_rels/slide2.xml.rels><?xml version="1.0" encoding="UTF-8" standalone="yes"?>
<Relationships xmlns="http://schemas.openxmlformats.org/package/2006/relationships">
   <Relationship Id="rId1"
                 Target="../slideLayouts/slideLayout7.xml"
                 Type="http://schemas.openxmlformats.org/officeDocument/2006/relationships/slideLayout"/>
   <Relationship Id="rId2"
                 Target="../media/image25.jpeg"
                 Type="http://schemas.openxmlformats.org/officeDocument/2006/relationships/image"/>
   <Relationship Id="rId3"
                 Target="../media/image26.jpeg"
                 Type="http://schemas.openxmlformats.org/officeDocument/2006/relationships/image"/>
   <Relationship Id="rId4"
                 Target="../media/image27.jpeg"
                 Type="http://schemas.openxmlformats.org/officeDocument/2006/relationships/image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210300" y="7251700"/>
            <a:ext cx="4013200" cy="2413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r">
              <a:lnSpc>
                <a:spcPts val="1000"/>
              </a:lnSpc>
            </a:pPr>
            <a:r>
              <a:rPr lang="en-US" sz="600">
                <a:solidFill>
                  <a:srgbClr val="000000"/>
                </a:solidFill>
                <a:latin typeface="바탕체"/>
              </a:rPr>
              <a:t>금옥여자고등학교/2025.06.25 10:50/10.75.***.57/김정근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755900" y="787400"/>
            <a:ext cx="5168900" cy="3683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ctr">
              <a:lnSpc>
                <a:spcPts val="2400"/>
              </a:lnSpc>
            </a:pPr>
            <a:r>
              <a:rPr lang="en-US" sz="2000" b="true">
                <a:solidFill>
                  <a:srgbClr val="000000"/>
                </a:solidFill>
                <a:latin typeface="굴림"/>
              </a:rPr>
              <a:t>교과별수강학생사진명렬표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061200" y="6896100"/>
            <a:ext cx="29464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금옥여자고등학교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927600" y="6896100"/>
            <a:ext cx="3048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ct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1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5435600" y="6896100"/>
            <a:ext cx="3175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ct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2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5232400" y="6908800"/>
            <a:ext cx="2159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ct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/</a:t>
            </a:r>
          </a:p>
        </p:txBody>
      </p:sp>
      <p:graphicFrame>
        <p:nvGraphicFramePr>
          <p:cNvPr name="Table 7" id="8"/>
          <p:cNvGraphicFramePr>
            <a:graphicFrameLocks noGrp="true"/>
          </p:cNvGraphicFramePr>
          <p:nvPr/>
        </p:nvGraphicFramePr>
        <p:xfrm>
          <a:off x="812800" y="1701800"/>
          <a:ext cx="0" cy="0"/>
        </p:xfrm>
        <a:graphic>
          <a:graphicData uri="http://schemas.openxmlformats.org/drawingml/2006/table">
            <a:tbl>
              <a:tblPr/>
              <a:tblGrid>
                <a:gridCol w="965200"/>
                <a:gridCol w="177800"/>
                <a:gridCol w="965200"/>
                <a:gridCol w="165100"/>
                <a:gridCol w="965200"/>
                <a:gridCol w="177800"/>
                <a:gridCol w="965200"/>
                <a:gridCol w="177800"/>
                <a:gridCol w="965200"/>
                <a:gridCol w="165100"/>
                <a:gridCol w="965200"/>
                <a:gridCol w="177800"/>
                <a:gridCol w="965200"/>
                <a:gridCol w="177800"/>
                <a:gridCol w="965200"/>
                <a:gridCol w="165100"/>
              </a:tblGrid>
              <a:tr h="1143000"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1반 9번  김현서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1반 11번  박서진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1반 20번  이다은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1반 26번  임희진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1반 29번  최인서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2반 6번  박소율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2반 18번  이지선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2반 26번  최서인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AutoShape 8" id="9"/>
          <p:cNvSpPr/>
          <p:nvPr/>
        </p:nvSpPr>
        <p:spPr>
          <a:xfrm>
            <a:off x="8128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9" id="1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7200"/>
            <a:ext cx="914400" cy="1092200"/>
          </a:xfrm>
          <a:prstGeom prst="rect">
            <a:avLst/>
          </a:prstGeom>
        </p:spPr>
      </p:pic>
      <p:sp>
        <p:nvSpPr>
          <p:cNvPr name="AutoShape 10" id="11"/>
          <p:cNvSpPr/>
          <p:nvPr/>
        </p:nvSpPr>
        <p:spPr>
          <a:xfrm>
            <a:off x="19558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1" id="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727200"/>
            <a:ext cx="914400" cy="1092200"/>
          </a:xfrm>
          <a:prstGeom prst="rect">
            <a:avLst/>
          </a:prstGeom>
        </p:spPr>
      </p:pic>
      <p:sp>
        <p:nvSpPr>
          <p:cNvPr name="AutoShape 12" id="13"/>
          <p:cNvSpPr/>
          <p:nvPr/>
        </p:nvSpPr>
        <p:spPr>
          <a:xfrm>
            <a:off x="30861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3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00" y="1727200"/>
            <a:ext cx="914400" cy="1092200"/>
          </a:xfrm>
          <a:prstGeom prst="rect">
            <a:avLst/>
          </a:prstGeom>
        </p:spPr>
      </p:pic>
      <p:sp>
        <p:nvSpPr>
          <p:cNvPr name="AutoShape 14" id="15"/>
          <p:cNvSpPr/>
          <p:nvPr/>
        </p:nvSpPr>
        <p:spPr>
          <a:xfrm>
            <a:off x="42291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5" id="1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4254500" y="1727200"/>
            <a:ext cx="914400" cy="1092200"/>
          </a:xfrm>
          <a:prstGeom prst="rect">
            <a:avLst/>
          </a:prstGeom>
        </p:spPr>
      </p:pic>
      <p:sp>
        <p:nvSpPr>
          <p:cNvPr name="AutoShape 16" id="17"/>
          <p:cNvSpPr/>
          <p:nvPr/>
        </p:nvSpPr>
        <p:spPr>
          <a:xfrm>
            <a:off x="53721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7" id="1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5397500" y="1727200"/>
            <a:ext cx="914400" cy="1092200"/>
          </a:xfrm>
          <a:prstGeom prst="rect">
            <a:avLst/>
          </a:prstGeom>
        </p:spPr>
      </p:pic>
      <p:sp>
        <p:nvSpPr>
          <p:cNvPr name="AutoShape 18" id="19"/>
          <p:cNvSpPr/>
          <p:nvPr/>
        </p:nvSpPr>
        <p:spPr>
          <a:xfrm>
            <a:off x="65024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9" id="2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800" y="1727200"/>
            <a:ext cx="914400" cy="1092200"/>
          </a:xfrm>
          <a:prstGeom prst="rect">
            <a:avLst/>
          </a:prstGeom>
        </p:spPr>
      </p:pic>
      <p:sp>
        <p:nvSpPr>
          <p:cNvPr name="AutoShape 20" id="21"/>
          <p:cNvSpPr/>
          <p:nvPr/>
        </p:nvSpPr>
        <p:spPr>
          <a:xfrm>
            <a:off x="76454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21" id="2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7670800" y="1727200"/>
            <a:ext cx="914400" cy="1092200"/>
          </a:xfrm>
          <a:prstGeom prst="rect">
            <a:avLst/>
          </a:prstGeom>
        </p:spPr>
      </p:pic>
      <p:sp>
        <p:nvSpPr>
          <p:cNvPr name="AutoShape 22" id="23"/>
          <p:cNvSpPr/>
          <p:nvPr/>
        </p:nvSpPr>
        <p:spPr>
          <a:xfrm>
            <a:off x="87884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23" id="2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>
            <a:off x="8813800" y="1727200"/>
            <a:ext cx="914400" cy="1092200"/>
          </a:xfrm>
          <a:prstGeom prst="rect">
            <a:avLst/>
          </a:prstGeom>
        </p:spPr>
      </p:pic>
      <p:graphicFrame>
        <p:nvGraphicFramePr>
          <p:cNvPr name="Table 24" id="25"/>
          <p:cNvGraphicFramePr>
            <a:graphicFrameLocks noGrp="true"/>
          </p:cNvGraphicFramePr>
          <p:nvPr/>
        </p:nvGraphicFramePr>
        <p:xfrm>
          <a:off x="812800" y="3441700"/>
          <a:ext cx="0" cy="0"/>
        </p:xfrm>
        <a:graphic>
          <a:graphicData uri="http://schemas.openxmlformats.org/drawingml/2006/table">
            <a:tbl>
              <a:tblPr/>
              <a:tblGrid>
                <a:gridCol w="965200"/>
                <a:gridCol w="177800"/>
                <a:gridCol w="965200"/>
                <a:gridCol w="165100"/>
                <a:gridCol w="965200"/>
                <a:gridCol w="177800"/>
                <a:gridCol w="965200"/>
                <a:gridCol w="177800"/>
                <a:gridCol w="965200"/>
                <a:gridCol w="165100"/>
                <a:gridCol w="965200"/>
                <a:gridCol w="177800"/>
                <a:gridCol w="965200"/>
                <a:gridCol w="177800"/>
                <a:gridCol w="965200"/>
                <a:gridCol w="165100"/>
              </a:tblGrid>
              <a:tr h="1143000"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3반 16번  신예빈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3반 20번  이은재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3반 22번  전시은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3반 27번  한수민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4반 15번  이다연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4반 18번  이서연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4반 21번  이정민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5반 9번  김지민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AutoShape 25" id="26"/>
          <p:cNvSpPr/>
          <p:nvPr/>
        </p:nvSpPr>
        <p:spPr>
          <a:xfrm>
            <a:off x="812800" y="34417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26" id="2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3467100"/>
            <a:ext cx="914400" cy="1092200"/>
          </a:xfrm>
          <a:prstGeom prst="rect">
            <a:avLst/>
          </a:prstGeom>
        </p:spPr>
      </p:pic>
      <p:sp>
        <p:nvSpPr>
          <p:cNvPr name="AutoShape 27" id="28"/>
          <p:cNvSpPr/>
          <p:nvPr/>
        </p:nvSpPr>
        <p:spPr>
          <a:xfrm>
            <a:off x="1955800" y="34417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28" id="2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>
            <a:off x="1981200" y="3467100"/>
            <a:ext cx="914400" cy="1092200"/>
          </a:xfrm>
          <a:prstGeom prst="rect">
            <a:avLst/>
          </a:prstGeom>
        </p:spPr>
      </p:pic>
      <p:sp>
        <p:nvSpPr>
          <p:cNvPr name="AutoShape 29" id="30"/>
          <p:cNvSpPr/>
          <p:nvPr/>
        </p:nvSpPr>
        <p:spPr>
          <a:xfrm>
            <a:off x="3086100" y="34417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30" id="3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3111500" y="3467100"/>
            <a:ext cx="914400" cy="1092200"/>
          </a:xfrm>
          <a:prstGeom prst="rect">
            <a:avLst/>
          </a:prstGeom>
        </p:spPr>
      </p:pic>
      <p:sp>
        <p:nvSpPr>
          <p:cNvPr name="AutoShape 31" id="32"/>
          <p:cNvSpPr/>
          <p:nvPr/>
        </p:nvSpPr>
        <p:spPr>
          <a:xfrm>
            <a:off x="4229100" y="34417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32" id="3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>
            <a:off x="4254500" y="3467100"/>
            <a:ext cx="914400" cy="1092200"/>
          </a:xfrm>
          <a:prstGeom prst="rect">
            <a:avLst/>
          </a:prstGeom>
        </p:spPr>
      </p:pic>
      <p:sp>
        <p:nvSpPr>
          <p:cNvPr name="AutoShape 33" id="34"/>
          <p:cNvSpPr/>
          <p:nvPr/>
        </p:nvSpPr>
        <p:spPr>
          <a:xfrm>
            <a:off x="5372100" y="34417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34" id="35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7500" y="3467100"/>
            <a:ext cx="914400" cy="1092200"/>
          </a:xfrm>
          <a:prstGeom prst="rect">
            <a:avLst/>
          </a:prstGeom>
        </p:spPr>
      </p:pic>
      <p:sp>
        <p:nvSpPr>
          <p:cNvPr name="AutoShape 35" id="36"/>
          <p:cNvSpPr/>
          <p:nvPr/>
        </p:nvSpPr>
        <p:spPr>
          <a:xfrm>
            <a:off x="6502400" y="34417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36" id="3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>
            <a:off x="6527800" y="3467100"/>
            <a:ext cx="914400" cy="1092200"/>
          </a:xfrm>
          <a:prstGeom prst="rect">
            <a:avLst/>
          </a:prstGeom>
        </p:spPr>
      </p:pic>
      <p:sp>
        <p:nvSpPr>
          <p:cNvPr name="AutoShape 37" id="38"/>
          <p:cNvSpPr/>
          <p:nvPr/>
        </p:nvSpPr>
        <p:spPr>
          <a:xfrm>
            <a:off x="7645400" y="34417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38" id="3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>
            <a:off x="7670800" y="3467100"/>
            <a:ext cx="914400" cy="1092200"/>
          </a:xfrm>
          <a:prstGeom prst="rect">
            <a:avLst/>
          </a:prstGeom>
        </p:spPr>
      </p:pic>
      <p:sp>
        <p:nvSpPr>
          <p:cNvPr name="AutoShape 39" id="40"/>
          <p:cNvSpPr/>
          <p:nvPr/>
        </p:nvSpPr>
        <p:spPr>
          <a:xfrm>
            <a:off x="8788400" y="34417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40" id="4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>
            <a:off x="8813800" y="3467100"/>
            <a:ext cx="914400" cy="1092200"/>
          </a:xfrm>
          <a:prstGeom prst="rect">
            <a:avLst/>
          </a:prstGeom>
        </p:spPr>
      </p:pic>
      <p:graphicFrame>
        <p:nvGraphicFramePr>
          <p:cNvPr name="Table 41" id="42"/>
          <p:cNvGraphicFramePr>
            <a:graphicFrameLocks noGrp="true"/>
          </p:cNvGraphicFramePr>
          <p:nvPr/>
        </p:nvGraphicFramePr>
        <p:xfrm>
          <a:off x="812800" y="5181600"/>
          <a:ext cx="0" cy="0"/>
        </p:xfrm>
        <a:graphic>
          <a:graphicData uri="http://schemas.openxmlformats.org/drawingml/2006/table">
            <a:tbl>
              <a:tblPr/>
              <a:tblGrid>
                <a:gridCol w="965200"/>
                <a:gridCol w="177800"/>
                <a:gridCol w="965200"/>
                <a:gridCol w="165100"/>
                <a:gridCol w="965200"/>
                <a:gridCol w="177800"/>
                <a:gridCol w="965200"/>
                <a:gridCol w="177800"/>
                <a:gridCol w="965200"/>
                <a:gridCol w="165100"/>
                <a:gridCol w="965200"/>
                <a:gridCol w="177800"/>
                <a:gridCol w="965200"/>
                <a:gridCol w="177800"/>
                <a:gridCol w="965200"/>
                <a:gridCol w="165100"/>
              </a:tblGrid>
              <a:tr h="1143000"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6반 26번  허민서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7반 8번  김지유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7반 10번  나서이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7반 12번  박승아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7반 23번  정지원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8반 1번  김민서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8반 6번  박소혜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8반 16번  이성민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AutoShape 42" id="43"/>
          <p:cNvSpPr/>
          <p:nvPr/>
        </p:nvSpPr>
        <p:spPr>
          <a:xfrm>
            <a:off x="812800" y="51816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43" id="44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>
            <a:off x="838200" y="5207000"/>
            <a:ext cx="914400" cy="1092200"/>
          </a:xfrm>
          <a:prstGeom prst="rect">
            <a:avLst/>
          </a:prstGeom>
        </p:spPr>
      </p:pic>
      <p:sp>
        <p:nvSpPr>
          <p:cNvPr name="AutoShape 44" id="45"/>
          <p:cNvSpPr/>
          <p:nvPr/>
        </p:nvSpPr>
        <p:spPr>
          <a:xfrm>
            <a:off x="1955800" y="51816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45" id="46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>
            <a:off x="1981200" y="5207000"/>
            <a:ext cx="914400" cy="1092200"/>
          </a:xfrm>
          <a:prstGeom prst="rect">
            <a:avLst/>
          </a:prstGeom>
        </p:spPr>
      </p:pic>
      <p:sp>
        <p:nvSpPr>
          <p:cNvPr name="AutoShape 46" id="47"/>
          <p:cNvSpPr/>
          <p:nvPr/>
        </p:nvSpPr>
        <p:spPr>
          <a:xfrm>
            <a:off x="3086100" y="51816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47" id="48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>
            <a:off x="3111500" y="5207000"/>
            <a:ext cx="914400" cy="1092200"/>
          </a:xfrm>
          <a:prstGeom prst="rect">
            <a:avLst/>
          </a:prstGeom>
        </p:spPr>
      </p:pic>
      <p:sp>
        <p:nvSpPr>
          <p:cNvPr name="AutoShape 48" id="49"/>
          <p:cNvSpPr/>
          <p:nvPr/>
        </p:nvSpPr>
        <p:spPr>
          <a:xfrm>
            <a:off x="4229100" y="51816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49" id="50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>
            <a:off x="4254500" y="5207000"/>
            <a:ext cx="914400" cy="1092200"/>
          </a:xfrm>
          <a:prstGeom prst="rect">
            <a:avLst/>
          </a:prstGeom>
        </p:spPr>
      </p:pic>
      <p:sp>
        <p:nvSpPr>
          <p:cNvPr name="AutoShape 50" id="51"/>
          <p:cNvSpPr/>
          <p:nvPr/>
        </p:nvSpPr>
        <p:spPr>
          <a:xfrm>
            <a:off x="5372100" y="51816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51" id="52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>
            <a:off x="5397500" y="5207000"/>
            <a:ext cx="914400" cy="1092200"/>
          </a:xfrm>
          <a:prstGeom prst="rect">
            <a:avLst/>
          </a:prstGeom>
        </p:spPr>
      </p:pic>
      <p:sp>
        <p:nvSpPr>
          <p:cNvPr name="AutoShape 52" id="53"/>
          <p:cNvSpPr/>
          <p:nvPr/>
        </p:nvSpPr>
        <p:spPr>
          <a:xfrm>
            <a:off x="6502400" y="51816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53" id="54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>
            <a:off x="6527800" y="5207000"/>
            <a:ext cx="914400" cy="1092200"/>
          </a:xfrm>
          <a:prstGeom prst="rect">
            <a:avLst/>
          </a:prstGeom>
        </p:spPr>
      </p:pic>
      <p:sp>
        <p:nvSpPr>
          <p:cNvPr name="AutoShape 54" id="55"/>
          <p:cNvSpPr/>
          <p:nvPr/>
        </p:nvSpPr>
        <p:spPr>
          <a:xfrm>
            <a:off x="7645400" y="51816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55" id="56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>
            <a:off x="7670800" y="5207000"/>
            <a:ext cx="914400" cy="1092200"/>
          </a:xfrm>
          <a:prstGeom prst="rect">
            <a:avLst/>
          </a:prstGeom>
        </p:spPr>
      </p:pic>
      <p:sp>
        <p:nvSpPr>
          <p:cNvPr name="AutoShape 56" id="57"/>
          <p:cNvSpPr/>
          <p:nvPr/>
        </p:nvSpPr>
        <p:spPr>
          <a:xfrm>
            <a:off x="8788400" y="51816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57" id="58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>
            <a:off x="8813800" y="5207000"/>
            <a:ext cx="914400" cy="1092200"/>
          </a:xfrm>
          <a:prstGeom prst="rect">
            <a:avLst/>
          </a:prstGeom>
        </p:spPr>
      </p:pic>
      <p:sp>
        <p:nvSpPr>
          <p:cNvPr name="TextBox 58" id="59"/>
          <p:cNvSpPr txBox="true"/>
          <p:nvPr/>
        </p:nvSpPr>
        <p:spPr>
          <a:xfrm>
            <a:off x="812800" y="1447800"/>
            <a:ext cx="68961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l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교과 : 확률과 통계 3학년  3-7 반</a:t>
            </a:r>
          </a:p>
        </p:txBody>
      </p:sp>
      <p:sp>
        <p:nvSpPr>
          <p:cNvPr name="TextBox 59" id="60"/>
          <p:cNvSpPr txBox="true"/>
          <p:nvPr/>
        </p:nvSpPr>
        <p:spPr>
          <a:xfrm>
            <a:off x="7924800" y="1447800"/>
            <a:ext cx="20701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담당교사 : 김정근</a:t>
            </a:r>
          </a:p>
        </p:txBody>
      </p:sp>
      <p:sp>
        <p:nvSpPr>
          <p:cNvPr name="TextBox 60" id="61"/>
          <p:cNvSpPr txBox="true"/>
          <p:nvPr/>
        </p:nvSpPr>
        <p:spPr>
          <a:xfrm>
            <a:off x="8191500" y="368300"/>
            <a:ext cx="17907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2025.06.25.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210300" y="7251700"/>
            <a:ext cx="4013200" cy="2413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r">
              <a:lnSpc>
                <a:spcPts val="1000"/>
              </a:lnSpc>
            </a:pPr>
            <a:r>
              <a:rPr lang="en-US" sz="600">
                <a:solidFill>
                  <a:srgbClr val="000000"/>
                </a:solidFill>
                <a:latin typeface="바탕체"/>
              </a:rPr>
              <a:t>금옥여자고등학교/2025.06.25 10:50/10.75.***.57/김정근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755900" y="787400"/>
            <a:ext cx="5168900" cy="3683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ctr">
              <a:lnSpc>
                <a:spcPts val="2400"/>
              </a:lnSpc>
            </a:pPr>
            <a:r>
              <a:rPr lang="en-US" sz="2000" b="true">
                <a:solidFill>
                  <a:srgbClr val="000000"/>
                </a:solidFill>
                <a:latin typeface="굴림"/>
              </a:rPr>
              <a:t>교과별수강학생사진명렬표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061200" y="6896100"/>
            <a:ext cx="29464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금옥여자고등학교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927600" y="6896100"/>
            <a:ext cx="3048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ct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2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5435600" y="6896100"/>
            <a:ext cx="3175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ct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2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5232400" y="6908800"/>
            <a:ext cx="2159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ct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/</a:t>
            </a:r>
          </a:p>
        </p:txBody>
      </p:sp>
      <p:graphicFrame>
        <p:nvGraphicFramePr>
          <p:cNvPr name="Table 7" id="8"/>
          <p:cNvGraphicFramePr>
            <a:graphicFrameLocks noGrp="true"/>
          </p:cNvGraphicFramePr>
          <p:nvPr/>
        </p:nvGraphicFramePr>
        <p:xfrm>
          <a:off x="812800" y="1701800"/>
          <a:ext cx="0" cy="0"/>
        </p:xfrm>
        <a:graphic>
          <a:graphicData uri="http://schemas.openxmlformats.org/drawingml/2006/table">
            <a:tbl>
              <a:tblPr/>
              <a:tblGrid>
                <a:gridCol w="965200"/>
                <a:gridCol w="177800"/>
                <a:gridCol w="965200"/>
                <a:gridCol w="165100"/>
                <a:gridCol w="965200"/>
                <a:gridCol w="177800"/>
              </a:tblGrid>
              <a:tr h="1143000"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8반 24번  최다민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9반 11번  김예은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9반 20번  이가을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AutoShape 8" id="9"/>
          <p:cNvSpPr/>
          <p:nvPr/>
        </p:nvSpPr>
        <p:spPr>
          <a:xfrm>
            <a:off x="8128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9" id="1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7200"/>
            <a:ext cx="914400" cy="1092200"/>
          </a:xfrm>
          <a:prstGeom prst="rect">
            <a:avLst/>
          </a:prstGeom>
        </p:spPr>
      </p:pic>
      <p:sp>
        <p:nvSpPr>
          <p:cNvPr name="AutoShape 10" id="11"/>
          <p:cNvSpPr/>
          <p:nvPr/>
        </p:nvSpPr>
        <p:spPr>
          <a:xfrm>
            <a:off x="19558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1" id="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727200"/>
            <a:ext cx="914400" cy="1092200"/>
          </a:xfrm>
          <a:prstGeom prst="rect">
            <a:avLst/>
          </a:prstGeom>
        </p:spPr>
      </p:pic>
      <p:sp>
        <p:nvSpPr>
          <p:cNvPr name="AutoShape 12" id="13"/>
          <p:cNvSpPr/>
          <p:nvPr/>
        </p:nvSpPr>
        <p:spPr>
          <a:xfrm>
            <a:off x="30861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3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00" y="1727200"/>
            <a:ext cx="914400" cy="1092200"/>
          </a:xfrm>
          <a:prstGeom prst="rect">
            <a:avLst/>
          </a:prstGeom>
        </p:spPr>
      </p:pic>
      <p:sp>
        <p:nvSpPr>
          <p:cNvPr name="TextBox 14" id="15"/>
          <p:cNvSpPr txBox="true"/>
          <p:nvPr/>
        </p:nvSpPr>
        <p:spPr>
          <a:xfrm>
            <a:off x="812800" y="1447800"/>
            <a:ext cx="68961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l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교과 : 확률과 통계 3학년  3-7 반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8191500" y="368300"/>
            <a:ext cx="17907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2025.06.25.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