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DB777E-4BA9-A0CC-6477-33B7A721E4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EF1F009-6D0A-01F1-C3C7-073DFC3117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F12B7F-0BD8-E1B9-853B-A0C919CCB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2CE2-EF7D-4FB7-87F9-06314944DE6F}" type="datetimeFigureOut">
              <a:rPr kumimoji="1" lang="ja-JP" altLang="en-US" smtClean="0"/>
              <a:t>2024/2/16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451800-2DB4-230F-AE45-AA5245929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FCE1E5-B22F-63F4-B244-21C5EEA22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9CF1-AF6B-4079-B955-E2284B9D6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8259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6E2F20-EF7B-D524-CCF2-EC6AB90DA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8725465-A6F2-CDF4-8C67-B209C363B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705ED9-EE1E-2709-0381-04C6D3EA6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2CE2-EF7D-4FB7-87F9-06314944DE6F}" type="datetimeFigureOut">
              <a:rPr kumimoji="1" lang="ja-JP" altLang="en-US" smtClean="0"/>
              <a:t>2024/2/16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EFA3BE-9F2C-CB33-E538-4D5C29F07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77ED93-0FED-4E5B-2D01-221756CE2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9CF1-AF6B-4079-B955-E2284B9D6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015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4872D0C-894B-6C81-BC95-FA913B4452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6A1962B-CEF2-3F53-314F-F3162B0CA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856476-F683-2430-AC89-258EB562D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2CE2-EF7D-4FB7-87F9-06314944DE6F}" type="datetimeFigureOut">
              <a:rPr kumimoji="1" lang="ja-JP" altLang="en-US" smtClean="0"/>
              <a:t>2024/2/16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BF40C1-8458-4156-2FC5-46C5D52F8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73E7A6-CB6C-18DD-D003-F3F0942F1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9CF1-AF6B-4079-B955-E2284B9D6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7361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0FBABF-B25B-1DCA-837C-F0A5E1F4B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312D88-0F92-6D29-A6E8-8D86FB787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DFF9AE-E60C-2A57-B992-EF222E2EB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2CE2-EF7D-4FB7-87F9-06314944DE6F}" type="datetimeFigureOut">
              <a:rPr kumimoji="1" lang="ja-JP" altLang="en-US" smtClean="0"/>
              <a:t>2024/2/16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BEAE3D-FCCE-B44D-9156-332D1C4C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C93F0A-931E-3C8D-42FF-AD1CEE1D1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9CF1-AF6B-4079-B955-E2284B9D6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2272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92CE19-6310-AAD0-A908-A85DCF3D7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B0980DC-C0B8-703A-20C4-9182722E6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8F7C40-DBCE-95A8-BBC9-C6F3B7DEC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2CE2-EF7D-4FB7-87F9-06314944DE6F}" type="datetimeFigureOut">
              <a:rPr kumimoji="1" lang="ja-JP" altLang="en-US" smtClean="0"/>
              <a:t>2024/2/16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D4D89A-CAC4-820A-E4F3-D96F22D77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A265B9-5550-A52B-CB11-6CDB7F1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9CF1-AF6B-4079-B955-E2284B9D6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8791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8CC04B-FD20-3BA4-D076-5909807A3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91923F-B9D1-78F8-6444-567BA9FA6F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98133D5-8AB8-5706-94C3-6E58D917E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A619C7-0D06-7E3C-C92D-08F4358DA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2CE2-EF7D-4FB7-87F9-06314944DE6F}" type="datetimeFigureOut">
              <a:rPr kumimoji="1" lang="ja-JP" altLang="en-US" smtClean="0"/>
              <a:t>2024/2/16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533E0B3-4E9A-49F8-D7BD-6C374802D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A720FD7-223A-BE80-BF2D-BFA0565CE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9CF1-AF6B-4079-B955-E2284B9D6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649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5DFBB8-685C-6BDC-D33C-8FE810F35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C16012-1282-3095-A71C-BA77AA754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8C41CB6-1827-EA4C-72E0-BAC53BB07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6DD168A-ADB0-F940-FF50-DA2B4F16A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93E3A7C-4FA5-F7FC-9C95-CD4035EAA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92D8EC2-F500-D931-7E01-80989862C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2CE2-EF7D-4FB7-87F9-06314944DE6F}" type="datetimeFigureOut">
              <a:rPr kumimoji="1" lang="ja-JP" altLang="en-US" smtClean="0"/>
              <a:t>2024/2/16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122AB3C-11C9-9FA3-2EE1-E7D8AB99D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AB7369B-385E-9A02-8CD4-CB7CA6C8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9CF1-AF6B-4079-B955-E2284B9D6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926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7A2C3E-4DE7-768C-0884-9408F0B3F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55E6049-58C5-969D-4181-E707364DB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2CE2-EF7D-4FB7-87F9-06314944DE6F}" type="datetimeFigureOut">
              <a:rPr kumimoji="1" lang="ja-JP" altLang="en-US" smtClean="0"/>
              <a:t>2024/2/16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C7AD2AF-353A-B9FD-90A8-602440EEA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8D02B9D-5C36-F7BE-4CA4-8B3284912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9CF1-AF6B-4079-B955-E2284B9D6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3773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35FF92F-12E2-1632-E8E2-7BC701DC8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2CE2-EF7D-4FB7-87F9-06314944DE6F}" type="datetimeFigureOut">
              <a:rPr kumimoji="1" lang="ja-JP" altLang="en-US" smtClean="0"/>
              <a:t>2024/2/16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4AA3C78-A6D4-61F9-013B-73AE878C8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C9607B1-A014-D536-39E1-BB09EA67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9CF1-AF6B-4079-B955-E2284B9D6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4633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F7BA35-C83F-7B4F-57DE-5CC10D716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04144A-977E-48C0-F06A-98F7781D9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F2DBB90-59BA-0BDA-278D-56C2D0C63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C9A5DE-898B-63AB-01D4-20D0BD683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2CE2-EF7D-4FB7-87F9-06314944DE6F}" type="datetimeFigureOut">
              <a:rPr kumimoji="1" lang="ja-JP" altLang="en-US" smtClean="0"/>
              <a:t>2024/2/16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4CF008-894C-DD9A-567A-E0D0F4A80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BB71635-B158-9D62-62A9-E8EBE867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9CF1-AF6B-4079-B955-E2284B9D6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1489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BE27A9-FCDB-AEDB-BBDC-742DD0A4B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A33D803-9621-CAFF-F874-8945C785D9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E9DC9D7-155A-21F4-35FD-DD6F7DA18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04E83C-24C4-3F8C-A8B6-1DF8111E7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2CE2-EF7D-4FB7-87F9-06314944DE6F}" type="datetimeFigureOut">
              <a:rPr kumimoji="1" lang="ja-JP" altLang="en-US" smtClean="0"/>
              <a:t>2024/2/16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AE7074D-56E2-C2F2-AC2C-2B1E31D50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B972E22-BD66-27A7-129D-3B2228289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9CF1-AF6B-4079-B955-E2284B9D6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520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B7077F3-A872-E733-24C1-A399E9519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24C69D-FA6E-A3BB-FDA9-E9A62326D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F3829B-B040-B09F-AE3A-F1B613DC2F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92CE2-EF7D-4FB7-87F9-06314944DE6F}" type="datetimeFigureOut">
              <a:rPr kumimoji="1" lang="ja-JP" altLang="en-US" smtClean="0"/>
              <a:t>2024/2/16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74DF92-BF33-719B-2EA1-D2D2E114D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CD60A8-A7B8-FBAE-A85D-70752605AE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B9CF1-AF6B-4079-B955-E2284B9D6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6197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6E092ED7-2359-0D9F-4927-8F63E9AD2458}"/>
              </a:ext>
            </a:extLst>
          </p:cNvPr>
          <p:cNvSpPr/>
          <p:nvPr/>
        </p:nvSpPr>
        <p:spPr>
          <a:xfrm>
            <a:off x="750804" y="2169000"/>
            <a:ext cx="2520000" cy="2520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E8842F83-522F-65E3-D121-E86A76726822}"/>
              </a:ext>
            </a:extLst>
          </p:cNvPr>
          <p:cNvSpPr/>
          <p:nvPr/>
        </p:nvSpPr>
        <p:spPr>
          <a:xfrm>
            <a:off x="3474268" y="2169000"/>
            <a:ext cx="2520000" cy="2520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二等辺三角形 5">
            <a:extLst>
              <a:ext uri="{FF2B5EF4-FFF2-40B4-BE49-F238E27FC236}">
                <a16:creationId xmlns:a16="http://schemas.microsoft.com/office/drawing/2014/main" id="{9A02F080-00C4-D05B-6B1B-235A23456B3C}"/>
              </a:ext>
            </a:extLst>
          </p:cNvPr>
          <p:cNvSpPr/>
          <p:nvPr/>
        </p:nvSpPr>
        <p:spPr>
          <a:xfrm>
            <a:off x="6197732" y="2169000"/>
            <a:ext cx="2520000" cy="2520000"/>
          </a:xfrm>
          <a:prstGeom prst="triangl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二等辺三角形 6">
            <a:extLst>
              <a:ext uri="{FF2B5EF4-FFF2-40B4-BE49-F238E27FC236}">
                <a16:creationId xmlns:a16="http://schemas.microsoft.com/office/drawing/2014/main" id="{C440DF48-C69C-9EE6-1C72-2639DC1E9774}"/>
              </a:ext>
            </a:extLst>
          </p:cNvPr>
          <p:cNvSpPr/>
          <p:nvPr/>
        </p:nvSpPr>
        <p:spPr>
          <a:xfrm>
            <a:off x="8921196" y="2169000"/>
            <a:ext cx="2520000" cy="2520000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9317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58FC04E6-E154-29F8-C105-9450825DBE4A}"/>
              </a:ext>
            </a:extLst>
          </p:cNvPr>
          <p:cNvGrpSpPr/>
          <p:nvPr/>
        </p:nvGrpSpPr>
        <p:grpSpPr>
          <a:xfrm>
            <a:off x="475516" y="494906"/>
            <a:ext cx="2336534" cy="3539430"/>
            <a:chOff x="475516" y="494906"/>
            <a:chExt cx="2336534" cy="3539430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7BE2B911-C494-DC11-3C51-9690B423F909}"/>
                </a:ext>
              </a:extLst>
            </p:cNvPr>
            <p:cNvSpPr/>
            <p:nvPr/>
          </p:nvSpPr>
          <p:spPr>
            <a:xfrm>
              <a:off x="476792" y="494906"/>
              <a:ext cx="2335258" cy="353943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00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067E26DC-5BE7-944E-28ED-DE119C406556}"/>
                </a:ext>
              </a:extLst>
            </p:cNvPr>
            <p:cNvGrpSpPr/>
            <p:nvPr/>
          </p:nvGrpSpPr>
          <p:grpSpPr>
            <a:xfrm>
              <a:off x="475516" y="494906"/>
              <a:ext cx="2335256" cy="3539430"/>
              <a:chOff x="1770843" y="1614295"/>
              <a:chExt cx="2335256" cy="3539430"/>
            </a:xfrm>
          </p:grpSpPr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CE65177-112A-FA63-8098-4E20787DD6C1}"/>
                  </a:ext>
                </a:extLst>
              </p:cNvPr>
              <p:cNvSpPr txBox="1"/>
              <p:nvPr/>
            </p:nvSpPr>
            <p:spPr>
              <a:xfrm>
                <a:off x="1770843" y="1614295"/>
                <a:ext cx="583814" cy="70788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ja-JP" sz="4000" b="1" dirty="0">
                    <a:latin typeface="+mn-ea"/>
                  </a:rPr>
                  <a:t>H</a:t>
                </a:r>
                <a:endParaRPr kumimoji="1" lang="ja-JP" altLang="en-US" sz="4000" b="1" dirty="0">
                  <a:latin typeface="+mn-ea"/>
                </a:endParaRPr>
              </a:p>
            </p:txBody>
          </p:sp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CEC2812-D9EE-6217-6505-2687B4E15A47}"/>
                  </a:ext>
                </a:extLst>
              </p:cNvPr>
              <p:cNvSpPr txBox="1"/>
              <p:nvPr/>
            </p:nvSpPr>
            <p:spPr>
              <a:xfrm>
                <a:off x="2354657" y="1614295"/>
                <a:ext cx="583814" cy="70788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ja-JP" sz="4000" b="1" dirty="0">
                    <a:latin typeface="+mn-ea"/>
                  </a:rPr>
                  <a:t>H</a:t>
                </a:r>
                <a:endParaRPr kumimoji="1" lang="ja-JP" altLang="en-US" sz="4000" b="1" dirty="0">
                  <a:latin typeface="+mn-ea"/>
                </a:endParaRPr>
              </a:p>
            </p:txBody>
          </p:sp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28AE9FE-193B-6C4E-4A3A-046B18EF9AD5}"/>
                  </a:ext>
                </a:extLst>
              </p:cNvPr>
              <p:cNvSpPr txBox="1"/>
              <p:nvPr/>
            </p:nvSpPr>
            <p:spPr>
              <a:xfrm>
                <a:off x="2938471" y="1614295"/>
                <a:ext cx="583814" cy="70788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ja-JP" sz="4000" b="1" dirty="0">
                    <a:latin typeface="+mn-ea"/>
                  </a:rPr>
                  <a:t>H</a:t>
                </a:r>
                <a:endParaRPr kumimoji="1" lang="ja-JP" altLang="en-US" sz="4000" b="1" dirty="0">
                  <a:latin typeface="+mn-ea"/>
                </a:endParaRPr>
              </a:p>
            </p:txBody>
          </p: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4E60727-F28B-BAAB-5F5C-67785CC74FB1}"/>
                  </a:ext>
                </a:extLst>
              </p:cNvPr>
              <p:cNvSpPr txBox="1"/>
              <p:nvPr/>
            </p:nvSpPr>
            <p:spPr>
              <a:xfrm>
                <a:off x="3522285" y="1614295"/>
                <a:ext cx="583814" cy="70788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ja-JP" sz="4000" b="1" dirty="0">
                    <a:latin typeface="+mn-ea"/>
                  </a:rPr>
                  <a:t>H</a:t>
                </a:r>
                <a:endParaRPr kumimoji="1" lang="ja-JP" altLang="en-US" sz="4000" b="1" dirty="0">
                  <a:latin typeface="+mn-ea"/>
                </a:endParaRPr>
              </a:p>
            </p:txBody>
          </p: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ACF1510-E363-EB36-F959-BF455867DB4F}"/>
                  </a:ext>
                </a:extLst>
              </p:cNvPr>
              <p:cNvSpPr txBox="1"/>
              <p:nvPr/>
            </p:nvSpPr>
            <p:spPr>
              <a:xfrm>
                <a:off x="1770843" y="2322181"/>
                <a:ext cx="583814" cy="70788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ja-JP" sz="4000" b="1" dirty="0">
                    <a:latin typeface="+mn-ea"/>
                  </a:rPr>
                  <a:t>H</a:t>
                </a:r>
                <a:endParaRPr kumimoji="1" lang="ja-JP" altLang="en-US" sz="4000" b="1" dirty="0">
                  <a:latin typeface="+mn-ea"/>
                </a:endParaRPr>
              </a:p>
            </p:txBody>
          </p: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5ED13E97-A038-7C62-47DB-AAA14EC3721F}"/>
                  </a:ext>
                </a:extLst>
              </p:cNvPr>
              <p:cNvSpPr txBox="1"/>
              <p:nvPr/>
            </p:nvSpPr>
            <p:spPr>
              <a:xfrm>
                <a:off x="1770843" y="3030067"/>
                <a:ext cx="583814" cy="70788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ja-JP" sz="4000" b="1" dirty="0">
                    <a:latin typeface="+mn-ea"/>
                  </a:rPr>
                  <a:t>H</a:t>
                </a:r>
                <a:endParaRPr kumimoji="1" lang="ja-JP" altLang="en-US" sz="4000" b="1" dirty="0">
                  <a:latin typeface="+mn-ea"/>
                </a:endParaRPr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C2CE1F6-0D98-46A2-2014-0B2D8D0951C1}"/>
                  </a:ext>
                </a:extLst>
              </p:cNvPr>
              <p:cNvSpPr txBox="1"/>
              <p:nvPr/>
            </p:nvSpPr>
            <p:spPr>
              <a:xfrm>
                <a:off x="2354657" y="3030067"/>
                <a:ext cx="583814" cy="70788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ja-JP" sz="4000" b="1" dirty="0">
                    <a:latin typeface="+mn-ea"/>
                  </a:rPr>
                  <a:t>H</a:t>
                </a:r>
                <a:endParaRPr kumimoji="1" lang="ja-JP" altLang="en-US" sz="4000" b="1" dirty="0">
                  <a:latin typeface="+mn-ea"/>
                </a:endParaRPr>
              </a:p>
            </p:txBody>
          </p: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13C44C3-8447-1C4F-13B5-6EA89628A0A0}"/>
                  </a:ext>
                </a:extLst>
              </p:cNvPr>
              <p:cNvSpPr txBox="1"/>
              <p:nvPr/>
            </p:nvSpPr>
            <p:spPr>
              <a:xfrm>
                <a:off x="2938471" y="3030067"/>
                <a:ext cx="583814" cy="70788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ja-JP" sz="4000" b="1" dirty="0">
                    <a:latin typeface="+mn-ea"/>
                  </a:rPr>
                  <a:t>H</a:t>
                </a:r>
                <a:endParaRPr kumimoji="1" lang="ja-JP" altLang="en-US" sz="4000" b="1" dirty="0">
                  <a:latin typeface="+mn-ea"/>
                </a:endParaRPr>
              </a:p>
            </p:txBody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9E485E5-27FF-E26B-8041-380DC480D8E7}"/>
                  </a:ext>
                </a:extLst>
              </p:cNvPr>
              <p:cNvSpPr txBox="1"/>
              <p:nvPr/>
            </p:nvSpPr>
            <p:spPr>
              <a:xfrm>
                <a:off x="3522285" y="3030067"/>
                <a:ext cx="583814" cy="70788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ja-JP" sz="4000" b="1" dirty="0">
                    <a:latin typeface="+mn-ea"/>
                  </a:rPr>
                  <a:t>H</a:t>
                </a:r>
                <a:endParaRPr kumimoji="1" lang="ja-JP" altLang="en-US" sz="4000" b="1" dirty="0">
                  <a:latin typeface="+mn-ea"/>
                </a:endParaRPr>
              </a:p>
            </p:txBody>
          </p:sp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2D014C48-CBBF-6585-B4D6-70C67BB01F52}"/>
                  </a:ext>
                </a:extLst>
              </p:cNvPr>
              <p:cNvSpPr txBox="1"/>
              <p:nvPr/>
            </p:nvSpPr>
            <p:spPr>
              <a:xfrm>
                <a:off x="3522285" y="3737953"/>
                <a:ext cx="583814" cy="70788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ja-JP" sz="4000" b="1" dirty="0">
                    <a:latin typeface="+mn-ea"/>
                  </a:rPr>
                  <a:t>H</a:t>
                </a:r>
                <a:endParaRPr kumimoji="1" lang="ja-JP" altLang="en-US" sz="4000" b="1" dirty="0">
                  <a:latin typeface="+mn-ea"/>
                </a:endParaRPr>
              </a:p>
            </p:txBody>
          </p: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A7B85010-376F-C27E-0379-2EBE2B939CDC}"/>
                  </a:ext>
                </a:extLst>
              </p:cNvPr>
              <p:cNvSpPr txBox="1"/>
              <p:nvPr/>
            </p:nvSpPr>
            <p:spPr>
              <a:xfrm>
                <a:off x="3522285" y="4445839"/>
                <a:ext cx="583814" cy="70788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ja-JP" sz="4000" b="1" dirty="0">
                    <a:latin typeface="+mn-ea"/>
                  </a:rPr>
                  <a:t>H</a:t>
                </a:r>
                <a:endParaRPr kumimoji="1" lang="ja-JP" altLang="en-US" sz="4000" b="1" dirty="0">
                  <a:latin typeface="+mn-ea"/>
                </a:endParaRPr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3167A0E-C53E-CFA8-06EA-E79EC2C080FA}"/>
                  </a:ext>
                </a:extLst>
              </p:cNvPr>
              <p:cNvSpPr txBox="1"/>
              <p:nvPr/>
            </p:nvSpPr>
            <p:spPr>
              <a:xfrm>
                <a:off x="1770843" y="4445839"/>
                <a:ext cx="583814" cy="70788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ja-JP" sz="4000" b="1" dirty="0">
                    <a:latin typeface="+mn-ea"/>
                  </a:rPr>
                  <a:t>H</a:t>
                </a:r>
                <a:endParaRPr kumimoji="1" lang="ja-JP" altLang="en-US" sz="4000" b="1" dirty="0">
                  <a:latin typeface="+mn-ea"/>
                </a:endParaRPr>
              </a:p>
            </p:txBody>
          </p: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4F2200EC-E517-087D-315E-E7D7EE5B46F9}"/>
                  </a:ext>
                </a:extLst>
              </p:cNvPr>
              <p:cNvSpPr txBox="1"/>
              <p:nvPr/>
            </p:nvSpPr>
            <p:spPr>
              <a:xfrm>
                <a:off x="2354657" y="4445839"/>
                <a:ext cx="583814" cy="70788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ja-JP" sz="4000" b="1" dirty="0">
                    <a:latin typeface="+mn-ea"/>
                  </a:rPr>
                  <a:t>H</a:t>
                </a:r>
                <a:endParaRPr kumimoji="1" lang="ja-JP" altLang="en-US" sz="4000" b="1" dirty="0">
                  <a:latin typeface="+mn-ea"/>
                </a:endParaRPr>
              </a:p>
            </p:txBody>
          </p: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1240F702-2D50-759F-237C-4F6FED12959D}"/>
                  </a:ext>
                </a:extLst>
              </p:cNvPr>
              <p:cNvSpPr txBox="1"/>
              <p:nvPr/>
            </p:nvSpPr>
            <p:spPr>
              <a:xfrm>
                <a:off x="2938471" y="4445839"/>
                <a:ext cx="583814" cy="70788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ja-JP" sz="4000" b="1" dirty="0">
                    <a:latin typeface="+mn-ea"/>
                  </a:rPr>
                  <a:t>H</a:t>
                </a:r>
                <a:endParaRPr kumimoji="1" lang="ja-JP" altLang="en-US" sz="4000" b="1" dirty="0">
                  <a:latin typeface="+mn-ea"/>
                </a:endParaRPr>
              </a:p>
            </p:txBody>
          </p:sp>
        </p:grpSp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4B3B9D5A-9A0D-3D7A-B7B3-102E13A29F7E}"/>
              </a:ext>
            </a:extLst>
          </p:cNvPr>
          <p:cNvGrpSpPr/>
          <p:nvPr/>
        </p:nvGrpSpPr>
        <p:grpSpPr>
          <a:xfrm>
            <a:off x="3393310" y="494906"/>
            <a:ext cx="2335258" cy="3539430"/>
            <a:chOff x="3393310" y="494906"/>
            <a:chExt cx="2335258" cy="3539430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C3AF6663-EA9E-4ED9-E7B3-7AAE55AC4B1D}"/>
                </a:ext>
              </a:extLst>
            </p:cNvPr>
            <p:cNvSpPr/>
            <p:nvPr/>
          </p:nvSpPr>
          <p:spPr>
            <a:xfrm>
              <a:off x="3393310" y="494906"/>
              <a:ext cx="2335258" cy="353943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00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9" name="グループ化 68">
              <a:extLst>
                <a:ext uri="{FF2B5EF4-FFF2-40B4-BE49-F238E27FC236}">
                  <a16:creationId xmlns:a16="http://schemas.microsoft.com/office/drawing/2014/main" id="{A8E05FA5-F870-523C-64A9-DE96C6E2BA86}"/>
                </a:ext>
              </a:extLst>
            </p:cNvPr>
            <p:cNvGrpSpPr/>
            <p:nvPr/>
          </p:nvGrpSpPr>
          <p:grpSpPr>
            <a:xfrm>
              <a:off x="3393921" y="494906"/>
              <a:ext cx="2334642" cy="3539430"/>
              <a:chOff x="5401276" y="1614295"/>
              <a:chExt cx="2334642" cy="3539430"/>
            </a:xfrm>
          </p:grpSpPr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489862F2-50AB-4033-2A7D-32B0A5C9E902}"/>
                  </a:ext>
                </a:extLst>
              </p:cNvPr>
              <p:cNvSpPr txBox="1"/>
              <p:nvPr/>
            </p:nvSpPr>
            <p:spPr>
              <a:xfrm>
                <a:off x="5401276" y="1614295"/>
                <a:ext cx="583200" cy="70788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ja-JP" sz="4000" b="1" dirty="0">
                    <a:latin typeface="+mn-ea"/>
                  </a:rPr>
                  <a:t>S</a:t>
                </a:r>
                <a:endParaRPr kumimoji="1" lang="ja-JP" altLang="en-US" sz="4000" b="1" dirty="0">
                  <a:latin typeface="+mn-ea"/>
                </a:endParaRPr>
              </a:p>
            </p:txBody>
          </p:sp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55284142-A874-47CD-87B6-B41C34D2137B}"/>
                  </a:ext>
                </a:extLst>
              </p:cNvPr>
              <p:cNvSpPr txBox="1"/>
              <p:nvPr/>
            </p:nvSpPr>
            <p:spPr>
              <a:xfrm>
                <a:off x="5401276" y="2322181"/>
                <a:ext cx="583200" cy="70788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ja-JP" sz="4000" b="1" dirty="0">
                    <a:latin typeface="+mn-ea"/>
                  </a:rPr>
                  <a:t>S</a:t>
                </a:r>
                <a:endParaRPr kumimoji="1" lang="ja-JP" altLang="en-US" sz="4000" b="1" dirty="0">
                  <a:latin typeface="+mn-ea"/>
                </a:endParaRPr>
              </a:p>
            </p:txBody>
          </p:sp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17785E95-22D5-0FC5-4CF4-4D6DE913DB3F}"/>
                  </a:ext>
                </a:extLst>
              </p:cNvPr>
              <p:cNvSpPr txBox="1"/>
              <p:nvPr/>
            </p:nvSpPr>
            <p:spPr>
              <a:xfrm>
                <a:off x="5401276" y="3030067"/>
                <a:ext cx="583200" cy="70788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ja-JP" sz="4000" b="1" dirty="0">
                    <a:latin typeface="+mn-ea"/>
                  </a:rPr>
                  <a:t>S</a:t>
                </a:r>
                <a:endParaRPr kumimoji="1" lang="ja-JP" altLang="en-US" sz="4000" b="1" dirty="0">
                  <a:latin typeface="+mn-ea"/>
                </a:endParaRPr>
              </a:p>
            </p:txBody>
          </p:sp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31734E73-2385-F24E-0B62-F64D5F514979}"/>
                  </a:ext>
                </a:extLst>
              </p:cNvPr>
              <p:cNvSpPr txBox="1"/>
              <p:nvPr/>
            </p:nvSpPr>
            <p:spPr>
              <a:xfrm>
                <a:off x="5401276" y="3737953"/>
                <a:ext cx="583200" cy="70788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ja-JP" sz="4000" b="1" dirty="0">
                    <a:latin typeface="+mn-ea"/>
                  </a:rPr>
                  <a:t>S</a:t>
                </a:r>
                <a:endParaRPr kumimoji="1" lang="ja-JP" altLang="en-US" sz="4000" b="1" dirty="0">
                  <a:latin typeface="+mn-ea"/>
                </a:endParaRPr>
              </a:p>
            </p:txBody>
          </p:sp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DAC5EA47-B410-3354-6908-57E73AB122A0}"/>
                  </a:ext>
                </a:extLst>
              </p:cNvPr>
              <p:cNvSpPr txBox="1"/>
              <p:nvPr/>
            </p:nvSpPr>
            <p:spPr>
              <a:xfrm>
                <a:off x="5401276" y="4445839"/>
                <a:ext cx="583200" cy="70788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ja-JP" sz="4000" b="1" dirty="0">
                    <a:latin typeface="+mn-ea"/>
                  </a:rPr>
                  <a:t>S</a:t>
                </a:r>
                <a:endParaRPr kumimoji="1" lang="ja-JP" altLang="en-US" sz="4000" b="1" dirty="0">
                  <a:latin typeface="+mn-ea"/>
                </a:endParaRPr>
              </a:p>
            </p:txBody>
          </p:sp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8029D7FF-72D0-7326-316F-470AF08C5496}"/>
                  </a:ext>
                </a:extLst>
              </p:cNvPr>
              <p:cNvSpPr txBox="1"/>
              <p:nvPr/>
            </p:nvSpPr>
            <p:spPr>
              <a:xfrm>
                <a:off x="5985704" y="3030067"/>
                <a:ext cx="583200" cy="70788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ja-JP" sz="4000" b="1" dirty="0">
                    <a:latin typeface="+mn-ea"/>
                  </a:rPr>
                  <a:t>S</a:t>
                </a:r>
                <a:endParaRPr kumimoji="1" lang="ja-JP" altLang="en-US" sz="4000" b="1" dirty="0">
                  <a:latin typeface="+mn-ea"/>
                </a:endParaRPr>
              </a:p>
            </p:txBody>
          </p:sp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08C48D1E-90A8-5DAC-240C-075CD74DC2DD}"/>
                  </a:ext>
                </a:extLst>
              </p:cNvPr>
              <p:cNvSpPr txBox="1"/>
              <p:nvPr/>
            </p:nvSpPr>
            <p:spPr>
              <a:xfrm>
                <a:off x="6569518" y="3030067"/>
                <a:ext cx="583200" cy="70788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ja-JP" sz="4000" b="1" dirty="0">
                    <a:latin typeface="+mn-ea"/>
                  </a:rPr>
                  <a:t>S</a:t>
                </a:r>
                <a:endParaRPr kumimoji="1" lang="ja-JP" altLang="en-US" sz="4000" b="1" dirty="0">
                  <a:latin typeface="+mn-ea"/>
                </a:endParaRPr>
              </a:p>
            </p:txBody>
          </p:sp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21B79D8B-967C-886F-AAC8-6E6F08FC749B}"/>
                  </a:ext>
                </a:extLst>
              </p:cNvPr>
              <p:cNvSpPr txBox="1"/>
              <p:nvPr/>
            </p:nvSpPr>
            <p:spPr>
              <a:xfrm>
                <a:off x="7152718" y="1614295"/>
                <a:ext cx="583200" cy="70788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ja-JP" sz="4000" b="1" dirty="0">
                    <a:latin typeface="+mn-ea"/>
                  </a:rPr>
                  <a:t>S</a:t>
                </a:r>
                <a:endParaRPr kumimoji="1" lang="ja-JP" altLang="en-US" sz="4000" b="1" dirty="0">
                  <a:latin typeface="+mn-ea"/>
                </a:endParaRPr>
              </a:p>
            </p:txBody>
          </p:sp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20A3076C-61FD-8837-7383-6FC9E5DD9827}"/>
                  </a:ext>
                </a:extLst>
              </p:cNvPr>
              <p:cNvSpPr txBox="1"/>
              <p:nvPr/>
            </p:nvSpPr>
            <p:spPr>
              <a:xfrm>
                <a:off x="7152718" y="2322181"/>
                <a:ext cx="583200" cy="70788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ja-JP" sz="4000" b="1" dirty="0">
                    <a:latin typeface="+mn-ea"/>
                  </a:rPr>
                  <a:t>S</a:t>
                </a:r>
                <a:endParaRPr kumimoji="1" lang="ja-JP" altLang="en-US" sz="4000" b="1" dirty="0">
                  <a:latin typeface="+mn-ea"/>
                </a:endParaRPr>
              </a:p>
            </p:txBody>
          </p:sp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1A1781ED-C860-C859-3C4B-E5DF972919AF}"/>
                  </a:ext>
                </a:extLst>
              </p:cNvPr>
              <p:cNvSpPr txBox="1"/>
              <p:nvPr/>
            </p:nvSpPr>
            <p:spPr>
              <a:xfrm>
                <a:off x="7152718" y="3030067"/>
                <a:ext cx="583200" cy="70788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ja-JP" sz="4000" b="1" dirty="0">
                    <a:latin typeface="+mn-ea"/>
                  </a:rPr>
                  <a:t>S</a:t>
                </a:r>
                <a:endParaRPr kumimoji="1" lang="ja-JP" altLang="en-US" sz="4000" b="1" dirty="0">
                  <a:latin typeface="+mn-ea"/>
                </a:endParaRPr>
              </a:p>
            </p:txBody>
          </p:sp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B5CB6AB6-09C3-D263-AAC7-211A48EF2E77}"/>
                  </a:ext>
                </a:extLst>
              </p:cNvPr>
              <p:cNvSpPr txBox="1"/>
              <p:nvPr/>
            </p:nvSpPr>
            <p:spPr>
              <a:xfrm>
                <a:off x="7152718" y="3737953"/>
                <a:ext cx="583200" cy="70788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ja-JP" sz="4000" b="1" dirty="0">
                    <a:latin typeface="+mn-ea"/>
                  </a:rPr>
                  <a:t>S</a:t>
                </a:r>
                <a:endParaRPr kumimoji="1" lang="ja-JP" altLang="en-US" sz="4000" b="1" dirty="0">
                  <a:latin typeface="+mn-ea"/>
                </a:endParaRPr>
              </a:p>
            </p:txBody>
          </p:sp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A5E1659D-5D0E-BF38-2698-152F77D59FF6}"/>
                  </a:ext>
                </a:extLst>
              </p:cNvPr>
              <p:cNvSpPr txBox="1"/>
              <p:nvPr/>
            </p:nvSpPr>
            <p:spPr>
              <a:xfrm>
                <a:off x="7152718" y="4445839"/>
                <a:ext cx="583200" cy="70788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ja-JP" sz="4000" b="1" dirty="0">
                    <a:latin typeface="+mn-ea"/>
                  </a:rPr>
                  <a:t>S</a:t>
                </a:r>
                <a:endParaRPr kumimoji="1" lang="ja-JP" altLang="en-US" sz="4000" b="1" dirty="0">
                  <a:latin typeface="+mn-ea"/>
                </a:endParaRPr>
              </a:p>
            </p:txBody>
          </p:sp>
        </p:grpSp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66FF437D-5676-6B3C-68DD-BED26918FB07}"/>
              </a:ext>
            </a:extLst>
          </p:cNvPr>
          <p:cNvGrpSpPr/>
          <p:nvPr/>
        </p:nvGrpSpPr>
        <p:grpSpPr>
          <a:xfrm>
            <a:off x="6309828" y="494906"/>
            <a:ext cx="2336534" cy="3539430"/>
            <a:chOff x="6309828" y="494906"/>
            <a:chExt cx="2336534" cy="3539430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74C59AC-B017-AFCC-0D61-76B497470351}"/>
                </a:ext>
              </a:extLst>
            </p:cNvPr>
            <p:cNvSpPr/>
            <p:nvPr/>
          </p:nvSpPr>
          <p:spPr>
            <a:xfrm>
              <a:off x="6311104" y="494906"/>
              <a:ext cx="2335258" cy="353943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49610BB6-AB3D-4BE4-FBFF-8A983DF8F1DF}"/>
                </a:ext>
              </a:extLst>
            </p:cNvPr>
            <p:cNvGrpSpPr/>
            <p:nvPr/>
          </p:nvGrpSpPr>
          <p:grpSpPr>
            <a:xfrm>
              <a:off x="6309828" y="494906"/>
              <a:ext cx="2335256" cy="3539430"/>
              <a:chOff x="1770843" y="1614295"/>
              <a:chExt cx="2335256" cy="3539430"/>
            </a:xfrm>
          </p:grpSpPr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81C6A7C-3E3B-0283-C13C-05BEB67E1BB4}"/>
                  </a:ext>
                </a:extLst>
              </p:cNvPr>
              <p:cNvSpPr txBox="1"/>
              <p:nvPr/>
            </p:nvSpPr>
            <p:spPr>
              <a:xfrm>
                <a:off x="1770843" y="1614295"/>
                <a:ext cx="583814" cy="70788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ja-JP" sz="4000" b="1" dirty="0">
                    <a:latin typeface="+mn-ea"/>
                  </a:rPr>
                  <a:t>H</a:t>
                </a:r>
                <a:endParaRPr kumimoji="1" lang="ja-JP" altLang="en-US" sz="4000" b="1" dirty="0">
                  <a:latin typeface="+mn-ea"/>
                </a:endParaRPr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A4E3ABC-9FF2-91E2-DEFE-10BCD19C91CE}"/>
                  </a:ext>
                </a:extLst>
              </p:cNvPr>
              <p:cNvSpPr txBox="1"/>
              <p:nvPr/>
            </p:nvSpPr>
            <p:spPr>
              <a:xfrm>
                <a:off x="2354657" y="1614295"/>
                <a:ext cx="583814" cy="70788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ja-JP" sz="4000" b="1" dirty="0">
                    <a:latin typeface="+mn-ea"/>
                  </a:rPr>
                  <a:t>H</a:t>
                </a:r>
                <a:endParaRPr kumimoji="1" lang="ja-JP" altLang="en-US" sz="4000" b="1" dirty="0">
                  <a:latin typeface="+mn-ea"/>
                </a:endParaRPr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AC3EA566-9B52-5C24-6DEE-934762A80897}"/>
                  </a:ext>
                </a:extLst>
              </p:cNvPr>
              <p:cNvSpPr txBox="1"/>
              <p:nvPr/>
            </p:nvSpPr>
            <p:spPr>
              <a:xfrm>
                <a:off x="2938471" y="1614295"/>
                <a:ext cx="583814" cy="70788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ja-JP" sz="4000" b="1" dirty="0">
                    <a:latin typeface="+mn-ea"/>
                  </a:rPr>
                  <a:t>H</a:t>
                </a:r>
                <a:endParaRPr kumimoji="1" lang="ja-JP" altLang="en-US" sz="4000" b="1" dirty="0">
                  <a:latin typeface="+mn-ea"/>
                </a:endParaRPr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39594D41-1DB5-EAC1-DCEB-2BFDBB3F6920}"/>
                  </a:ext>
                </a:extLst>
              </p:cNvPr>
              <p:cNvSpPr txBox="1"/>
              <p:nvPr/>
            </p:nvSpPr>
            <p:spPr>
              <a:xfrm>
                <a:off x="3522285" y="1614295"/>
                <a:ext cx="583814" cy="70788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ja-JP" sz="4000" b="1" dirty="0">
                    <a:latin typeface="+mn-ea"/>
                  </a:rPr>
                  <a:t>H</a:t>
                </a:r>
                <a:endParaRPr kumimoji="1" lang="ja-JP" altLang="en-US" sz="4000" b="1" dirty="0">
                  <a:latin typeface="+mn-ea"/>
                </a:endParaRPr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A16E45F8-7C7B-9F4D-37C3-34551E4AB163}"/>
                  </a:ext>
                </a:extLst>
              </p:cNvPr>
              <p:cNvSpPr txBox="1"/>
              <p:nvPr/>
            </p:nvSpPr>
            <p:spPr>
              <a:xfrm>
                <a:off x="1770843" y="2322181"/>
                <a:ext cx="583814" cy="70788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ja-JP" sz="4000" b="1" dirty="0">
                    <a:latin typeface="+mn-ea"/>
                  </a:rPr>
                  <a:t>H</a:t>
                </a:r>
                <a:endParaRPr kumimoji="1" lang="ja-JP" altLang="en-US" sz="4000" b="1" dirty="0">
                  <a:latin typeface="+mn-ea"/>
                </a:endParaRPr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1AE978DB-C2BA-3D04-EE09-9786445E2159}"/>
                  </a:ext>
                </a:extLst>
              </p:cNvPr>
              <p:cNvSpPr txBox="1"/>
              <p:nvPr/>
            </p:nvSpPr>
            <p:spPr>
              <a:xfrm>
                <a:off x="1770843" y="3030067"/>
                <a:ext cx="583814" cy="70788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ja-JP" sz="4000" b="1" dirty="0">
                    <a:latin typeface="+mn-ea"/>
                  </a:rPr>
                  <a:t>H</a:t>
                </a:r>
                <a:endParaRPr kumimoji="1" lang="ja-JP" altLang="en-US" sz="4000" b="1" dirty="0">
                  <a:latin typeface="+mn-ea"/>
                </a:endParaRPr>
              </a:p>
            </p:txBody>
          </p:sp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2212CB9E-69C9-DFD5-692A-ABA13A223885}"/>
                  </a:ext>
                </a:extLst>
              </p:cNvPr>
              <p:cNvSpPr txBox="1"/>
              <p:nvPr/>
            </p:nvSpPr>
            <p:spPr>
              <a:xfrm>
                <a:off x="2354657" y="3030067"/>
                <a:ext cx="583814" cy="70788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ja-JP" sz="4000" b="1" dirty="0">
                    <a:latin typeface="+mn-ea"/>
                  </a:rPr>
                  <a:t>H</a:t>
                </a:r>
                <a:endParaRPr kumimoji="1" lang="ja-JP" altLang="en-US" sz="4000" b="1" dirty="0">
                  <a:latin typeface="+mn-ea"/>
                </a:endParaRPr>
              </a:p>
            </p:txBody>
          </p:sp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4256A36D-5A8C-38C2-E174-433464584647}"/>
                  </a:ext>
                </a:extLst>
              </p:cNvPr>
              <p:cNvSpPr txBox="1"/>
              <p:nvPr/>
            </p:nvSpPr>
            <p:spPr>
              <a:xfrm>
                <a:off x="2938471" y="3030067"/>
                <a:ext cx="583814" cy="70788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ja-JP" sz="4000" b="1" dirty="0">
                    <a:latin typeface="+mn-ea"/>
                  </a:rPr>
                  <a:t>H</a:t>
                </a:r>
                <a:endParaRPr kumimoji="1" lang="ja-JP" altLang="en-US" sz="4000" b="1" dirty="0">
                  <a:latin typeface="+mn-ea"/>
                </a:endParaRPr>
              </a:p>
            </p:txBody>
          </p:sp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AB83A459-862A-195D-EAC6-96D18F5241EB}"/>
                  </a:ext>
                </a:extLst>
              </p:cNvPr>
              <p:cNvSpPr txBox="1"/>
              <p:nvPr/>
            </p:nvSpPr>
            <p:spPr>
              <a:xfrm>
                <a:off x="3522285" y="3030067"/>
                <a:ext cx="583814" cy="70788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ja-JP" sz="4000" b="1" dirty="0">
                    <a:latin typeface="+mn-ea"/>
                  </a:rPr>
                  <a:t>H</a:t>
                </a:r>
                <a:endParaRPr kumimoji="1" lang="ja-JP" altLang="en-US" sz="4000" b="1" dirty="0">
                  <a:latin typeface="+mn-ea"/>
                </a:endParaRPr>
              </a:p>
            </p:txBody>
          </p:sp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960F8ABE-12E9-55BD-0E4F-9C7C9239513E}"/>
                  </a:ext>
                </a:extLst>
              </p:cNvPr>
              <p:cNvSpPr txBox="1"/>
              <p:nvPr/>
            </p:nvSpPr>
            <p:spPr>
              <a:xfrm>
                <a:off x="3522285" y="3737953"/>
                <a:ext cx="583814" cy="70788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ja-JP" sz="4000" b="1" dirty="0">
                    <a:latin typeface="+mn-ea"/>
                  </a:rPr>
                  <a:t>H</a:t>
                </a:r>
                <a:endParaRPr kumimoji="1" lang="ja-JP" altLang="en-US" sz="4000" b="1" dirty="0">
                  <a:latin typeface="+mn-ea"/>
                </a:endParaRPr>
              </a:p>
            </p:txBody>
          </p:sp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B4BEFBAA-870E-C90C-F822-2E2744B0A28B}"/>
                  </a:ext>
                </a:extLst>
              </p:cNvPr>
              <p:cNvSpPr txBox="1"/>
              <p:nvPr/>
            </p:nvSpPr>
            <p:spPr>
              <a:xfrm>
                <a:off x="3522285" y="4445839"/>
                <a:ext cx="583814" cy="70788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ja-JP" sz="4000" b="1" dirty="0">
                    <a:latin typeface="+mn-ea"/>
                  </a:rPr>
                  <a:t>H</a:t>
                </a:r>
                <a:endParaRPr kumimoji="1" lang="ja-JP" altLang="en-US" sz="4000" b="1" dirty="0">
                  <a:latin typeface="+mn-ea"/>
                </a:endParaRPr>
              </a:p>
            </p:txBody>
          </p:sp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EE14AEF3-79B7-18FC-19C9-45876EA7F70C}"/>
                  </a:ext>
                </a:extLst>
              </p:cNvPr>
              <p:cNvSpPr txBox="1"/>
              <p:nvPr/>
            </p:nvSpPr>
            <p:spPr>
              <a:xfrm>
                <a:off x="1770843" y="4445839"/>
                <a:ext cx="583814" cy="70788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ja-JP" sz="4000" b="1" dirty="0">
                    <a:latin typeface="+mn-ea"/>
                  </a:rPr>
                  <a:t>H</a:t>
                </a:r>
                <a:endParaRPr kumimoji="1" lang="ja-JP" altLang="en-US" sz="4000" b="1" dirty="0">
                  <a:latin typeface="+mn-ea"/>
                </a:endParaRPr>
              </a:p>
            </p:txBody>
          </p:sp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EF557189-3F09-42D5-BFDB-3AAC6BF790D1}"/>
                  </a:ext>
                </a:extLst>
              </p:cNvPr>
              <p:cNvSpPr txBox="1"/>
              <p:nvPr/>
            </p:nvSpPr>
            <p:spPr>
              <a:xfrm>
                <a:off x="2354657" y="4445839"/>
                <a:ext cx="583814" cy="70788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ja-JP" sz="4000" b="1" dirty="0">
                    <a:latin typeface="+mn-ea"/>
                  </a:rPr>
                  <a:t>H</a:t>
                </a:r>
                <a:endParaRPr kumimoji="1" lang="ja-JP" altLang="en-US" sz="4000" b="1" dirty="0">
                  <a:latin typeface="+mn-ea"/>
                </a:endParaRPr>
              </a:p>
            </p:txBody>
          </p:sp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3CAD9305-F65A-E53E-2161-064E3035F73E}"/>
                  </a:ext>
                </a:extLst>
              </p:cNvPr>
              <p:cNvSpPr txBox="1"/>
              <p:nvPr/>
            </p:nvSpPr>
            <p:spPr>
              <a:xfrm>
                <a:off x="2938471" y="4445839"/>
                <a:ext cx="583814" cy="70788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ja-JP" sz="4000" b="1" dirty="0">
                    <a:latin typeface="+mn-ea"/>
                  </a:rPr>
                  <a:t>H</a:t>
                </a:r>
                <a:endParaRPr kumimoji="1" lang="ja-JP" altLang="en-US" sz="4000" b="1" dirty="0">
                  <a:latin typeface="+mn-ea"/>
                </a:endParaRPr>
              </a:p>
            </p:txBody>
          </p:sp>
        </p:grp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54CBF684-ED5A-CAB4-0B03-03CC98786D99}"/>
              </a:ext>
            </a:extLst>
          </p:cNvPr>
          <p:cNvGrpSpPr/>
          <p:nvPr/>
        </p:nvGrpSpPr>
        <p:grpSpPr>
          <a:xfrm>
            <a:off x="9227622" y="494906"/>
            <a:ext cx="2335258" cy="3539430"/>
            <a:chOff x="9227622" y="494906"/>
            <a:chExt cx="2335258" cy="3539430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75617F39-EE55-8F46-399A-56039EEF6C8C}"/>
                </a:ext>
              </a:extLst>
            </p:cNvPr>
            <p:cNvSpPr/>
            <p:nvPr/>
          </p:nvSpPr>
          <p:spPr>
            <a:xfrm>
              <a:off x="9227622" y="494906"/>
              <a:ext cx="2335258" cy="353943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AC51C340-FDEC-378B-CAFD-421426B61C5E}"/>
                </a:ext>
              </a:extLst>
            </p:cNvPr>
            <p:cNvGrpSpPr/>
            <p:nvPr/>
          </p:nvGrpSpPr>
          <p:grpSpPr>
            <a:xfrm>
              <a:off x="9228233" y="494906"/>
              <a:ext cx="2334642" cy="3539430"/>
              <a:chOff x="5401276" y="1614295"/>
              <a:chExt cx="2334642" cy="3539430"/>
            </a:xfrm>
          </p:grpSpPr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C16FE0C7-D4A6-6407-0665-48DE99F75310}"/>
                  </a:ext>
                </a:extLst>
              </p:cNvPr>
              <p:cNvSpPr txBox="1"/>
              <p:nvPr/>
            </p:nvSpPr>
            <p:spPr>
              <a:xfrm>
                <a:off x="5401276" y="1614295"/>
                <a:ext cx="583200" cy="70788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ja-JP" sz="4000" b="1" dirty="0">
                    <a:latin typeface="+mn-ea"/>
                  </a:rPr>
                  <a:t>S</a:t>
                </a:r>
                <a:endParaRPr kumimoji="1" lang="ja-JP" altLang="en-US" sz="4000" b="1" dirty="0">
                  <a:latin typeface="+mn-ea"/>
                </a:endParaRPr>
              </a:p>
            </p:txBody>
          </p:sp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13D47434-CF8F-789A-A172-1D6D12FCA3CD}"/>
                  </a:ext>
                </a:extLst>
              </p:cNvPr>
              <p:cNvSpPr txBox="1"/>
              <p:nvPr/>
            </p:nvSpPr>
            <p:spPr>
              <a:xfrm>
                <a:off x="5401276" y="2322181"/>
                <a:ext cx="583200" cy="70788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ja-JP" sz="4000" b="1" dirty="0">
                    <a:latin typeface="+mn-ea"/>
                  </a:rPr>
                  <a:t>S</a:t>
                </a:r>
                <a:endParaRPr kumimoji="1" lang="ja-JP" altLang="en-US" sz="4000" b="1" dirty="0">
                  <a:latin typeface="+mn-ea"/>
                </a:endParaRPr>
              </a:p>
            </p:txBody>
          </p:sp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3466F29F-1A7B-5EB0-B998-943EBDE333EB}"/>
                  </a:ext>
                </a:extLst>
              </p:cNvPr>
              <p:cNvSpPr txBox="1"/>
              <p:nvPr/>
            </p:nvSpPr>
            <p:spPr>
              <a:xfrm>
                <a:off x="5401276" y="3030067"/>
                <a:ext cx="583200" cy="70788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ja-JP" sz="4000" b="1" dirty="0">
                    <a:latin typeface="+mn-ea"/>
                  </a:rPr>
                  <a:t>S</a:t>
                </a:r>
                <a:endParaRPr kumimoji="1" lang="ja-JP" altLang="en-US" sz="4000" b="1" dirty="0">
                  <a:latin typeface="+mn-ea"/>
                </a:endParaRPr>
              </a:p>
            </p:txBody>
          </p:sp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B32DE6D7-85F8-E677-0A58-9827DE12BBAD}"/>
                  </a:ext>
                </a:extLst>
              </p:cNvPr>
              <p:cNvSpPr txBox="1"/>
              <p:nvPr/>
            </p:nvSpPr>
            <p:spPr>
              <a:xfrm>
                <a:off x="5401276" y="3737953"/>
                <a:ext cx="583200" cy="70788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ja-JP" sz="4000" b="1" dirty="0">
                    <a:latin typeface="+mn-ea"/>
                  </a:rPr>
                  <a:t>S</a:t>
                </a:r>
                <a:endParaRPr kumimoji="1" lang="ja-JP" altLang="en-US" sz="4000" b="1" dirty="0">
                  <a:latin typeface="+mn-ea"/>
                </a:endParaRPr>
              </a:p>
            </p:txBody>
          </p:sp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3B46D6C3-09C8-4231-BB4D-0541117317B4}"/>
                  </a:ext>
                </a:extLst>
              </p:cNvPr>
              <p:cNvSpPr txBox="1"/>
              <p:nvPr/>
            </p:nvSpPr>
            <p:spPr>
              <a:xfrm>
                <a:off x="5401276" y="4445839"/>
                <a:ext cx="583200" cy="70788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ja-JP" sz="4000" b="1" dirty="0">
                    <a:latin typeface="+mn-ea"/>
                  </a:rPr>
                  <a:t>S</a:t>
                </a:r>
                <a:endParaRPr kumimoji="1" lang="ja-JP" altLang="en-US" sz="4000" b="1" dirty="0">
                  <a:latin typeface="+mn-ea"/>
                </a:endParaRPr>
              </a:p>
            </p:txBody>
          </p:sp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5C42DC47-3060-1FEB-3FBC-E35BE9BFBD0E}"/>
                  </a:ext>
                </a:extLst>
              </p:cNvPr>
              <p:cNvSpPr txBox="1"/>
              <p:nvPr/>
            </p:nvSpPr>
            <p:spPr>
              <a:xfrm>
                <a:off x="5985704" y="3030067"/>
                <a:ext cx="583200" cy="70788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ja-JP" sz="4000" b="1" dirty="0">
                    <a:latin typeface="+mn-ea"/>
                  </a:rPr>
                  <a:t>S</a:t>
                </a:r>
                <a:endParaRPr kumimoji="1" lang="ja-JP" altLang="en-US" sz="4000" b="1" dirty="0">
                  <a:latin typeface="+mn-ea"/>
                </a:endParaRPr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BDA26BC3-1D29-5DB0-DD7D-26FFD0DF925D}"/>
                  </a:ext>
                </a:extLst>
              </p:cNvPr>
              <p:cNvSpPr txBox="1"/>
              <p:nvPr/>
            </p:nvSpPr>
            <p:spPr>
              <a:xfrm>
                <a:off x="6569518" y="3030067"/>
                <a:ext cx="583200" cy="70788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ja-JP" sz="4000" b="1" dirty="0">
                    <a:latin typeface="+mn-ea"/>
                  </a:rPr>
                  <a:t>S</a:t>
                </a:r>
                <a:endParaRPr kumimoji="1" lang="ja-JP" altLang="en-US" sz="4000" b="1" dirty="0">
                  <a:latin typeface="+mn-ea"/>
                </a:endParaRPr>
              </a:p>
            </p:txBody>
          </p:sp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45BAAFFD-60A2-AE24-388D-BA593FA7C18F}"/>
                  </a:ext>
                </a:extLst>
              </p:cNvPr>
              <p:cNvSpPr txBox="1"/>
              <p:nvPr/>
            </p:nvSpPr>
            <p:spPr>
              <a:xfrm>
                <a:off x="7152718" y="1614295"/>
                <a:ext cx="583200" cy="70788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ja-JP" sz="4000" b="1" dirty="0">
                    <a:latin typeface="+mn-ea"/>
                  </a:rPr>
                  <a:t>S</a:t>
                </a:r>
                <a:endParaRPr kumimoji="1" lang="ja-JP" altLang="en-US" sz="4000" b="1" dirty="0">
                  <a:latin typeface="+mn-ea"/>
                </a:endParaRPr>
              </a:p>
            </p:txBody>
          </p:sp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D223D374-8A66-6E22-DC89-2C4A93F25C45}"/>
                  </a:ext>
                </a:extLst>
              </p:cNvPr>
              <p:cNvSpPr txBox="1"/>
              <p:nvPr/>
            </p:nvSpPr>
            <p:spPr>
              <a:xfrm>
                <a:off x="7152718" y="2322181"/>
                <a:ext cx="583200" cy="70788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ja-JP" sz="4000" b="1" dirty="0">
                    <a:latin typeface="+mn-ea"/>
                  </a:rPr>
                  <a:t>S</a:t>
                </a:r>
                <a:endParaRPr kumimoji="1" lang="ja-JP" altLang="en-US" sz="4000" b="1" dirty="0">
                  <a:latin typeface="+mn-ea"/>
                </a:endParaRPr>
              </a:p>
            </p:txBody>
          </p:sp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36BDAD86-1D79-D8A5-BC3B-105086D624C7}"/>
                  </a:ext>
                </a:extLst>
              </p:cNvPr>
              <p:cNvSpPr txBox="1"/>
              <p:nvPr/>
            </p:nvSpPr>
            <p:spPr>
              <a:xfrm>
                <a:off x="7152718" y="3030067"/>
                <a:ext cx="583200" cy="70788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ja-JP" sz="4000" b="1" dirty="0">
                    <a:latin typeface="+mn-ea"/>
                  </a:rPr>
                  <a:t>S</a:t>
                </a:r>
                <a:endParaRPr kumimoji="1" lang="ja-JP" altLang="en-US" sz="4000" b="1" dirty="0">
                  <a:latin typeface="+mn-ea"/>
                </a:endParaRPr>
              </a:p>
            </p:txBody>
          </p:sp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F4DD4B65-A3E5-3AAE-35AE-4786B0BD5AF9}"/>
                  </a:ext>
                </a:extLst>
              </p:cNvPr>
              <p:cNvSpPr txBox="1"/>
              <p:nvPr/>
            </p:nvSpPr>
            <p:spPr>
              <a:xfrm>
                <a:off x="7152718" y="3737953"/>
                <a:ext cx="583200" cy="70788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ja-JP" sz="4000" b="1" dirty="0">
                    <a:latin typeface="+mn-ea"/>
                  </a:rPr>
                  <a:t>S</a:t>
                </a:r>
                <a:endParaRPr kumimoji="1" lang="ja-JP" altLang="en-US" sz="4000" b="1" dirty="0">
                  <a:latin typeface="+mn-ea"/>
                </a:endParaRPr>
              </a:p>
            </p:txBody>
          </p:sp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09A6A1CD-0FFD-67AC-1C4A-6C11E6D8C52B}"/>
                  </a:ext>
                </a:extLst>
              </p:cNvPr>
              <p:cNvSpPr txBox="1"/>
              <p:nvPr/>
            </p:nvSpPr>
            <p:spPr>
              <a:xfrm>
                <a:off x="7152718" y="4445839"/>
                <a:ext cx="583200" cy="70788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ja-JP" sz="4000" b="1" dirty="0">
                    <a:latin typeface="+mn-ea"/>
                  </a:rPr>
                  <a:t>S</a:t>
                </a:r>
                <a:endParaRPr kumimoji="1" lang="ja-JP" altLang="en-US" sz="4000" b="1" dirty="0"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2703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52</Words>
  <Application>Microsoft Office PowerPoint</Application>
  <PresentationFormat>ワイド画面</PresentationFormat>
  <Paragraphs>52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Taiga Murata</dc:creator>
  <cp:lastModifiedBy>Taiga Murata</cp:lastModifiedBy>
  <cp:revision>3</cp:revision>
  <dcterms:created xsi:type="dcterms:W3CDTF">2024-02-16T09:58:20Z</dcterms:created>
  <dcterms:modified xsi:type="dcterms:W3CDTF">2024-02-16T15:26:49Z</dcterms:modified>
</cp:coreProperties>
</file>