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63" r:id="rId3"/>
    <p:sldId id="286" r:id="rId4"/>
    <p:sldId id="280" r:id="rId5"/>
    <p:sldId id="296" r:id="rId6"/>
    <p:sldId id="297" r:id="rId7"/>
    <p:sldId id="275" r:id="rId8"/>
    <p:sldId id="276" r:id="rId9"/>
    <p:sldId id="302" r:id="rId10"/>
    <p:sldId id="298" r:id="rId11"/>
    <p:sldId id="299" r:id="rId12"/>
    <p:sldId id="300" r:id="rId13"/>
    <p:sldId id="301" r:id="rId14"/>
    <p:sldId id="278" r:id="rId15"/>
    <p:sldId id="303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8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2C875-9650-0744-AFAE-F9B4C17E6237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4B05-FB73-F340-9B0B-09F66B0CC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4B05-FB73-F340-9B0B-09F66B0CC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2D9D-2657-2541-9230-CAE931CA102D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CCCA-6518-8544-AB32-35CF2A80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e@madkoala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lixer.com/support/netflow_v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lixer.com/support/netflow_v5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26092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cs typeface="Calibri"/>
              </a:rPr>
              <a:t>NetFlow</a:t>
            </a:r>
            <a:r>
              <a:rPr lang="en-US" sz="5400" dirty="0" smtClean="0">
                <a:cs typeface="Calibri"/>
              </a:rPr>
              <a:t> Analysis</a:t>
            </a:r>
            <a:br>
              <a:rPr lang="en-US" sz="5400" dirty="0" smtClean="0">
                <a:cs typeface="Calibri"/>
              </a:rPr>
            </a:br>
            <a:r>
              <a:rPr lang="en-US" sz="5400" dirty="0" smtClean="0">
                <a:cs typeface="Calibri"/>
              </a:rPr>
              <a:t>with Elastic Stack</a:t>
            </a:r>
            <a:endParaRPr lang="en-US" sz="5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021" y="474624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Elasticsearch Seoul Meetup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3017" y="6673334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me@madkoala.net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9475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Configuration (input)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417638"/>
            <a:ext cx="4533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Configuration (</a:t>
            </a:r>
            <a:r>
              <a:rPr lang="en-US" dirty="0" smtClean="0"/>
              <a:t>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12" y="1417638"/>
            <a:ext cx="5232775" cy="46970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11432" y="3341716"/>
            <a:ext cx="3042459" cy="2626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53644" y="4106487"/>
            <a:ext cx="365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Enrichment with geolocation info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11431" y="1557250"/>
            <a:ext cx="4921136" cy="1169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53643" y="2701719"/>
            <a:ext cx="367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sym typeface="Wingdings" panose="05000000000000000000" pitchFamily="2" charset="2"/>
              </a:rPr>
              <a:t>Calculate estimated traffic volume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(need to consider sampling rate)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Configuration (output)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417638"/>
            <a:ext cx="43053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</a:t>
            </a:r>
            <a:r>
              <a:rPr lang="en-US" dirty="0" err="1" smtClean="0"/>
              <a:t>NetFlow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49" y="1417638"/>
            <a:ext cx="5081501" cy="49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 sample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536" y="867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0" y="1417638"/>
            <a:ext cx="3220194" cy="4873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08" y="4044035"/>
            <a:ext cx="4324350" cy="2447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909" y="1236996"/>
            <a:ext cx="4324350" cy="27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1408"/>
            <a:ext cx="8229600" cy="1143000"/>
          </a:xfrm>
        </p:spPr>
        <p:txBody>
          <a:bodyPr/>
          <a:lstStyle/>
          <a:p>
            <a:r>
              <a:rPr lang="en-US" dirty="0" smtClean="0"/>
              <a:t>Demo! Demo!! Demo!!!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83367" y="17838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Brandon Grotesque Black"/>
                <a:cs typeface="Brandon Grotesque Black"/>
              </a:rPr>
              <a:t>Thank </a:t>
            </a:r>
            <a:r>
              <a:rPr lang="en-US" sz="6000" dirty="0" smtClean="0">
                <a:latin typeface="Brandon Grotesque Black"/>
                <a:cs typeface="Brandon Grotesque Black"/>
              </a:rPr>
              <a:t>you.</a:t>
            </a:r>
            <a:endParaRPr lang="en-US" sz="6000" dirty="0">
              <a:latin typeface="Brandon Grotesque Black"/>
              <a:cs typeface="Brandon Grotesque Black"/>
            </a:endParaRPr>
          </a:p>
        </p:txBody>
      </p:sp>
    </p:spTree>
    <p:extLst>
      <p:ext uri="{BB962C8B-B14F-4D97-AF65-F5344CB8AC3E}">
        <p14:creationId xmlns:p14="http://schemas.microsoft.com/office/powerpoint/2010/main" val="15384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Presenter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82" y="4505671"/>
            <a:ext cx="4860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</a:t>
            </a:r>
            <a:r>
              <a:rPr lang="en-US" sz="2400" dirty="0" smtClean="0"/>
              <a:t>anager at SK broadband</a:t>
            </a:r>
          </a:p>
          <a:p>
            <a:pPr algn="ctr"/>
            <a:r>
              <a:rPr lang="en-US" sz="2400" dirty="0" smtClean="0">
                <a:hlinkClick r:id="rId2"/>
              </a:rPr>
              <a:t>me@madkoala.net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I don’t have any f**king </a:t>
            </a:r>
            <a:r>
              <a:rPr lang="en-US" sz="2400" dirty="0" err="1" smtClean="0"/>
              <a:t>Btv</a:t>
            </a:r>
            <a:r>
              <a:rPr lang="en-US" sz="2400" dirty="0" smtClean="0"/>
              <a:t> coupons!</a:t>
            </a:r>
            <a:endParaRPr lang="en-US" sz="2400" dirty="0" smtClean="0"/>
          </a:p>
        </p:txBody>
      </p:sp>
      <p:pic>
        <p:nvPicPr>
          <p:cNvPr id="1026" name="Picture 2" descr="madkoa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04" y="1335838"/>
            <a:ext cx="2274591" cy="27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NetFlow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Cisco router feature that provides the ability to collect </a:t>
            </a:r>
            <a:r>
              <a:rPr lang="en-US" b="1" dirty="0" smtClean="0">
                <a:solidFill>
                  <a:srgbClr val="00B0F0"/>
                </a:solidFill>
              </a:rPr>
              <a:t>IP network traffic information</a:t>
            </a:r>
            <a:r>
              <a:rPr lang="en-US" dirty="0" smtClean="0"/>
              <a:t> on interfaces</a:t>
            </a:r>
          </a:p>
          <a:p>
            <a:r>
              <a:rPr lang="en-US" dirty="0" smtClean="0"/>
              <a:t>Main components</a:t>
            </a:r>
          </a:p>
          <a:p>
            <a:pPr lvl="1"/>
            <a:r>
              <a:rPr lang="en-US" dirty="0" smtClean="0"/>
              <a:t>Flow Exporter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Flow collector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logstash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Analysis application (elasticsearch)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Visualization (</a:t>
            </a:r>
            <a:r>
              <a:rPr lang="en-US" b="1" dirty="0" err="1" smtClean="0">
                <a:solidFill>
                  <a:srgbClr val="FF0000"/>
                </a:solidFill>
              </a:rPr>
              <a:t>kibana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or whatever works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536" y="867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1361" y="6416791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NetFlow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5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536" y="867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https://upload.wikimedia.org/wikipedia/commons/9/9e/NetFlow_Architecture_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00200"/>
            <a:ext cx="59055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1361" y="6416791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NetFlow</a:t>
            </a:r>
            <a:r>
              <a:rPr lang="en-US" dirty="0" smtClean="0"/>
              <a:t> Protocol (v5 header)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5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536" y="867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7610" y="6416791"/>
            <a:ext cx="577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https://www.plixer.com/support/netflow_v5.html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779056"/>
            <a:ext cx="7562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NetFlow</a:t>
            </a:r>
            <a:r>
              <a:rPr lang="en-US" dirty="0" smtClean="0"/>
              <a:t> Protocol (v5 record)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5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536" y="867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7610" y="6416791"/>
            <a:ext cx="577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https://www.plixer.com/support/netflow_v5.html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302" y="1337980"/>
            <a:ext cx="5363700" cy="48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do with </a:t>
            </a:r>
            <a:r>
              <a:rPr lang="en-US" dirty="0" err="1" smtClean="0"/>
              <a:t>NetFlow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altLang="ko-KR" dirty="0" smtClean="0"/>
              <a:t>Application usage analysis</a:t>
            </a:r>
          </a:p>
          <a:p>
            <a:r>
              <a:rPr lang="en-US" altLang="ko-KR" dirty="0" smtClean="0"/>
              <a:t>Troubleshoot </a:t>
            </a:r>
            <a:r>
              <a:rPr lang="en-US" altLang="ko-KR" dirty="0"/>
              <a:t>network problem</a:t>
            </a:r>
            <a:endParaRPr lang="en-US" dirty="0" smtClean="0"/>
          </a:p>
          <a:p>
            <a:r>
              <a:rPr lang="en-US" dirty="0" smtClean="0"/>
              <a:t>Track down bandwidth hogs</a:t>
            </a:r>
            <a:endParaRPr lang="en-US" dirty="0" smtClean="0"/>
          </a:p>
          <a:p>
            <a:r>
              <a:rPr lang="en-US" dirty="0" smtClean="0"/>
              <a:t>Detect abnormal traffic usage</a:t>
            </a:r>
            <a:endParaRPr lang="en-US" dirty="0" smtClean="0"/>
          </a:p>
          <a:p>
            <a:r>
              <a:rPr lang="en-US" dirty="0" smtClean="0"/>
              <a:t>Detect hosts infected by malwares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2536" y="8676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Stack - </a:t>
            </a:r>
            <a:r>
              <a:rPr lang="en-US" dirty="0" err="1" smtClean="0"/>
              <a:t>NetFlow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Logstash</a:t>
            </a:r>
            <a:r>
              <a:rPr lang="en-US" dirty="0" smtClean="0"/>
              <a:t>: </a:t>
            </a:r>
            <a:r>
              <a:rPr lang="en-US" dirty="0" err="1" smtClean="0"/>
              <a:t>NetFlow</a:t>
            </a:r>
            <a:r>
              <a:rPr lang="en-US" dirty="0" smtClean="0"/>
              <a:t> collector</a:t>
            </a:r>
            <a:endParaRPr lang="en-US" dirty="0"/>
          </a:p>
          <a:p>
            <a:r>
              <a:rPr lang="en-US" dirty="0" smtClean="0"/>
              <a:t>Elasticsearch: </a:t>
            </a:r>
            <a:r>
              <a:rPr lang="en-US" dirty="0" err="1" smtClean="0"/>
              <a:t>NetFlow</a:t>
            </a:r>
            <a:r>
              <a:rPr lang="en-US" dirty="0" smtClean="0"/>
              <a:t> storage &amp; analysis</a:t>
            </a:r>
            <a:endParaRPr lang="en-US" dirty="0" smtClean="0"/>
          </a:p>
          <a:p>
            <a:r>
              <a:rPr lang="en-US" dirty="0" err="1" smtClean="0"/>
              <a:t>Kibana</a:t>
            </a:r>
            <a:r>
              <a:rPr lang="en-US" dirty="0" smtClean="0"/>
              <a:t>: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9" y="1409700"/>
            <a:ext cx="8540421" cy="380771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27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이보다 더 간단할 수 없다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27668</TotalTime>
  <Words>192</Words>
  <Application>Microsoft Office PowerPoint</Application>
  <PresentationFormat>화면 슬라이드 쇼(4:3)</PresentationFormat>
  <Paragraphs>61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Brandon Grotesque Black</vt:lpstr>
      <vt:lpstr>맑은 고딕</vt:lpstr>
      <vt:lpstr>Arial</vt:lpstr>
      <vt:lpstr>Calibri</vt:lpstr>
      <vt:lpstr>Wingdings</vt:lpstr>
      <vt:lpstr>Black</vt:lpstr>
      <vt:lpstr>NetFlow Analysis with Elastic Stack</vt:lpstr>
      <vt:lpstr>Presenter</vt:lpstr>
      <vt:lpstr>What is NetFlow?</vt:lpstr>
      <vt:lpstr>NetFlow Architecture</vt:lpstr>
      <vt:lpstr>NetFlow Protocol (v5 header)</vt:lpstr>
      <vt:lpstr>NetFlow Protocol (v5 record)</vt:lpstr>
      <vt:lpstr>What we can do with NetFlow</vt:lpstr>
      <vt:lpstr>Elastic Stack - NetFlow</vt:lpstr>
      <vt:lpstr>System Architecture</vt:lpstr>
      <vt:lpstr>Logstash Configuration (input)</vt:lpstr>
      <vt:lpstr>Logstash Configuration (filter)</vt:lpstr>
      <vt:lpstr>Logstash Configuration (output)</vt:lpstr>
      <vt:lpstr>Template for NetFlow data</vt:lpstr>
      <vt:lpstr>Collected data sample</vt:lpstr>
      <vt:lpstr>Demo! Demo!! Demo!!!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COT2014_Threat_Intelligence</dc:title>
  <dc:subject/>
  <dc:creator>Jaime Blasco and Santiago Bassett </dc:creator>
  <cp:keywords/>
  <dc:description/>
  <cp:lastModifiedBy>조인중</cp:lastModifiedBy>
  <cp:revision>348</cp:revision>
  <dcterms:created xsi:type="dcterms:W3CDTF">2014-02-04T17:46:43Z</dcterms:created>
  <dcterms:modified xsi:type="dcterms:W3CDTF">2016-07-30T13:30:35Z</dcterms:modified>
  <cp:category/>
</cp:coreProperties>
</file>