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2c6f7ba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2c6f7ba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992200" y="101925"/>
            <a:ext cx="3268800" cy="492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148800" y="227588"/>
            <a:ext cx="2955600" cy="147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159600" y="1817550"/>
            <a:ext cx="640800" cy="39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159600" y="2341750"/>
            <a:ext cx="640800" cy="39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159600" y="2877688"/>
            <a:ext cx="640800" cy="39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159600" y="3413650"/>
            <a:ext cx="640800" cy="39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flipH="1" rot="10800000">
            <a:off x="3159600" y="3949599"/>
            <a:ext cx="640800" cy="39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 flipH="1" rot="10800000">
            <a:off x="3159600" y="4485549"/>
            <a:ext cx="640800" cy="39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931200" y="1829175"/>
            <a:ext cx="640800" cy="39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4702800" y="1829175"/>
            <a:ext cx="640800" cy="39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5474400" y="1829175"/>
            <a:ext cx="640800" cy="39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3"/>
          <p:cNvCxnSpPr/>
          <p:nvPr/>
        </p:nvCxnSpPr>
        <p:spPr>
          <a:xfrm>
            <a:off x="3960450" y="2373375"/>
            <a:ext cx="1441500" cy="19512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3"/>
          <p:cNvSpPr/>
          <p:nvPr/>
        </p:nvSpPr>
        <p:spPr>
          <a:xfrm flipH="1" rot="10800000">
            <a:off x="5474400" y="4485549"/>
            <a:ext cx="640800" cy="39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Google Shape;67;p13"/>
          <p:cNvCxnSpPr/>
          <p:nvPr/>
        </p:nvCxnSpPr>
        <p:spPr>
          <a:xfrm>
            <a:off x="5790750" y="2373375"/>
            <a:ext cx="8100" cy="1979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/>
          <p:nvPr/>
        </p:nvCxnSpPr>
        <p:spPr>
          <a:xfrm>
            <a:off x="3932850" y="4679799"/>
            <a:ext cx="14091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>
            <a:stCxn id="57" idx="0"/>
          </p:cNvCxnSpPr>
          <p:nvPr/>
        </p:nvCxnSpPr>
        <p:spPr>
          <a:xfrm>
            <a:off x="3480000" y="2341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>
            <a:stCxn id="56" idx="2"/>
            <a:endCxn id="57" idx="0"/>
          </p:cNvCxnSpPr>
          <p:nvPr/>
        </p:nvCxnSpPr>
        <p:spPr>
          <a:xfrm>
            <a:off x="3480000" y="2216250"/>
            <a:ext cx="0" cy="12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>
            <a:endCxn id="62" idx="1"/>
          </p:cNvCxnSpPr>
          <p:nvPr/>
        </p:nvCxnSpPr>
        <p:spPr>
          <a:xfrm>
            <a:off x="3800400" y="2028525"/>
            <a:ext cx="130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3735900" y="529375"/>
            <a:ext cx="501300" cy="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255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73" name="Google Shape;73;p13"/>
          <p:cNvCxnSpPr/>
          <p:nvPr/>
        </p:nvCxnSpPr>
        <p:spPr>
          <a:xfrm>
            <a:off x="3150150" y="590600"/>
            <a:ext cx="2952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3265050" y="2114625"/>
            <a:ext cx="259800" cy="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5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75" name="Google Shape;75;p13"/>
          <p:cNvCxnSpPr/>
          <p:nvPr/>
        </p:nvCxnSpPr>
        <p:spPr>
          <a:xfrm>
            <a:off x="5300500" y="231750"/>
            <a:ext cx="7500" cy="147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3"/>
          <p:cNvSpPr txBox="1"/>
          <p:nvPr>
            <p:ph idx="1" type="subTitle"/>
          </p:nvPr>
        </p:nvSpPr>
        <p:spPr>
          <a:xfrm>
            <a:off x="4935725" y="869875"/>
            <a:ext cx="501300" cy="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140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7" name="Google Shape;77;p13"/>
          <p:cNvSpPr txBox="1"/>
          <p:nvPr>
            <p:ph idx="1" type="subTitle"/>
          </p:nvPr>
        </p:nvSpPr>
        <p:spPr>
          <a:xfrm>
            <a:off x="3735900" y="1774125"/>
            <a:ext cx="259800" cy="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5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78" name="Google Shape;78;p13"/>
          <p:cNvCxnSpPr>
            <a:endCxn id="55" idx="1"/>
          </p:cNvCxnSpPr>
          <p:nvPr/>
        </p:nvCxnSpPr>
        <p:spPr>
          <a:xfrm flipH="1" rot="10800000">
            <a:off x="2997900" y="962888"/>
            <a:ext cx="150900" cy="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 flipH="1" rot="10800000">
            <a:off x="6115200" y="967950"/>
            <a:ext cx="150900" cy="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/>
          <p:nvPr/>
        </p:nvCxnSpPr>
        <p:spPr>
          <a:xfrm>
            <a:off x="3480000" y="101925"/>
            <a:ext cx="0" cy="119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>
            <a:off x="3480000" y="4884250"/>
            <a:ext cx="0" cy="119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/>
          <p:nvPr/>
        </p:nvCxnSpPr>
        <p:spPr>
          <a:xfrm>
            <a:off x="3480000" y="1704450"/>
            <a:ext cx="0" cy="119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3069550" y="792638"/>
            <a:ext cx="501300" cy="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12.5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3265050" y="-8625"/>
            <a:ext cx="259800" cy="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5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3265050" y="1593888"/>
            <a:ext cx="259800" cy="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5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265050" y="4770875"/>
            <a:ext cx="259800" cy="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5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87" name="Google Shape;87;p13"/>
          <p:cNvCxnSpPr/>
          <p:nvPr/>
        </p:nvCxnSpPr>
        <p:spPr>
          <a:xfrm>
            <a:off x="4698150" y="2297024"/>
            <a:ext cx="650100" cy="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4806700" y="2216250"/>
            <a:ext cx="501300" cy="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6</a:t>
            </a:r>
            <a:r>
              <a:rPr lang="ko" sz="1200">
                <a:solidFill>
                  <a:schemeClr val="dk1"/>
                </a:solidFill>
              </a:rPr>
              <a:t>0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89" name="Google Shape;89;p13"/>
          <p:cNvCxnSpPr/>
          <p:nvPr/>
        </p:nvCxnSpPr>
        <p:spPr>
          <a:xfrm>
            <a:off x="5023200" y="1833363"/>
            <a:ext cx="0" cy="39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4702800" y="1862450"/>
            <a:ext cx="501300" cy="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45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91" name="Google Shape;91;p13"/>
          <p:cNvCxnSpPr/>
          <p:nvPr/>
        </p:nvCxnSpPr>
        <p:spPr>
          <a:xfrm flipH="1" rot="10800000">
            <a:off x="2997900" y="2028375"/>
            <a:ext cx="150900" cy="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3"/>
          <p:cNvCxnSpPr/>
          <p:nvPr/>
        </p:nvCxnSpPr>
        <p:spPr>
          <a:xfrm flipH="1" rot="10800000">
            <a:off x="6106500" y="2032575"/>
            <a:ext cx="150900" cy="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3"/>
          <p:cNvCxnSpPr>
            <a:endCxn id="54" idx="2"/>
          </p:cNvCxnSpPr>
          <p:nvPr/>
        </p:nvCxnSpPr>
        <p:spPr>
          <a:xfrm>
            <a:off x="4626600" y="101925"/>
            <a:ext cx="0" cy="492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3"/>
          <p:cNvCxnSpPr/>
          <p:nvPr/>
        </p:nvCxnSpPr>
        <p:spPr>
          <a:xfrm>
            <a:off x="2997875" y="2818450"/>
            <a:ext cx="3267000" cy="1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4260550" y="3706150"/>
            <a:ext cx="501300" cy="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450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5053600" y="2740438"/>
            <a:ext cx="501300" cy="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28</a:t>
            </a:r>
            <a:r>
              <a:rPr lang="ko" sz="1200">
                <a:solidFill>
                  <a:schemeClr val="dk1"/>
                </a:solidFill>
              </a:rPr>
              <a:t>0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7" name="Google Shape;97;p13"/>
          <p:cNvSpPr txBox="1"/>
          <p:nvPr>
            <p:ph idx="1" type="subTitle"/>
          </p:nvPr>
        </p:nvSpPr>
        <p:spPr>
          <a:xfrm>
            <a:off x="3069550" y="1849788"/>
            <a:ext cx="501300" cy="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12.5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5682350" y="792638"/>
            <a:ext cx="501300" cy="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12.5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9" name="Google Shape;99;p13"/>
          <p:cNvSpPr txBox="1"/>
          <p:nvPr>
            <p:ph idx="1" type="subTitle"/>
          </p:nvPr>
        </p:nvSpPr>
        <p:spPr>
          <a:xfrm>
            <a:off x="5682350" y="1865538"/>
            <a:ext cx="501300" cy="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12.5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