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49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54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3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9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2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67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9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3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5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10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A791-7C6F-4060-8A5F-D53C938A5A47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37CBB6-8C16-4986-9D90-AD5D63228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561" y="993532"/>
            <a:ext cx="647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 smtClean="0"/>
              <a:t>MyLinkedList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68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945965" y="2280933"/>
            <a:ext cx="10082253" cy="426764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37345" y="822036"/>
            <a:ext cx="4056764" cy="10529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2109" y="822036"/>
            <a:ext cx="5394036" cy="10529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</a:t>
            </a:r>
            <a:r>
              <a:rPr lang="en-US" altLang="ko-KR" sz="2400" dirty="0" smtClean="0"/>
              <a:t>oid </a:t>
            </a:r>
            <a:r>
              <a:rPr lang="en-US" altLang="ko-KR" sz="2400" dirty="0" err="1" smtClean="0"/>
              <a:t>addAll</a:t>
            </a:r>
            <a:r>
              <a:rPr lang="en-US" altLang="ko-KR" sz="2400" dirty="0" smtClean="0"/>
              <a:t>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3309" y="106564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[data0]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841546" y="118708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841547" y="145010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2364" y="106564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250601" y="118708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250602" y="145010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61419" y="106564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659656" y="118708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659657" y="145010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70473" y="1067218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6792109" y="106564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AddNode0</a:t>
            </a:r>
          </a:p>
          <a:p>
            <a:pPr algn="ctr"/>
            <a:r>
              <a:rPr lang="en-US" altLang="ko-KR" sz="1050" dirty="0" smtClean="0"/>
              <a:t>[add0]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490346" y="118708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490347" y="145010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01164" y="106564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AddNode1</a:t>
            </a:r>
          </a:p>
          <a:p>
            <a:pPr algn="ctr"/>
            <a:r>
              <a:rPr lang="en-US" altLang="ko-KR" sz="1050" dirty="0" smtClean="0"/>
              <a:t>[add1]</a:t>
            </a:r>
            <a:endParaRPr lang="ko-KR" altLang="en-US" sz="105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899401" y="118708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899402" y="145010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610219" y="106564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AddNode2</a:t>
            </a:r>
          </a:p>
          <a:p>
            <a:pPr algn="ctr"/>
            <a:r>
              <a:rPr lang="en-US" altLang="ko-KR" sz="1050" dirty="0" smtClean="0"/>
              <a:t>[add2]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3144192" y="1884217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LinkedList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88464" y="1884216"/>
            <a:ext cx="126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addLinkedList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2356768" y="2653606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[add0]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81947" y="2653606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4032" y="2653606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70473" y="2653606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[add1]</a:t>
            </a:r>
            <a:endParaRPr lang="ko-KR" altLang="en-US" sz="900" dirty="0"/>
          </a:p>
        </p:txBody>
      </p:sp>
      <p:sp>
        <p:nvSpPr>
          <p:cNvPr id="40" name="직사각형 39"/>
          <p:cNvSpPr/>
          <p:nvPr/>
        </p:nvSpPr>
        <p:spPr>
          <a:xfrm>
            <a:off x="4595652" y="2653606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27737" y="2653606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368254" y="2653606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[add2]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7593433" y="2653606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25518" y="2653606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122924" y="2802712"/>
            <a:ext cx="472728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4122924" y="3199876"/>
            <a:ext cx="472728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111631" y="2811949"/>
            <a:ext cx="472728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7111631" y="3209113"/>
            <a:ext cx="472728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55506" y="4837852"/>
            <a:ext cx="1280292" cy="98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[add0]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581947" y="2386982"/>
            <a:ext cx="0" cy="1838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134410" y="2386982"/>
            <a:ext cx="0" cy="1838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581947" y="3791003"/>
            <a:ext cx="8552463" cy="36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36174" y="3791003"/>
            <a:ext cx="72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ize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35798" y="4837852"/>
            <a:ext cx="1280292" cy="98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[add1]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7508" y="4837852"/>
            <a:ext cx="1280292" cy="98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[add2]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580529" y="4225112"/>
            <a:ext cx="2373559" cy="33448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797800" y="4160337"/>
            <a:ext cx="2336610" cy="47631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797800" y="4392355"/>
            <a:ext cx="0" cy="1838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950094" y="4412871"/>
            <a:ext cx="0" cy="1838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3930914" y="6016958"/>
            <a:ext cx="3836381" cy="2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02372" y="6016958"/>
            <a:ext cx="72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ize</a:t>
            </a:r>
          </a:p>
        </p:txBody>
      </p:sp>
      <p:cxnSp>
        <p:nvCxnSpPr>
          <p:cNvPr id="77" name="직선 화살표 연결선 76"/>
          <p:cNvCxnSpPr>
            <a:stCxn id="36" idx="2"/>
            <a:endCxn id="51" idx="0"/>
          </p:cNvCxnSpPr>
          <p:nvPr/>
        </p:nvCxnSpPr>
        <p:spPr>
          <a:xfrm>
            <a:off x="2835400" y="3456516"/>
            <a:ext cx="1760252" cy="1381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39" idx="2"/>
            <a:endCxn id="60" idx="0"/>
          </p:cNvCxnSpPr>
          <p:nvPr/>
        </p:nvCxnSpPr>
        <p:spPr>
          <a:xfrm>
            <a:off x="5849105" y="3456516"/>
            <a:ext cx="26839" cy="1381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2" idx="2"/>
            <a:endCxn id="61" idx="0"/>
          </p:cNvCxnSpPr>
          <p:nvPr/>
        </p:nvCxnSpPr>
        <p:spPr>
          <a:xfrm flipH="1">
            <a:off x="7157654" y="3456516"/>
            <a:ext cx="1689232" cy="1381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92739" y="5109980"/>
            <a:ext cx="7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41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615766" y="1214324"/>
            <a:ext cx="10735726" cy="38564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55725" y="1706725"/>
            <a:ext cx="1280292" cy="98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[add0]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6017" y="1706725"/>
            <a:ext cx="1280292" cy="98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[add1]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17727" y="1706725"/>
            <a:ext cx="1280292" cy="98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[add2]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698019" y="1261228"/>
            <a:ext cx="0" cy="1838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55725" y="1261228"/>
            <a:ext cx="0" cy="1838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2958" y="1978853"/>
            <a:ext cx="7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12400" y="403975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[data0]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610637" y="416119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610638" y="442421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21455" y="403975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19692" y="416119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019693" y="442421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30510" y="403975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428747" y="4161191"/>
            <a:ext cx="71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428748" y="4424219"/>
            <a:ext cx="710817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39564" y="4041328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037557" y="403975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AddNode0</a:t>
            </a:r>
          </a:p>
          <a:p>
            <a:pPr algn="ctr"/>
            <a:r>
              <a:rPr lang="en-US" altLang="ko-KR" sz="1050" dirty="0" smtClean="0"/>
              <a:t>[add0]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735794" y="4161191"/>
            <a:ext cx="71081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7735795" y="4424219"/>
            <a:ext cx="710817" cy="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446612" y="403975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AddNode1</a:t>
            </a:r>
          </a:p>
          <a:p>
            <a:pPr algn="ctr"/>
            <a:r>
              <a:rPr lang="en-US" altLang="ko-KR" sz="1050" dirty="0" smtClean="0"/>
              <a:t>[add1]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9144849" y="4161191"/>
            <a:ext cx="71081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9144850" y="4424219"/>
            <a:ext cx="710817" cy="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855667" y="4039754"/>
            <a:ext cx="698237" cy="55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AddNode2</a:t>
            </a:r>
          </a:p>
          <a:p>
            <a:pPr algn="ctr"/>
            <a:r>
              <a:rPr lang="en-US" altLang="ko-KR" sz="1050" dirty="0" smtClean="0"/>
              <a:t>[add2]</a:t>
            </a:r>
            <a:endParaRPr lang="ko-KR" altLang="en-US" sz="1050" dirty="0"/>
          </a:p>
        </p:txBody>
      </p:sp>
      <p:cxnSp>
        <p:nvCxnSpPr>
          <p:cNvPr id="41" name="직선 화살표 연결선 40"/>
          <p:cNvCxnSpPr>
            <a:stCxn id="12" idx="2"/>
            <a:endCxn id="32" idx="0"/>
          </p:cNvCxnSpPr>
          <p:nvPr/>
        </p:nvCxnSpPr>
        <p:spPr>
          <a:xfrm flipH="1">
            <a:off x="7386676" y="2694893"/>
            <a:ext cx="109195" cy="1344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35" idx="0"/>
          </p:cNvCxnSpPr>
          <p:nvPr/>
        </p:nvCxnSpPr>
        <p:spPr>
          <a:xfrm>
            <a:off x="8776163" y="2694893"/>
            <a:ext cx="19568" cy="1344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  <a:endCxn id="38" idx="0"/>
          </p:cNvCxnSpPr>
          <p:nvPr/>
        </p:nvCxnSpPr>
        <p:spPr>
          <a:xfrm>
            <a:off x="10057873" y="2694893"/>
            <a:ext cx="146913" cy="1344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837800" y="4161191"/>
            <a:ext cx="1187176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837801" y="4424219"/>
            <a:ext cx="1187175" cy="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</a:t>
            </a:r>
            <a:r>
              <a:rPr lang="en-US" altLang="ko-KR" sz="2400" dirty="0" smtClean="0"/>
              <a:t>oid </a:t>
            </a:r>
            <a:r>
              <a:rPr lang="en-US" altLang="ko-KR" sz="2400" dirty="0" err="1" smtClean="0"/>
              <a:t>addAll</a:t>
            </a:r>
            <a:r>
              <a:rPr lang="en-US" altLang="ko-KR" sz="2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861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204841" y="1341360"/>
            <a:ext cx="3368323" cy="13855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368187" y="4636640"/>
            <a:ext cx="1445777" cy="12160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92345" y="3373972"/>
            <a:ext cx="1903022" cy="12160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22991" y="2130660"/>
            <a:ext cx="1903022" cy="12160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59888" y="858938"/>
            <a:ext cx="1903022" cy="12160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</a:t>
            </a:r>
            <a:r>
              <a:rPr lang="en-US" altLang="ko-KR" sz="2400" dirty="0" smtClean="0"/>
              <a:t>oid clear()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2563" y="109335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98510" y="1233260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606806" y="1563043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00833" y="109335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4570312" y="109335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6548582" y="109335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76780" y="1260912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585076" y="1590695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546259" y="1233260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554555" y="1563043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30859" y="234109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615102" y="2810783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09129" y="234109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4578608" y="234109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556878" y="2341092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585076" y="2508652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593372" y="2838435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554555" y="2481000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562851" y="2810783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110535" y="1796740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06361" y="1612106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null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1540" y="1612106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363625" y="1612106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088805" y="3059368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02325" y="1093352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7684" y="2365767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28205" y="2656894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9155" y="477497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2617425" y="477497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4586904" y="477497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6565174" y="477497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5571147" y="5244661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7036554" y="5478358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80164" y="5090772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563" y="352723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2600833" y="352723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4570312" y="352723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548582" y="352723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</a:t>
            </a:r>
            <a:r>
              <a:rPr lang="en-US" altLang="ko-KR" sz="1100" dirty="0" smtClean="0">
                <a:solidFill>
                  <a:schemeClr val="bg1"/>
                </a:solidFill>
              </a:rPr>
              <a:t>data3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3585076" y="4024573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546259" y="3667138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554555" y="3996921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5091963" y="4230618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58867" y="3513249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89388" y="3910547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2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6188" y="993529"/>
            <a:ext cx="1134207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Node[0]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764" y="208714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LinkedList</a:t>
            </a:r>
            <a:endParaRPr lang="en-US" altLang="ko-KR" sz="24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290397" y="1169377"/>
            <a:ext cx="844061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290395" y="1679331"/>
            <a:ext cx="835272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34458" y="993529"/>
            <a:ext cx="1134207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Node[1]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268667" y="1169377"/>
            <a:ext cx="844061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268665" y="1679331"/>
            <a:ext cx="835272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03937" y="993529"/>
            <a:ext cx="1134207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Node[2]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238146" y="1169377"/>
            <a:ext cx="844061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238144" y="1679331"/>
            <a:ext cx="835272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82207" y="993529"/>
            <a:ext cx="1134207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Node[3]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216416" y="1169377"/>
            <a:ext cx="169251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8216414" y="1688123"/>
            <a:ext cx="169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908931" y="984737"/>
            <a:ext cx="1134207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8768131" y="1345228"/>
            <a:ext cx="131884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006989" y="1345228"/>
            <a:ext cx="131884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245847" y="1345228"/>
            <a:ext cx="131884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43028" y="1934306"/>
            <a:ext cx="91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207870" y="1934307"/>
            <a:ext cx="53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50680" y="3411427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Node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21192" y="4011592"/>
            <a:ext cx="1984866" cy="136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inputElement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70460" y="4011592"/>
            <a:ext cx="1450732" cy="1362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(null)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06058" y="4011592"/>
            <a:ext cx="1450732" cy="1362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(null)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40825" y="5402953"/>
            <a:ext cx="91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76423" y="5416248"/>
            <a:ext cx="91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03685" y="5416248"/>
            <a:ext cx="84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156188" y="773722"/>
            <a:ext cx="0" cy="23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050464" y="773722"/>
            <a:ext cx="0" cy="23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1156188" y="2470639"/>
            <a:ext cx="9894276" cy="2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768" y="2413407"/>
            <a:ext cx="72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ize</a:t>
            </a:r>
          </a:p>
        </p:txBody>
      </p:sp>
    </p:spTree>
    <p:extLst>
      <p:ext uri="{BB962C8B-B14F-4D97-AF65-F5344CB8AC3E}">
        <p14:creationId xmlns:p14="http://schemas.microsoft.com/office/powerpoint/2010/main" val="22725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6188" y="95836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Node0</a:t>
            </a:r>
          </a:p>
          <a:p>
            <a:pPr algn="ctr"/>
            <a:r>
              <a:rPr lang="en-US" altLang="ko-KR" sz="1400" dirty="0" smtClean="0"/>
              <a:t>[data0]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32135" y="1098268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2140431" y="1428051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4458" y="95836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Node1</a:t>
            </a:r>
          </a:p>
          <a:p>
            <a:pPr algn="ctr"/>
            <a:r>
              <a:rPr lang="en-US" altLang="ko-KR" sz="1400" dirty="0" smtClean="0"/>
              <a:t>[data1]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103937" y="95836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Node2</a:t>
            </a:r>
          </a:p>
          <a:p>
            <a:pPr algn="ctr"/>
            <a:r>
              <a:rPr lang="en-US" altLang="ko-KR" sz="1400" dirty="0" smtClean="0"/>
              <a:t>[data2]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082207" y="95836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Node3</a:t>
            </a:r>
          </a:p>
          <a:p>
            <a:pPr algn="ctr"/>
            <a:r>
              <a:rPr lang="en-US" altLang="ko-KR" sz="1400" dirty="0" smtClean="0"/>
              <a:t>[data3]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9908931" y="949568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Node@</a:t>
            </a:r>
          </a:p>
          <a:p>
            <a:pPr algn="ctr"/>
            <a:r>
              <a:rPr lang="en-US" altLang="ko-KR" sz="1400" dirty="0" smtClean="0"/>
              <a:t>[data4]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 flipH="1" flipV="1">
            <a:off x="8686802" y="1260992"/>
            <a:ext cx="81330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 flipV="1">
            <a:off x="8920964" y="1260992"/>
            <a:ext cx="86026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 flipV="1">
            <a:off x="9159822" y="1260992"/>
            <a:ext cx="86026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29837" y="1674234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b</a:t>
            </a:r>
            <a:r>
              <a:rPr lang="en-US" altLang="ko-KR" sz="2400" dirty="0" err="1" smtClean="0"/>
              <a:t>oolean</a:t>
            </a:r>
            <a:r>
              <a:rPr lang="en-US" altLang="ko-KR" sz="2400" dirty="0" smtClean="0"/>
              <a:t> contain(String element)</a:t>
            </a:r>
          </a:p>
        </p:txBody>
      </p:sp>
      <p:cxnSp>
        <p:nvCxnSpPr>
          <p:cNvPr id="26" name="직선 화살표 연결선 25"/>
          <p:cNvCxnSpPr>
            <a:endCxn id="10" idx="2"/>
          </p:cNvCxnSpPr>
          <p:nvPr/>
        </p:nvCxnSpPr>
        <p:spPr>
          <a:xfrm flipV="1">
            <a:off x="5591910" y="1661748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143" idx="0"/>
          </p:cNvCxnSpPr>
          <p:nvPr/>
        </p:nvCxnSpPr>
        <p:spPr>
          <a:xfrm>
            <a:off x="1943102" y="1674234"/>
            <a:ext cx="1" cy="3172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4110405" y="1125920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>
            <a:off x="4118701" y="1455703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079884" y="1098268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6088180" y="1428051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8090434" y="1066283"/>
            <a:ext cx="1827286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8075324" y="1428051"/>
            <a:ext cx="18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1455129" y="199153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findNode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[data0]</a:t>
            </a:r>
            <a:endParaRPr lang="ko-KR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089905" y="1674234"/>
            <a:ext cx="4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  <p:sp>
        <p:nvSpPr>
          <p:cNvPr id="148" name="직사각형 147"/>
          <p:cNvSpPr/>
          <p:nvPr/>
        </p:nvSpPr>
        <p:spPr>
          <a:xfrm>
            <a:off x="1164484" y="2791886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Node0</a:t>
            </a:r>
          </a:p>
          <a:p>
            <a:pPr algn="ctr"/>
            <a:r>
              <a:rPr lang="en-US" altLang="ko-KR" sz="1400" dirty="0" smtClean="0"/>
              <a:t>[data0]</a:t>
            </a:r>
            <a:endParaRPr lang="ko-KR" altLang="en-US" sz="1400" dirty="0"/>
          </a:p>
        </p:txBody>
      </p:sp>
      <p:cxnSp>
        <p:nvCxnSpPr>
          <p:cNvPr id="149" name="직선 화살표 연결선 148"/>
          <p:cNvCxnSpPr/>
          <p:nvPr/>
        </p:nvCxnSpPr>
        <p:spPr>
          <a:xfrm flipV="1">
            <a:off x="2140431" y="2931794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>
            <a:off x="2148727" y="3261577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142754" y="2791886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Node1</a:t>
            </a:r>
          </a:p>
          <a:p>
            <a:pPr algn="ctr"/>
            <a:r>
              <a:rPr lang="en-US" altLang="ko-KR" sz="1400" dirty="0" smtClean="0"/>
              <a:t>[data1]</a:t>
            </a:r>
            <a:endParaRPr lang="ko-KR" altLang="en-US" sz="1400" dirty="0"/>
          </a:p>
        </p:txBody>
      </p:sp>
      <p:sp>
        <p:nvSpPr>
          <p:cNvPr id="152" name="직사각형 151"/>
          <p:cNvSpPr/>
          <p:nvPr/>
        </p:nvSpPr>
        <p:spPr>
          <a:xfrm>
            <a:off x="5112233" y="2791886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Node2</a:t>
            </a:r>
          </a:p>
          <a:p>
            <a:pPr algn="ctr"/>
            <a:r>
              <a:rPr lang="en-US" altLang="ko-KR" sz="1400" dirty="0" smtClean="0"/>
              <a:t>[data2]</a:t>
            </a:r>
            <a:endParaRPr lang="ko-KR" altLang="en-US" sz="1400" dirty="0"/>
          </a:p>
        </p:txBody>
      </p:sp>
      <p:sp>
        <p:nvSpPr>
          <p:cNvPr id="153" name="직사각형 152"/>
          <p:cNvSpPr/>
          <p:nvPr/>
        </p:nvSpPr>
        <p:spPr>
          <a:xfrm>
            <a:off x="7090503" y="2791886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Node3</a:t>
            </a:r>
          </a:p>
          <a:p>
            <a:pPr algn="ctr"/>
            <a:r>
              <a:rPr lang="en-US" altLang="ko-KR" sz="1400" dirty="0" smtClean="0"/>
              <a:t>[data3]</a:t>
            </a:r>
            <a:endParaRPr lang="ko-KR" altLang="en-US" sz="1400" dirty="0"/>
          </a:p>
        </p:txBody>
      </p:sp>
      <p:sp>
        <p:nvSpPr>
          <p:cNvPr id="154" name="직사각형 153"/>
          <p:cNvSpPr/>
          <p:nvPr/>
        </p:nvSpPr>
        <p:spPr>
          <a:xfrm>
            <a:off x="9917227" y="2783094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Node@</a:t>
            </a:r>
          </a:p>
          <a:p>
            <a:pPr algn="ctr"/>
            <a:r>
              <a:rPr lang="en-US" altLang="ko-KR" sz="1400" dirty="0" smtClean="0"/>
              <a:t>[data4]</a:t>
            </a:r>
            <a:endParaRPr lang="ko-KR" altLang="en-US" sz="1400" dirty="0"/>
          </a:p>
        </p:txBody>
      </p:sp>
      <p:sp>
        <p:nvSpPr>
          <p:cNvPr id="155" name="타원 154"/>
          <p:cNvSpPr/>
          <p:nvPr/>
        </p:nvSpPr>
        <p:spPr>
          <a:xfrm flipH="1" flipV="1">
            <a:off x="8695098" y="3094518"/>
            <a:ext cx="81330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 flipH="1" flipV="1">
            <a:off x="8929260" y="3094518"/>
            <a:ext cx="86026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 flipH="1" flipV="1">
            <a:off x="9168118" y="3094518"/>
            <a:ext cx="86026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1338133" y="3507760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159" name="직선 화살표 연결선 158"/>
          <p:cNvCxnSpPr>
            <a:endCxn id="152" idx="2"/>
          </p:cNvCxnSpPr>
          <p:nvPr/>
        </p:nvCxnSpPr>
        <p:spPr>
          <a:xfrm flipV="1">
            <a:off x="5600206" y="3495274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167" idx="0"/>
          </p:cNvCxnSpPr>
          <p:nvPr/>
        </p:nvCxnSpPr>
        <p:spPr>
          <a:xfrm>
            <a:off x="3639023" y="3507760"/>
            <a:ext cx="1" cy="3172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4118701" y="2959446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H="1">
            <a:off x="4126997" y="3289229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V="1">
            <a:off x="6088180" y="2931794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H="1">
            <a:off x="6096476" y="3261577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8098730" y="2899809"/>
            <a:ext cx="1827286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 flipH="1">
            <a:off x="8083620" y="3261577"/>
            <a:ext cx="18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151050" y="3825056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findNode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[data1]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0098201" y="3507760"/>
            <a:ext cx="4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  <p:sp>
        <p:nvSpPr>
          <p:cNvPr id="169" name="직사각형 168"/>
          <p:cNvSpPr/>
          <p:nvPr/>
        </p:nvSpPr>
        <p:spPr>
          <a:xfrm>
            <a:off x="1164484" y="4615337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Node0</a:t>
            </a:r>
          </a:p>
          <a:p>
            <a:pPr algn="ctr"/>
            <a:r>
              <a:rPr lang="en-US" altLang="ko-KR" sz="1400" dirty="0" smtClean="0"/>
              <a:t>[data0]</a:t>
            </a:r>
            <a:endParaRPr lang="ko-KR" altLang="en-US" sz="1400" dirty="0"/>
          </a:p>
        </p:txBody>
      </p:sp>
      <p:cxnSp>
        <p:nvCxnSpPr>
          <p:cNvPr id="170" name="직선 화살표 연결선 169"/>
          <p:cNvCxnSpPr/>
          <p:nvPr/>
        </p:nvCxnSpPr>
        <p:spPr>
          <a:xfrm flipV="1">
            <a:off x="2140431" y="4755245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H="1">
            <a:off x="2148727" y="5085028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3142754" y="4615337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Node1</a:t>
            </a:r>
          </a:p>
          <a:p>
            <a:pPr algn="ctr"/>
            <a:r>
              <a:rPr lang="en-US" altLang="ko-KR" sz="1400" dirty="0" smtClean="0"/>
              <a:t>[data1]</a:t>
            </a:r>
            <a:endParaRPr lang="ko-KR" altLang="en-US" sz="1400" dirty="0"/>
          </a:p>
        </p:txBody>
      </p:sp>
      <p:sp>
        <p:nvSpPr>
          <p:cNvPr id="173" name="직사각형 172"/>
          <p:cNvSpPr/>
          <p:nvPr/>
        </p:nvSpPr>
        <p:spPr>
          <a:xfrm>
            <a:off x="5112233" y="4615337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Node2</a:t>
            </a:r>
          </a:p>
          <a:p>
            <a:pPr algn="ctr"/>
            <a:r>
              <a:rPr lang="en-US" altLang="ko-KR" sz="1400" dirty="0" smtClean="0"/>
              <a:t>[data2]</a:t>
            </a:r>
            <a:endParaRPr lang="ko-KR" altLang="en-US" sz="1400" dirty="0"/>
          </a:p>
        </p:txBody>
      </p:sp>
      <p:sp>
        <p:nvSpPr>
          <p:cNvPr id="174" name="직사각형 173"/>
          <p:cNvSpPr/>
          <p:nvPr/>
        </p:nvSpPr>
        <p:spPr>
          <a:xfrm>
            <a:off x="7090503" y="4615337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Node3</a:t>
            </a:r>
          </a:p>
          <a:p>
            <a:pPr algn="ctr"/>
            <a:r>
              <a:rPr lang="en-US" altLang="ko-KR" sz="1400" dirty="0" smtClean="0"/>
              <a:t>[data3]</a:t>
            </a:r>
            <a:endParaRPr lang="ko-KR" altLang="en-US" sz="1400" dirty="0"/>
          </a:p>
        </p:txBody>
      </p:sp>
      <p:sp>
        <p:nvSpPr>
          <p:cNvPr id="175" name="직사각형 174"/>
          <p:cNvSpPr/>
          <p:nvPr/>
        </p:nvSpPr>
        <p:spPr>
          <a:xfrm>
            <a:off x="9917227" y="46065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Node@</a:t>
            </a:r>
          </a:p>
          <a:p>
            <a:pPr algn="ctr"/>
            <a:r>
              <a:rPr lang="en-US" altLang="ko-KR" sz="1400" dirty="0" smtClean="0"/>
              <a:t>[data4]</a:t>
            </a:r>
            <a:endParaRPr lang="ko-KR" altLang="en-US" sz="1400" dirty="0"/>
          </a:p>
        </p:txBody>
      </p:sp>
      <p:sp>
        <p:nvSpPr>
          <p:cNvPr id="176" name="타원 175"/>
          <p:cNvSpPr/>
          <p:nvPr/>
        </p:nvSpPr>
        <p:spPr>
          <a:xfrm flipH="1" flipV="1">
            <a:off x="8695098" y="4917969"/>
            <a:ext cx="81330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flipH="1" flipV="1">
            <a:off x="8929260" y="4917969"/>
            <a:ext cx="86026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 flipH="1" flipV="1">
            <a:off x="9168118" y="4917969"/>
            <a:ext cx="86026" cy="49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1338133" y="5331211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180" name="직선 화살표 연결선 179"/>
          <p:cNvCxnSpPr/>
          <p:nvPr/>
        </p:nvCxnSpPr>
        <p:spPr>
          <a:xfrm flipV="1">
            <a:off x="5487113" y="5309933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5676144" y="5318725"/>
            <a:ext cx="1" cy="3172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4118701" y="4782897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4126997" y="5112680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V="1">
            <a:off x="6088180" y="4755245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flipH="1">
            <a:off x="6096476" y="5085028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8098730" y="4723260"/>
            <a:ext cx="1827286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 flipH="1">
            <a:off x="8083620" y="5085028"/>
            <a:ext cx="183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5112233" y="5624290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findNode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[data2]</a:t>
            </a:r>
            <a:endParaRPr lang="ko-KR" altLang="en-US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098201" y="5331211"/>
            <a:ext cx="4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  <p:cxnSp>
        <p:nvCxnSpPr>
          <p:cNvPr id="190" name="직선 화살표 연결선 189"/>
          <p:cNvCxnSpPr>
            <a:stCxn id="188" idx="3"/>
          </p:cNvCxnSpPr>
          <p:nvPr/>
        </p:nvCxnSpPr>
        <p:spPr>
          <a:xfrm>
            <a:off x="6088180" y="5975984"/>
            <a:ext cx="99353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187221" y="5791318"/>
            <a:ext cx="11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1061482" y="2339559"/>
            <a:ext cx="10061583" cy="353765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43900" y="670379"/>
            <a:ext cx="3270739" cy="15292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void add(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맨뒤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2272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Node0</a:t>
            </a:r>
          </a:p>
          <a:p>
            <a:pPr algn="ctr"/>
            <a:r>
              <a:rPr lang="en-US" altLang="ko-KR" sz="1200" dirty="0" smtClean="0"/>
              <a:t>[data0]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78219" y="1115853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586515" y="1445636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80542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Node1</a:t>
            </a:r>
          </a:p>
          <a:p>
            <a:pPr algn="ctr"/>
            <a:r>
              <a:rPr lang="en-US" altLang="ko-KR" sz="1200" dirty="0" smtClean="0"/>
              <a:t>[data1]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550021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Node2</a:t>
            </a:r>
          </a:p>
          <a:p>
            <a:pPr algn="ctr"/>
            <a:r>
              <a:rPr lang="en-US" altLang="ko-KR" sz="1200" dirty="0" smtClean="0"/>
              <a:t>[data2]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528291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Node3</a:t>
            </a:r>
          </a:p>
          <a:p>
            <a:pPr algn="ctr"/>
            <a:r>
              <a:rPr lang="en-US" altLang="ko-KR" sz="1200" dirty="0" smtClean="0"/>
              <a:t>[data3]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514844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Node4</a:t>
            </a:r>
          </a:p>
          <a:p>
            <a:pPr algn="ctr"/>
            <a:r>
              <a:rPr lang="en-US" altLang="ko-KR" sz="1200" dirty="0" smtClean="0"/>
              <a:t>[data4]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5921" y="1691819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0911254" y="1700611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56489" y="1143505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564785" y="1473288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525968" y="1115853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534264" y="1445636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95818" y="1700611"/>
            <a:ext cx="4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7508627" y="1123107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16923" y="1452890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423281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newNode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[data5]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2761882" y="3448884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data[4]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832098" y="3448884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(Node3)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51095" y="3448884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61597" y="3448884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data[5]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531813" y="3448884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Node4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50810" y="3448884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00023" y="4457837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newNode</a:t>
            </a:r>
            <a:endParaRPr lang="ko-KR" altLang="en-US" sz="1200" dirty="0"/>
          </a:p>
        </p:txBody>
      </p:sp>
      <p:cxnSp>
        <p:nvCxnSpPr>
          <p:cNvPr id="38" name="구부러진 연결선 37"/>
          <p:cNvCxnSpPr>
            <a:stCxn id="31" idx="0"/>
            <a:endCxn id="33" idx="0"/>
          </p:cNvCxnSpPr>
          <p:nvPr/>
        </p:nvCxnSpPr>
        <p:spPr>
          <a:xfrm rot="5400000" flipH="1" flipV="1">
            <a:off x="6535546" y="1728227"/>
            <a:ext cx="12700" cy="3441315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34" idx="2"/>
            <a:endCxn id="29" idx="2"/>
          </p:cNvCxnSpPr>
          <p:nvPr/>
        </p:nvCxnSpPr>
        <p:spPr>
          <a:xfrm rot="5400000">
            <a:off x="5276597" y="2737730"/>
            <a:ext cx="12700" cy="344021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17716" y="4756816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48297" y="4756335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4" idx="3"/>
            <a:endCxn id="45" idx="1"/>
          </p:cNvCxnSpPr>
          <p:nvPr/>
        </p:nvCxnSpPr>
        <p:spPr>
          <a:xfrm flipV="1">
            <a:off x="4107962" y="4910201"/>
            <a:ext cx="3640335" cy="4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35794" y="280908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48768" y="428855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27612" y="497150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544120" y="2013431"/>
            <a:ext cx="11135849" cy="3908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10166" y="563002"/>
            <a:ext cx="5414126" cy="155594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void add(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index)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8310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Node0</a:t>
            </a:r>
          </a:p>
          <a:p>
            <a:pPr algn="ctr"/>
            <a:r>
              <a:rPr lang="en-US" altLang="ko-KR" sz="1200" dirty="0" smtClean="0"/>
              <a:t>[data0]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34257" y="1115853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542553" y="1445636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36580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Node1</a:t>
            </a:r>
          </a:p>
          <a:p>
            <a:pPr algn="ctr"/>
            <a:r>
              <a:rPr lang="en-US" altLang="ko-KR" sz="1200" dirty="0" smtClean="0"/>
              <a:t>[data1]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506059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Node2</a:t>
            </a:r>
          </a:p>
          <a:p>
            <a:pPr algn="ctr"/>
            <a:r>
              <a:rPr lang="en-US" altLang="ko-KR" sz="1200" dirty="0" smtClean="0"/>
              <a:t>[data2]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444519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Node3</a:t>
            </a:r>
          </a:p>
          <a:p>
            <a:pPr algn="ctr"/>
            <a:r>
              <a:rPr lang="en-US" altLang="ko-KR" sz="1200" dirty="0" smtClean="0"/>
              <a:t>[data3]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0431072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Node4</a:t>
            </a:r>
          </a:p>
          <a:p>
            <a:pPr algn="ctr"/>
            <a:r>
              <a:rPr lang="en-US" altLang="ko-KR" sz="1200" dirty="0" smtClean="0"/>
              <a:t>[data4]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959" y="1691819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512527" y="1143505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520823" y="1473288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482006" y="1115853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490302" y="1445636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12046" y="1700611"/>
            <a:ext cx="4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424855" y="1123107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9433151" y="1452890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76036" y="97594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newNode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[data5]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451485" y="1114315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459781" y="1444098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20046" y="2424511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data[2]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1345225" y="2424511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7310" y="2424511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(Node3)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483105" y="2406176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data[5]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4708284" y="2406176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40369" y="2406176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19786" y="2395359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data[3]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8044965" y="2395359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(Node2)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77050" y="2395359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(Node4)</a:t>
            </a:r>
          </a:p>
        </p:txBody>
      </p:sp>
      <p:cxnSp>
        <p:nvCxnSpPr>
          <p:cNvPr id="37" name="구부러진 연결선 36"/>
          <p:cNvCxnSpPr>
            <a:stCxn id="26" idx="0"/>
            <a:endCxn id="33" idx="0"/>
          </p:cNvCxnSpPr>
          <p:nvPr/>
        </p:nvCxnSpPr>
        <p:spPr>
          <a:xfrm rot="5400000" flipH="1" flipV="1">
            <a:off x="6375511" y="-498396"/>
            <a:ext cx="29152" cy="5816662"/>
          </a:xfrm>
          <a:prstGeom prst="curvedConnector3">
            <a:avLst>
              <a:gd name="adj1" fmla="val 8841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4" idx="2"/>
            <a:endCxn id="24" idx="2"/>
          </p:cNvCxnSpPr>
          <p:nvPr/>
        </p:nvCxnSpPr>
        <p:spPr>
          <a:xfrm rot="5400000">
            <a:off x="5500951" y="295997"/>
            <a:ext cx="29152" cy="5833697"/>
          </a:xfrm>
          <a:prstGeom prst="curvedConnector3">
            <a:avLst>
              <a:gd name="adj1" fmla="val 8841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989033" y="3180552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18947" y="4228341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data[2]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1344126" y="4228341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76211" y="4228341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82006" y="4210006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data[5]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4707185" y="4210006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Node2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39270" y="4210006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Node3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818687" y="4199189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data[3]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7953742" y="4199189"/>
            <a:ext cx="864943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5951" y="4199189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(Node4)</a:t>
            </a:r>
          </a:p>
        </p:txBody>
      </p:sp>
      <p:cxnSp>
        <p:nvCxnSpPr>
          <p:cNvPr id="50" name="구부러진 연결선 49"/>
          <p:cNvCxnSpPr>
            <a:stCxn id="43" idx="0"/>
            <a:endCxn id="44" idx="0"/>
          </p:cNvCxnSpPr>
          <p:nvPr/>
        </p:nvCxnSpPr>
        <p:spPr>
          <a:xfrm rot="5400000" flipH="1" flipV="1">
            <a:off x="4711480" y="2979184"/>
            <a:ext cx="18335" cy="2479981"/>
          </a:xfrm>
          <a:prstGeom prst="curvedConnector3">
            <a:avLst>
              <a:gd name="adj1" fmla="val 13467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8" idx="2"/>
            <a:endCxn id="44" idx="2"/>
          </p:cNvCxnSpPr>
          <p:nvPr/>
        </p:nvCxnSpPr>
        <p:spPr>
          <a:xfrm rot="5400000">
            <a:off x="7168018" y="3794719"/>
            <a:ext cx="10817" cy="2425576"/>
          </a:xfrm>
          <a:prstGeom prst="curvedConnector3">
            <a:avLst>
              <a:gd name="adj1" fmla="val 221334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977673" y="4997628"/>
            <a:ext cx="1098" cy="4623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45" idx="2"/>
            <a:endCxn id="41" idx="2"/>
          </p:cNvCxnSpPr>
          <p:nvPr/>
        </p:nvCxnSpPr>
        <p:spPr>
          <a:xfrm rot="5400000">
            <a:off x="3836920" y="3773575"/>
            <a:ext cx="18335" cy="2497016"/>
          </a:xfrm>
          <a:prstGeom prst="curvedConnector3">
            <a:avLst>
              <a:gd name="adj1" fmla="val 13467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46" idx="0"/>
            <a:endCxn id="47" idx="0"/>
          </p:cNvCxnSpPr>
          <p:nvPr/>
        </p:nvCxnSpPr>
        <p:spPr>
          <a:xfrm rot="5400000" flipH="1" flipV="1">
            <a:off x="8065109" y="2977797"/>
            <a:ext cx="10817" cy="2453603"/>
          </a:xfrm>
          <a:prstGeom prst="curvedConnector3">
            <a:avLst>
              <a:gd name="adj1" fmla="val 221334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17847" y="530613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42277" y="357399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12898" y="35808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95411" y="530171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3995" y="3445050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Node2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90302" y="3439248"/>
            <a:ext cx="105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newNode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12712" y="3439247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Node3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234715" y="5449605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Node2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521022" y="5443803"/>
            <a:ext cx="105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newNode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8943432" y="5443802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Node3</a:t>
            </a:r>
            <a:endParaRPr lang="ko-KR" altLang="en-US" sz="1400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962048" y="1679333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0352" y="2576910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09454" y="4446755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02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715279" y="2199522"/>
            <a:ext cx="10222351" cy="384734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55201" y="744635"/>
            <a:ext cx="3794868" cy="1435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void add(index </a:t>
            </a:r>
            <a:r>
              <a:rPr lang="ko-KR" altLang="en-US" sz="2400" dirty="0" smtClean="0"/>
              <a:t>위치가 </a:t>
            </a:r>
            <a:r>
              <a:rPr lang="en-US" altLang="ko-KR" sz="2400" dirty="0" smtClean="0"/>
              <a:t>0 </a:t>
            </a:r>
            <a:r>
              <a:rPr lang="ko-KR" altLang="en-US" sz="2400" dirty="0" err="1" smtClean="0"/>
              <a:t>일때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0411" y="1028699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[data0]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546358" y="1168607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554654" y="1498390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48681" y="1028699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7518160" y="1028699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9496430" y="1028699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4060" y="1744573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524628" y="119625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532924" y="152604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494107" y="1168607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502403" y="1498390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74486" y="1744572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tail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574556" y="1052915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newNode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[data4]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550503" y="1192823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558799" y="1522606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487434" y="2557148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data[4]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712613" y="2557148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4698" y="2557148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850493" y="2538813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data[0]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6075672" y="2538813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07757" y="2538813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3966065" y="3360058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22492" y="3605908"/>
            <a:ext cx="78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Node0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3432" y="3605908"/>
            <a:ext cx="87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newNode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3487434" y="4610993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data[4]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2712613" y="4610993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44698" y="4610993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Node0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850493" y="4592658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data[0]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6041600" y="4592658"/>
            <a:ext cx="808891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07757" y="4592658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966065" y="5413903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22492" y="5659753"/>
            <a:ext cx="78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Node0</a:t>
            </a:r>
            <a:endParaRPr lang="ko-KR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3432" y="5659753"/>
            <a:ext cx="87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newNode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021394" y="2277203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head</a:t>
            </a:r>
            <a:endParaRPr lang="ko-KR" altLang="en-US" sz="1100" dirty="0"/>
          </a:p>
        </p:txBody>
      </p:sp>
      <p:cxnSp>
        <p:nvCxnSpPr>
          <p:cNvPr id="53" name="구부러진 연결선 52"/>
          <p:cNvCxnSpPr>
            <a:stCxn id="45" idx="0"/>
            <a:endCxn id="46" idx="0"/>
          </p:cNvCxnSpPr>
          <p:nvPr/>
        </p:nvCxnSpPr>
        <p:spPr>
          <a:xfrm rot="5400000" flipH="1" flipV="1">
            <a:off x="6079967" y="3361836"/>
            <a:ext cx="18335" cy="2479981"/>
          </a:xfrm>
          <a:prstGeom prst="curvedConnector3">
            <a:avLst>
              <a:gd name="adj1" fmla="val 13467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47" idx="2"/>
            <a:endCxn id="43" idx="2"/>
          </p:cNvCxnSpPr>
          <p:nvPr/>
        </p:nvCxnSpPr>
        <p:spPr>
          <a:xfrm rot="5400000">
            <a:off x="5196889" y="4164745"/>
            <a:ext cx="18335" cy="2479980"/>
          </a:xfrm>
          <a:prstGeom prst="curvedConnector3">
            <a:avLst>
              <a:gd name="adj1" fmla="val 13467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37154" y="441665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10376" y="56351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84668" y="4164402"/>
            <a:ext cx="686717" cy="25225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head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64754" y="4164402"/>
            <a:ext cx="686717" cy="25225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head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6" idx="1"/>
            <a:endCxn id="67" idx="3"/>
          </p:cNvCxnSpPr>
          <p:nvPr/>
        </p:nvCxnSpPr>
        <p:spPr>
          <a:xfrm flipH="1">
            <a:off x="4351471" y="4290528"/>
            <a:ext cx="26331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517888" y="39009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72783" y="288162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971885" y="475146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062528" y="1756303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4659827" y="766618"/>
            <a:ext cx="5786499" cy="14051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void remove(</a:t>
            </a:r>
            <a:r>
              <a:rPr lang="ko-KR" altLang="en-US" sz="2400" dirty="0" smtClean="0"/>
              <a:t>중간 </a:t>
            </a:r>
            <a:r>
              <a:rPr lang="en-US" altLang="ko-KR" sz="2400" dirty="0" smtClean="0"/>
              <a:t>index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4381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[data0]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060328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068624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62651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5032130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010400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038598" y="1214731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046894" y="1544514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008077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016373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006255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Node4</a:t>
            </a:r>
          </a:p>
          <a:p>
            <a:pPr algn="ctr"/>
            <a:r>
              <a:rPr lang="en-US" altLang="ko-KR" sz="1100" dirty="0" smtClean="0"/>
              <a:t>[data4]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003932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012228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84311" y="1763044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tail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265721" y="1786403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498372" y="1750559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96763" y="2298435"/>
            <a:ext cx="11135849" cy="3908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72689" y="2709515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data[2]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297868" y="2709515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29953" y="2709515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35748" y="2691180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data[3]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660927" y="2691180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(Node2)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93012" y="2691180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(Node4)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72429" y="2680363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data[3]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7997608" y="2680363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(Node3)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29693" y="2680363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941676" y="3465556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71590" y="4513345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data[2]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1296769" y="4513345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(Node1)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28854" y="4513345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Node4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34649" y="4495010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59828" y="4495010"/>
            <a:ext cx="774820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 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91913" y="4495010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771330" y="4484193"/>
            <a:ext cx="957264" cy="80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data[3]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7906385" y="4484193"/>
            <a:ext cx="864943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Node2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) </a:t>
            </a:r>
            <a:endParaRPr lang="ko-KR" altLang="en-US" sz="9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28594" y="4484193"/>
            <a:ext cx="808892" cy="80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cxnSp>
        <p:nvCxnSpPr>
          <p:cNvPr id="50" name="구부러진 연결선 49"/>
          <p:cNvCxnSpPr>
            <a:stCxn id="43" idx="0"/>
            <a:endCxn id="47" idx="0"/>
          </p:cNvCxnSpPr>
          <p:nvPr/>
        </p:nvCxnSpPr>
        <p:spPr>
          <a:xfrm rot="5400000" flipH="1" flipV="1">
            <a:off x="6327055" y="1590438"/>
            <a:ext cx="29152" cy="5816662"/>
          </a:xfrm>
          <a:prstGeom prst="curvedConnector3">
            <a:avLst>
              <a:gd name="adj1" fmla="val 88416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930316" y="5282632"/>
            <a:ext cx="1098" cy="4623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48" idx="2"/>
            <a:endCxn id="41" idx="2"/>
          </p:cNvCxnSpPr>
          <p:nvPr/>
        </p:nvCxnSpPr>
        <p:spPr>
          <a:xfrm rot="5400000">
            <a:off x="5429964" y="2407362"/>
            <a:ext cx="29152" cy="5788635"/>
          </a:xfrm>
          <a:prstGeom prst="curvedConnector3">
            <a:avLst>
              <a:gd name="adj1" fmla="val 88416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76601" y="3927418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8168" y="552595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80427" y="44162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975784" y="1902236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56638" y="3730054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Node2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442945" y="3724252"/>
            <a:ext cx="105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Node3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865355" y="3724251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Node4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187358" y="5734609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Node2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73665" y="5728807"/>
            <a:ext cx="105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Node3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96075" y="5728806"/>
            <a:ext cx="8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Node4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2995" y="286191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62097" y="473175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093585" y="2369762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tail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>
            <a:stCxn id="31" idx="3"/>
            <a:endCxn id="33" idx="1"/>
          </p:cNvCxnSpPr>
          <p:nvPr/>
        </p:nvCxnSpPr>
        <p:spPr>
          <a:xfrm flipV="1">
            <a:off x="3838845" y="3092635"/>
            <a:ext cx="822082" cy="183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4" idx="3"/>
            <a:endCxn id="36" idx="1"/>
          </p:cNvCxnSpPr>
          <p:nvPr/>
        </p:nvCxnSpPr>
        <p:spPr>
          <a:xfrm flipV="1">
            <a:off x="7201904" y="3081818"/>
            <a:ext cx="795704" cy="108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93585" y="4128623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tail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052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945965" y="2280933"/>
            <a:ext cx="10082253" cy="377006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97694" y="758503"/>
            <a:ext cx="3637797" cy="13935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void remove(</a:t>
            </a:r>
            <a:r>
              <a:rPr lang="ko-KR" altLang="en-US" sz="2400" dirty="0" smtClean="0"/>
              <a:t>마지막 </a:t>
            </a:r>
            <a:r>
              <a:rPr lang="en-US" altLang="ko-KR" sz="2400" dirty="0" smtClean="0"/>
              <a:t>index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4381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[data0]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060328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2068624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062651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5032130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7010400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38598" y="1214731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046894" y="1544514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008077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016373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006255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Node4</a:t>
            </a:r>
          </a:p>
          <a:p>
            <a:pPr algn="ctr"/>
            <a:r>
              <a:rPr lang="en-US" altLang="ko-KR" sz="1100" dirty="0" smtClean="0"/>
              <a:t>[data4]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003932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012228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84311" y="785561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tail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5721" y="758503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9501909" y="1750559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03223" y="4733130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data[3]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873439" y="4733130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(Node3)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92436" y="4733130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502938" y="4733130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null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73154" y="4733130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92151" y="4733130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90274" y="5739133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Node4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7892208" y="4305215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51582" y="4305215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1" idx="1"/>
            <a:endCxn id="32" idx="3"/>
          </p:cNvCxnSpPr>
          <p:nvPr/>
        </p:nvCxnSpPr>
        <p:spPr>
          <a:xfrm flipH="1">
            <a:off x="3941828" y="4459081"/>
            <a:ext cx="39503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41550" y="5774002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Node3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9808" y="455335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14766" y="2959613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data[3]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1884982" y="2959613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(Node3)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3979" y="2959613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Node4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514481" y="2959613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data[4]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6584697" y="2959613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Node4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03694" y="2959613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(null)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892208" y="2515350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29797" y="3996299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Node4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04691" y="3966712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Node3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331567" y="3213694"/>
            <a:ext cx="1253130" cy="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5331567" y="3684817"/>
            <a:ext cx="125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314288" y="5029132"/>
            <a:ext cx="1253130" cy="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5314288" y="5500255"/>
            <a:ext cx="125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36892" y="4877513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6892" y="5355414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47012" y="4744140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03492" y="4123572"/>
            <a:ext cx="256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8418782" y="3981523"/>
            <a:ext cx="2" cy="216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297542" y="5740726"/>
            <a:ext cx="1" cy="217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42325" y="320178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342325" y="5084031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6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63473" y="751365"/>
            <a:ext cx="3637797" cy="13935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84381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Node0</a:t>
            </a:r>
          </a:p>
          <a:p>
            <a:pPr algn="ctr"/>
            <a:r>
              <a:rPr lang="en-US" altLang="ko-KR" sz="1100" dirty="0" smtClean="0"/>
              <a:t>[data0]</a:t>
            </a:r>
            <a:endParaRPr lang="ko-KR" altLang="en-US" sz="11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060328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2068624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62651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Node1</a:t>
            </a:r>
          </a:p>
          <a:p>
            <a:pPr algn="ctr"/>
            <a:r>
              <a:rPr lang="en-US" altLang="ko-KR" sz="1100" dirty="0" smtClean="0"/>
              <a:t>[data1]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032130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Node2</a:t>
            </a:r>
          </a:p>
          <a:p>
            <a:pPr algn="ctr"/>
            <a:r>
              <a:rPr lang="en-US" altLang="ko-KR" sz="1100" dirty="0" smtClean="0"/>
              <a:t>[data2]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7010400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Node3</a:t>
            </a:r>
          </a:p>
          <a:p>
            <a:pPr algn="ctr"/>
            <a:r>
              <a:rPr lang="en-US" altLang="ko-KR" sz="1100" dirty="0" smtClean="0"/>
              <a:t>[data3]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038598" y="1214731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046894" y="1544514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008077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016373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006255" y="1047171"/>
            <a:ext cx="975947" cy="70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Node4</a:t>
            </a:r>
          </a:p>
          <a:p>
            <a:pPr algn="ctr"/>
            <a:r>
              <a:rPr lang="en-US" altLang="ko-KR" sz="1100" dirty="0" smtClean="0"/>
              <a:t>[data4]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003932" y="1187079"/>
            <a:ext cx="99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012228" y="1516862"/>
            <a:ext cx="9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84311" y="785561"/>
            <a:ext cx="61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tail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5721" y="758503"/>
            <a:ext cx="613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572353" y="1762228"/>
            <a:ext cx="1" cy="30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763" y="208714"/>
            <a:ext cx="550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void remove(</a:t>
            </a:r>
            <a:r>
              <a:rPr lang="ko-KR" altLang="en-US" sz="2400" dirty="0" smtClean="0"/>
              <a:t>맨 앞 </a:t>
            </a:r>
            <a:r>
              <a:rPr lang="en-US" altLang="ko-KR" sz="2400" dirty="0" smtClean="0"/>
              <a:t>index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45965" y="2280933"/>
            <a:ext cx="10082253" cy="377006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03223" y="4733130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null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3439" y="4733130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436" y="4733130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02938" y="4733130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data[1]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573154" y="4733130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92151" y="4733130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(Node2)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0274" y="5739133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Node1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2943009" y="4304612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86" idx="1"/>
          </p:cNvCxnSpPr>
          <p:nvPr/>
        </p:nvCxnSpPr>
        <p:spPr>
          <a:xfrm>
            <a:off x="4046894" y="4447733"/>
            <a:ext cx="3625084" cy="86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41550" y="5774002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9808" y="455335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0082" y="2959370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data[0]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1900298" y="2959370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(null)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19295" y="2959370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Node1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29797" y="2959370"/>
            <a:ext cx="1589213" cy="100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data[1]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600013" y="2959370"/>
            <a:ext cx="929784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ysClr val="windowText" lastClr="000000"/>
                </a:solidFill>
              </a:rPr>
              <a:t>prevNode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Node0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9010" y="2959370"/>
            <a:ext cx="927588" cy="10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nextNode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(Node2)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43009" y="2497323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9797" y="3996299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Node1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204691" y="3966712"/>
            <a:ext cx="98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Node0</a:t>
            </a:r>
            <a:endParaRPr lang="ko-KR" altLang="en-US" sz="1200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5346883" y="3213451"/>
            <a:ext cx="1253130" cy="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346883" y="3684574"/>
            <a:ext cx="125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314288" y="5029132"/>
            <a:ext cx="1253130" cy="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314288" y="5500255"/>
            <a:ext cx="125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36892" y="4877513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36892" y="5355414"/>
            <a:ext cx="16831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47012" y="4744140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492" y="4123572"/>
            <a:ext cx="256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8434098" y="3981280"/>
            <a:ext cx="2" cy="216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8297542" y="5740726"/>
            <a:ext cx="1" cy="217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71978" y="4302513"/>
            <a:ext cx="1090246" cy="3077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60975" y="3229942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360975" y="510863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61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605</TotalTime>
  <Words>823</Words>
  <Application>Microsoft Office PowerPoint</Application>
  <PresentationFormat>와이드스크린</PresentationFormat>
  <Paragraphs>447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Gallery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2018-08-24T06:29:02Z</dcterms:created>
  <dcterms:modified xsi:type="dcterms:W3CDTF">2018-08-25T06:06:16Z</dcterms:modified>
</cp:coreProperties>
</file>