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7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0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4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7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8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2026-BDC5-4AFA-81AF-596E28675EC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7E510E-7961-4754-B9E0-72D2825313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3116" y="2831122"/>
            <a:ext cx="56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Stack, Queue, Map </a:t>
            </a:r>
            <a:r>
              <a:rPr lang="ko-KR" altLang="en-US" sz="3600" b="1" dirty="0" smtClean="0"/>
              <a:t>구현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6849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2.Map(</a:t>
            </a:r>
            <a:r>
              <a:rPr lang="en-US" altLang="ko-KR" sz="2000" b="1" dirty="0" err="1" smtClean="0"/>
              <a:t>HashMap</a:t>
            </a:r>
            <a:r>
              <a:rPr lang="en-US" altLang="ko-KR" sz="2000" b="1" dirty="0" smtClean="0"/>
              <a:t>) – put()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6523" y="677007"/>
            <a:ext cx="1128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값의 해시 값으로 </a:t>
            </a:r>
            <a:r>
              <a:rPr lang="en-US" altLang="ko-KR" dirty="0" smtClean="0"/>
              <a:t>Entry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저장 될 위치를 찾고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 위치에 삽입한다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전체 데이터 수</a:t>
            </a:r>
            <a:r>
              <a:rPr lang="en-US" altLang="ko-KR" dirty="0" smtClean="0"/>
              <a:t>(size)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75%</a:t>
            </a:r>
            <a:r>
              <a:rPr lang="ko-KR" altLang="en-US" dirty="0" smtClean="0"/>
              <a:t>에 도달할 경우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크기를 늘려주고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변경된 </a:t>
            </a:r>
            <a:r>
              <a:rPr lang="en-US" altLang="ko-KR" dirty="0" smtClean="0"/>
              <a:t>hash</a:t>
            </a:r>
            <a:r>
              <a:rPr lang="ko-KR" altLang="en-US" dirty="0" smtClean="0"/>
              <a:t>값으로 </a:t>
            </a:r>
            <a:r>
              <a:rPr lang="en-US" altLang="ko-KR" dirty="0" smtClean="0"/>
              <a:t>Entry</a:t>
            </a:r>
            <a:r>
              <a:rPr lang="ko-KR" altLang="en-US" dirty="0" smtClean="0"/>
              <a:t>들을 재배치한다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038310" y="2196670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2880" y="2196672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80574" y="2196671"/>
            <a:ext cx="1055079" cy="7429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12759" y="2195503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90715" y="2195503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61187" y="2195503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86420" y="3535755"/>
            <a:ext cx="1055079" cy="742909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446034" y="3534747"/>
            <a:ext cx="640386" cy="742909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141499" y="3535755"/>
            <a:ext cx="861642" cy="742909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003141" y="3534747"/>
            <a:ext cx="861642" cy="742909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</a:p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3959" y="4393402"/>
            <a:ext cx="17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newEntry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13" idx="1"/>
            <a:endCxn id="8" idx="2"/>
          </p:cNvCxnSpPr>
          <p:nvPr/>
        </p:nvCxnSpPr>
        <p:spPr>
          <a:xfrm rot="10800000">
            <a:off x="3508114" y="2939580"/>
            <a:ext cx="4937920" cy="96662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3" idx="0"/>
            <a:endCxn id="14" idx="0"/>
          </p:cNvCxnSpPr>
          <p:nvPr/>
        </p:nvCxnSpPr>
        <p:spPr>
          <a:xfrm rot="16200000" flipH="1">
            <a:off x="9668769" y="2632205"/>
            <a:ext cx="1008" cy="1806093"/>
          </a:xfrm>
          <a:prstGeom prst="curvedConnector3">
            <a:avLst>
              <a:gd name="adj1" fmla="val -22678571"/>
            </a:avLst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13203" y="2867831"/>
            <a:ext cx="18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</a:t>
            </a:r>
            <a:r>
              <a:rPr lang="en-US" altLang="ko-KR" dirty="0" err="1" smtClean="0"/>
              <a:t>ey.hashCode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25310" y="3906201"/>
            <a:ext cx="25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IndexOfHash</a:t>
            </a:r>
            <a:r>
              <a:rPr lang="en-US" altLang="ko-KR" dirty="0" smtClean="0"/>
              <a:t>(hash)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51250" y="4762734"/>
            <a:ext cx="7148120" cy="120032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크기보다 큰</a:t>
            </a:r>
            <a:r>
              <a:rPr lang="en-US" altLang="ko-KR" dirty="0"/>
              <a:t> 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나눈 나머지값으로 </a:t>
            </a:r>
            <a:endParaRPr lang="en-US" altLang="ko-KR" dirty="0" smtClean="0"/>
          </a:p>
          <a:p>
            <a:r>
              <a:rPr lang="ko-KR" altLang="en-US" dirty="0" smtClean="0"/>
              <a:t>지정해주는 방식을 사용</a:t>
            </a:r>
            <a:endParaRPr lang="en-US" altLang="ko-KR" dirty="0" smtClean="0"/>
          </a:p>
          <a:p>
            <a:r>
              <a:rPr lang="ko-KR" altLang="en-US" dirty="0" smtClean="0"/>
              <a:t>〮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크기가 늘어날 경우 </a:t>
            </a:r>
            <a:r>
              <a:rPr lang="en-US" altLang="ko-KR" dirty="0" smtClean="0"/>
              <a:t>hash </a:t>
            </a:r>
            <a:r>
              <a:rPr lang="ko-KR" altLang="en-US" dirty="0" smtClean="0"/>
              <a:t>값도 변경되기 때문에 모든 </a:t>
            </a:r>
            <a:r>
              <a:rPr lang="en-US" altLang="ko-KR" dirty="0" smtClean="0"/>
              <a:t>Entry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크기가 늘어날 때 모두 재배치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433646" y="4275533"/>
            <a:ext cx="0" cy="401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45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2.Map(</a:t>
            </a:r>
            <a:r>
              <a:rPr lang="en-US" altLang="ko-KR" sz="2000" b="1" dirty="0" err="1" smtClean="0"/>
              <a:t>HashMap</a:t>
            </a:r>
            <a:r>
              <a:rPr lang="en-US" altLang="ko-KR" sz="2000" b="1" dirty="0" smtClean="0"/>
              <a:t>) – put()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6862" y="760643"/>
            <a:ext cx="1128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값의 해시 값으로 </a:t>
            </a:r>
            <a:r>
              <a:rPr lang="en-US" altLang="ko-KR" dirty="0" smtClean="0"/>
              <a:t>Entry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저장 될 위치를 찾고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 위치에 삽입한다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</a:t>
            </a:r>
            <a:r>
              <a:rPr lang="ko-KR" altLang="en-US" dirty="0" smtClean="0"/>
              <a:t>저장 될 위치에 이미 </a:t>
            </a:r>
            <a:r>
              <a:rPr lang="en-US" altLang="ko-KR" dirty="0" smtClean="0"/>
              <a:t>Entry</a:t>
            </a:r>
            <a:r>
              <a:rPr lang="ko-KR" altLang="en-US" dirty="0" smtClean="0"/>
              <a:t>가 존재할 경우 </a:t>
            </a:r>
            <a:r>
              <a:rPr lang="en-US" altLang="ko-KR" dirty="0" smtClean="0"/>
              <a:t>key</a:t>
            </a:r>
            <a:r>
              <a:rPr lang="ko-KR" altLang="en-US" dirty="0" err="1" smtClean="0"/>
              <a:t>중복값</a:t>
            </a:r>
            <a:r>
              <a:rPr lang="ko-KR" altLang="en-US" dirty="0" smtClean="0"/>
              <a:t> 검사를 한 뒤 중복되는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있으면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만 바꿔주고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 그렇지 않으면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방식으로 연결되어 저장된다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038310" y="2196670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2880" y="2196672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80574" y="2196671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12759" y="2195503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90715" y="2195503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61187" y="2195503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86420" y="3122516"/>
            <a:ext cx="1055079" cy="742909"/>
          </a:xfrm>
          <a:prstGeom prst="rect">
            <a:avLst/>
          </a:prstGeom>
          <a:solidFill>
            <a:schemeClr val="accent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446034" y="3121508"/>
            <a:ext cx="640386" cy="742909"/>
          </a:xfrm>
          <a:prstGeom prst="rect">
            <a:avLst/>
          </a:prstGeom>
          <a:solidFill>
            <a:schemeClr val="accent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141499" y="3122516"/>
            <a:ext cx="861642" cy="742909"/>
          </a:xfrm>
          <a:prstGeom prst="rect">
            <a:avLst/>
          </a:prstGeom>
          <a:solidFill>
            <a:schemeClr val="accent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003141" y="3121508"/>
            <a:ext cx="861642" cy="742909"/>
          </a:xfrm>
          <a:prstGeom prst="rect">
            <a:avLst/>
          </a:prstGeom>
          <a:solidFill>
            <a:schemeClr val="accent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</a:p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13" idx="1"/>
            <a:endCxn id="9" idx="2"/>
          </p:cNvCxnSpPr>
          <p:nvPr/>
        </p:nvCxnSpPr>
        <p:spPr>
          <a:xfrm rot="10800000">
            <a:off x="2440300" y="2938413"/>
            <a:ext cx="6005735" cy="55455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13" idx="0"/>
            <a:endCxn id="14" idx="0"/>
          </p:cNvCxnSpPr>
          <p:nvPr/>
        </p:nvCxnSpPr>
        <p:spPr>
          <a:xfrm rot="16200000" flipH="1">
            <a:off x="9668769" y="2218966"/>
            <a:ext cx="1008" cy="1806093"/>
          </a:xfrm>
          <a:prstGeom prst="curvedConnector3">
            <a:avLst>
              <a:gd name="adj1" fmla="val -22678571"/>
            </a:avLst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13203" y="2454592"/>
            <a:ext cx="185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</a:t>
            </a:r>
            <a:r>
              <a:rPr lang="en-US" altLang="ko-KR" dirty="0" err="1" smtClean="0"/>
              <a:t>ey.hashCode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38310" y="3660876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52880" y="3660878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80574" y="3660877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916751" y="4908217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90715" y="3659709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161187" y="3659709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914318" y="3653778"/>
            <a:ext cx="1055079" cy="7429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8" idx="2"/>
            <a:endCxn id="25" idx="0"/>
          </p:cNvCxnSpPr>
          <p:nvPr/>
        </p:nvCxnSpPr>
        <p:spPr>
          <a:xfrm>
            <a:off x="2441858" y="4396687"/>
            <a:ext cx="2433" cy="511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7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2.Map(</a:t>
            </a:r>
            <a:r>
              <a:rPr lang="en-US" altLang="ko-KR" sz="2000" b="1" dirty="0" err="1" smtClean="0"/>
              <a:t>HashMap</a:t>
            </a:r>
            <a:r>
              <a:rPr lang="en-US" altLang="ko-KR" sz="2000" b="1" dirty="0" smtClean="0"/>
              <a:t>) – get()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6862" y="760643"/>
            <a:ext cx="1128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찾을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해시하여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연결된 값들의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비교한 후 입력된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매핑된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  value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</a:t>
            </a:r>
            <a:r>
              <a:rPr lang="ko-KR" altLang="en-US" dirty="0" err="1"/>
              <a:t>맵</a:t>
            </a:r>
            <a:r>
              <a:rPr lang="ko-KR" altLang="en-US" dirty="0" err="1" smtClean="0"/>
              <a:t>핑된</a:t>
            </a:r>
            <a:r>
              <a:rPr lang="ko-KR" altLang="en-US" dirty="0" smtClean="0"/>
              <a:t> 값이 없으면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92125" y="224531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6695" y="2245317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4389" y="2245316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70566" y="3492656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44530" y="224414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15002" y="2244148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9" idx="0"/>
          </p:cNvCxnSpPr>
          <p:nvPr/>
        </p:nvCxnSpPr>
        <p:spPr>
          <a:xfrm>
            <a:off x="2195673" y="2981126"/>
            <a:ext cx="2433" cy="511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68133" y="2238217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671535" y="2988224"/>
            <a:ext cx="914400" cy="58908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31823" y="4378569"/>
            <a:ext cx="33938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indexOfHash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key.hashCode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5" idx="2"/>
            <a:endCxn id="16" idx="0"/>
          </p:cNvCxnSpPr>
          <p:nvPr/>
        </p:nvCxnSpPr>
        <p:spPr>
          <a:xfrm>
            <a:off x="10128735" y="3577308"/>
            <a:ext cx="4" cy="80126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1"/>
          </p:cNvCxnSpPr>
          <p:nvPr/>
        </p:nvCxnSpPr>
        <p:spPr>
          <a:xfrm flipH="1" flipV="1">
            <a:off x="2576146" y="2988224"/>
            <a:ext cx="5855677" cy="157501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0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2.Map(</a:t>
            </a:r>
            <a:r>
              <a:rPr lang="en-US" altLang="ko-KR" sz="2000" b="1" dirty="0" err="1" smtClean="0"/>
              <a:t>HashMap</a:t>
            </a:r>
            <a:r>
              <a:rPr lang="en-US" altLang="ko-KR" sz="2000" b="1" dirty="0" smtClean="0"/>
              <a:t>) – resize()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1354" y="668299"/>
            <a:ext cx="11280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에서 사용되는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put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사용했을 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load_factor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table.length</a:t>
            </a:r>
            <a:r>
              <a:rPr lang="en-US" altLang="ko-KR" dirty="0" smtClean="0"/>
              <a:t>) &lt; size </a:t>
            </a:r>
          </a:p>
          <a:p>
            <a:r>
              <a:rPr lang="ko-KR" altLang="en-US" dirty="0" smtClean="0"/>
              <a:t>일 경우에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크기는 </a:t>
            </a:r>
            <a:r>
              <a:rPr lang="en-US" altLang="ko-KR" dirty="0" smtClean="0"/>
              <a:t>(table</a:t>
            </a:r>
            <a:r>
              <a:rPr lang="ko-KR" altLang="en-US" dirty="0" smtClean="0"/>
              <a:t>배열의 길이 </a:t>
            </a:r>
            <a:r>
              <a:rPr lang="en-US" altLang="ko-KR" dirty="0" smtClean="0"/>
              <a:t>* 2 ) </a:t>
            </a:r>
            <a:r>
              <a:rPr lang="ko-KR" altLang="en-US" dirty="0" smtClean="0"/>
              <a:t>로 늘어나며 최대값은 </a:t>
            </a:r>
            <a:r>
              <a:rPr lang="en-US" altLang="ko-KR" dirty="0" smtClean="0"/>
              <a:t>2^32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크기를 늘려준 후 변경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모든 </a:t>
            </a:r>
            <a:r>
              <a:rPr lang="en-US" altLang="ko-KR" dirty="0" smtClean="0"/>
              <a:t>Entry </a:t>
            </a:r>
            <a:r>
              <a:rPr lang="ko-KR" altLang="en-US" dirty="0" smtClean="0"/>
              <a:t>를 재배치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9016" y="213470"/>
            <a:ext cx="66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0.75f </a:t>
            </a:r>
            <a:endParaRPr lang="ko-KR" altLang="en-US" sz="12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389934" y="464333"/>
            <a:ext cx="8793" cy="2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8949103" y="453156"/>
            <a:ext cx="8793" cy="2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5719" y="214806"/>
            <a:ext cx="142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table </a:t>
            </a:r>
            <a:r>
              <a:rPr lang="ko-KR" altLang="en-US" sz="1200" b="1" dirty="0" smtClean="0"/>
              <a:t>배열의 길이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1757253" y="2231912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48535" y="2231912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39817" y="2231912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31099" y="2235605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22381" y="2231911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48535" y="3096488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2" idx="2"/>
            <a:endCxn id="16" idx="0"/>
          </p:cNvCxnSpPr>
          <p:nvPr/>
        </p:nvCxnSpPr>
        <p:spPr>
          <a:xfrm>
            <a:off x="2944176" y="2752063"/>
            <a:ext cx="0" cy="344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22381" y="3096488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endCxn id="19" idx="0"/>
          </p:cNvCxnSpPr>
          <p:nvPr/>
        </p:nvCxnSpPr>
        <p:spPr>
          <a:xfrm>
            <a:off x="5318022" y="2752063"/>
            <a:ext cx="0" cy="344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57253" y="4536276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48535" y="4536276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39817" y="4536276"/>
            <a:ext cx="791282" cy="5201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31099" y="4539969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22381" y="4536275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13663" y="4536275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04945" y="4536275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296227" y="4536275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087509" y="4539968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878791" y="4536274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922381" y="5400851"/>
            <a:ext cx="791282" cy="52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endCxn id="31" idx="0"/>
          </p:cNvCxnSpPr>
          <p:nvPr/>
        </p:nvCxnSpPr>
        <p:spPr>
          <a:xfrm>
            <a:off x="5318022" y="5056426"/>
            <a:ext cx="0" cy="344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7731" y="2292426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30643" y="453627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  <p:sp>
        <p:nvSpPr>
          <p:cNvPr id="37" name="직사각형 36"/>
          <p:cNvSpPr/>
          <p:nvPr/>
        </p:nvSpPr>
        <p:spPr>
          <a:xfrm>
            <a:off x="5713663" y="2231274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504945" y="2230637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96227" y="2230637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87509" y="2230000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878791" y="2230000"/>
            <a:ext cx="791282" cy="52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61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12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1.Stack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2030" y="782515"/>
            <a:ext cx="1128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데이터를 쌓아 올리는 </a:t>
            </a:r>
            <a:r>
              <a:rPr lang="en-US" altLang="ko-KR" dirty="0" smtClean="0"/>
              <a:t>LIFO(Last In First Out) </a:t>
            </a:r>
            <a:r>
              <a:rPr lang="ko-KR" altLang="en-US" dirty="0" smtClean="0"/>
              <a:t>형태의 자료구조이다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</a:t>
            </a:r>
            <a:r>
              <a:rPr lang="ko-KR" altLang="en-US" dirty="0" smtClean="0"/>
              <a:t>가장 마지막의 데이터 위치</a:t>
            </a:r>
            <a:r>
              <a:rPr lang="en-US" altLang="ko-KR" dirty="0" smtClean="0"/>
              <a:t>(Top)</a:t>
            </a:r>
            <a:r>
              <a:rPr lang="ko-KR" altLang="en-US" dirty="0" smtClean="0"/>
              <a:t>에서 삽입과 삭제가 일어난다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데이터를 삽입하는</a:t>
            </a:r>
            <a:r>
              <a:rPr lang="en-US" altLang="ko-KR" dirty="0"/>
              <a:t> </a:t>
            </a:r>
            <a:r>
              <a:rPr lang="en-US" altLang="ko-KR" dirty="0" smtClean="0"/>
              <a:t>push(), </a:t>
            </a:r>
            <a:r>
              <a:rPr lang="ko-KR" altLang="en-US" dirty="0" smtClean="0"/>
              <a:t>데이터를 반환하는 </a:t>
            </a:r>
            <a:r>
              <a:rPr lang="en-US" altLang="ko-KR" dirty="0" smtClean="0"/>
              <a:t>peek(), </a:t>
            </a:r>
            <a:r>
              <a:rPr lang="ko-KR" altLang="en-US" dirty="0" smtClean="0"/>
              <a:t>반환 후 삭제하는 </a:t>
            </a:r>
            <a:r>
              <a:rPr lang="en-US" altLang="ko-KR" dirty="0" smtClean="0"/>
              <a:t>pop()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구성되어있다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46358" y="4923691"/>
            <a:ext cx="14133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507880" y="2118945"/>
            <a:ext cx="8792" cy="3780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178415" y="2118945"/>
            <a:ext cx="8792" cy="3780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512277" y="5899637"/>
            <a:ext cx="1666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41960" y="3947745"/>
            <a:ext cx="14177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41961" y="2971799"/>
            <a:ext cx="141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472962" y="3358661"/>
            <a:ext cx="791306" cy="8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4268" y="3169612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Top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04445" y="2963006"/>
            <a:ext cx="131884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445" y="5838091"/>
            <a:ext cx="131884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45123" y="2971799"/>
            <a:ext cx="0" cy="28662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886" y="4211348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size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23790" y="2624544"/>
            <a:ext cx="141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41550" y="2624544"/>
            <a:ext cx="141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559310" y="2628924"/>
            <a:ext cx="141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977070" y="2628924"/>
            <a:ext cx="141776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72450" y="5013791"/>
            <a:ext cx="144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  <a:ea typeface="+mj-ea"/>
              </a:rPr>
              <a:t>arrayStack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9268189" y="3538944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22005" y="3947745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Top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723790" y="3538944"/>
            <a:ext cx="0" cy="12089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9944832" y="3538944"/>
            <a:ext cx="32238" cy="12089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693019" y="4580680"/>
            <a:ext cx="425181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84097" y="4554359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size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5723790" y="2457379"/>
            <a:ext cx="5671040" cy="3536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74823" y="2054996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데이터 삽입 방향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1.Stack – push()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653" y="1052999"/>
            <a:ext cx="1128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push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의 가장 위에 데이터를 삽입하는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위치를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증가시킨 후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위치에 데이터를 삽입한다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(* Stack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초기값은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.)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822320" y="4083885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22330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77405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32480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87551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42618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3882" y="2571847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317816" y="3126653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89540" y="3535454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Top = 0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3882" y="429923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  <p:sp>
        <p:nvSpPr>
          <p:cNvPr id="19" name="직사각형 18"/>
          <p:cNvSpPr/>
          <p:nvPr/>
        </p:nvSpPr>
        <p:spPr>
          <a:xfrm>
            <a:off x="3877401" y="408166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32476" y="408166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87547" y="408166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042614" y="408166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317817" y="4824577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89541" y="5233378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Top = 0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797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09954" y="1995854"/>
            <a:ext cx="9425354" cy="196947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1.Stack – pop()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653" y="1052999"/>
            <a:ext cx="1128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pop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위치의 데이터를 반환한 뒤 삭제하는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삭제 후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감소시켜준다 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969957" y="2439906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221" y="2650978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221" y="4378365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408035" y="4883567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9759" y="5292368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Top = 2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32075" y="2439906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04739" y="2442598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859805" y="2440992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914871" y="2439906"/>
            <a:ext cx="1055079" cy="742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410370" y="3182815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82094" y="3591616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Top = 3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69957" y="414065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32075" y="4140658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04739" y="4143350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859805" y="4141744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408359" y="2439906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37" name="구부러진 연결선 36"/>
          <p:cNvCxnSpPr>
            <a:stCxn id="27" idx="0"/>
            <a:endCxn id="35" idx="0"/>
          </p:cNvCxnSpPr>
          <p:nvPr/>
        </p:nvCxnSpPr>
        <p:spPr>
          <a:xfrm rot="5400000" flipH="1" flipV="1">
            <a:off x="7189155" y="693162"/>
            <a:ext cx="12700" cy="349348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914871" y="414065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97667" y="4545623"/>
            <a:ext cx="365764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반환 만 해주는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-&gt; peek()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44" name="구부러진 연결선 43"/>
          <p:cNvCxnSpPr>
            <a:stCxn id="39" idx="3"/>
          </p:cNvCxnSpPr>
          <p:nvPr/>
        </p:nvCxnSpPr>
        <p:spPr>
          <a:xfrm>
            <a:off x="9935308" y="2980593"/>
            <a:ext cx="720969" cy="1468315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2.Queue 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2030" y="782515"/>
            <a:ext cx="1128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데이터를 선형 메모리 공간에 저장하는 </a:t>
            </a:r>
            <a:r>
              <a:rPr lang="en-US" altLang="ko-KR" dirty="0" smtClean="0"/>
              <a:t>FIFO(First In First Out) </a:t>
            </a:r>
            <a:r>
              <a:rPr lang="ko-KR" altLang="en-US" dirty="0" smtClean="0"/>
              <a:t>형식의 자료구조이다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+1 </a:t>
            </a:r>
            <a:r>
              <a:rPr lang="ko-KR" altLang="en-US" dirty="0" smtClean="0"/>
              <a:t>에 삽입되며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위치에서 반환된다</a:t>
            </a:r>
            <a:endParaRPr lang="en-US" altLang="ko-KR" dirty="0" smtClean="0"/>
          </a:p>
          <a:p>
            <a:r>
              <a:rPr lang="ko-KR" altLang="en-US" dirty="0" smtClean="0"/>
              <a:t>〮 데이터를 삽입하는</a:t>
            </a:r>
            <a:r>
              <a:rPr lang="en-US" altLang="ko-KR" dirty="0"/>
              <a:t> </a:t>
            </a:r>
            <a:r>
              <a:rPr lang="en-US" altLang="ko-KR" dirty="0" smtClean="0"/>
              <a:t>offer(), </a:t>
            </a:r>
            <a:r>
              <a:rPr lang="ko-KR" altLang="en-US" dirty="0" smtClean="0"/>
              <a:t>데이터를 반환하는 </a:t>
            </a:r>
            <a:r>
              <a:rPr lang="en-US" altLang="ko-KR" dirty="0" smtClean="0"/>
              <a:t>peek(), </a:t>
            </a:r>
            <a:r>
              <a:rPr lang="ko-KR" altLang="en-US" dirty="0" smtClean="0"/>
              <a:t>반환 후 삭제하는 </a:t>
            </a:r>
            <a:r>
              <a:rPr lang="en-US" altLang="ko-KR" dirty="0" smtClean="0"/>
              <a:t>poll()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구성되어있다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46358" y="4923691"/>
            <a:ext cx="14133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1507880" y="2118945"/>
            <a:ext cx="8792" cy="3780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178415" y="2118945"/>
            <a:ext cx="8792" cy="3780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41960" y="3947745"/>
            <a:ext cx="14177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41961" y="2971799"/>
            <a:ext cx="141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04445" y="2963006"/>
            <a:ext cx="131884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4445" y="5838091"/>
            <a:ext cx="131884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45123" y="2971799"/>
            <a:ext cx="0" cy="28662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886" y="4211348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size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72962" y="3358661"/>
            <a:ext cx="791306" cy="8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4268" y="3169612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head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472962" y="5429207"/>
            <a:ext cx="791306" cy="8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4268" y="5240158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tail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3790" y="2624544"/>
            <a:ext cx="141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41550" y="2624544"/>
            <a:ext cx="141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559310" y="2628924"/>
            <a:ext cx="141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977070" y="2628924"/>
            <a:ext cx="141776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72450" y="5013791"/>
            <a:ext cx="144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  <a:ea typeface="+mj-ea"/>
              </a:rPr>
              <a:t>arrayQueue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9268189" y="3538944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22005" y="3947745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tail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23790" y="3538944"/>
            <a:ext cx="0" cy="12089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9944832" y="3538944"/>
            <a:ext cx="32238" cy="12089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693019" y="4580680"/>
            <a:ext cx="425181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4097" y="4554359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size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723790" y="2457379"/>
            <a:ext cx="5671040" cy="3536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74823" y="2054996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데이터 삽입 방향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6481026" y="3556361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34842" y="3965162"/>
            <a:ext cx="7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head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610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2.Queue – offer() 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653" y="1052999"/>
            <a:ext cx="1128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offer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tail </a:t>
            </a:r>
            <a:r>
              <a:rPr lang="ko-KR" altLang="en-US" dirty="0" smtClean="0"/>
              <a:t>위치를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 </a:t>
            </a:r>
            <a:r>
              <a:rPr lang="ko-KR" altLang="en-US" dirty="0" err="1" smtClean="0"/>
              <a:t>시킨후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의 위치에 데이터를 삽입하는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(* Queue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초기값은 </a:t>
            </a:r>
            <a:r>
              <a:rPr lang="en-US" altLang="ko-KR" dirty="0" smtClean="0"/>
              <a:t>-1,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초기값은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.)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90255" y="4413097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22330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77405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32480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87551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042618" y="2360775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3882" y="2571847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317816" y="3126653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9864" y="3170589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tail = 0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1817" y="4628446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3845336" y="4410880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00411" y="4410880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55482" y="4410880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10549" y="4410880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285752" y="5153789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9864" y="5196617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tail = 0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317816" y="1877554"/>
            <a:ext cx="0" cy="48322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49864" y="1926096"/>
            <a:ext cx="1023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head = 0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34568" y="3927659"/>
            <a:ext cx="0" cy="48322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66616" y="3976201"/>
            <a:ext cx="1023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head = 0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2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2.Queue – poll() 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653" y="1052999"/>
            <a:ext cx="1128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poll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위치의 데이터를 반환 후 삭제하는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삭제 후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증가시켜준다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24254" y="2039008"/>
            <a:ext cx="9425354" cy="196947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69957" y="2685440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221" y="2887720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21" y="4783330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449897" y="5286408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24588" y="5358926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tail = 3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21228" y="2677508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04739" y="2679340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59805" y="2677734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49663" y="2676648"/>
            <a:ext cx="1055079" cy="742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410370" y="3419557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9626" y="3463493"/>
            <a:ext cx="11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tail = 3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69957" y="4545623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23660" y="4543500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04739" y="4548315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859805" y="4546709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359" y="2676648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stCxn id="15" idx="0"/>
            <a:endCxn id="22" idx="0"/>
          </p:cNvCxnSpPr>
          <p:nvPr/>
        </p:nvCxnSpPr>
        <p:spPr>
          <a:xfrm rot="5400000" flipH="1" flipV="1">
            <a:off x="5606551" y="-652700"/>
            <a:ext cx="12700" cy="6658696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40887" y="4543499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97667" y="4545623"/>
            <a:ext cx="365764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반환 만 해주는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-&gt; peek()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6" name="구부러진 연결선 25"/>
          <p:cNvCxnSpPr>
            <a:stCxn id="6" idx="3"/>
          </p:cNvCxnSpPr>
          <p:nvPr/>
        </p:nvCxnSpPr>
        <p:spPr>
          <a:xfrm>
            <a:off x="10049608" y="3023747"/>
            <a:ext cx="720969" cy="1468315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257146" y="3411328"/>
            <a:ext cx="1" cy="3956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04493" y="3476222"/>
            <a:ext cx="11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h</a:t>
            </a:r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ead = 0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338399" y="5294032"/>
            <a:ext cx="1" cy="3956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85746" y="5358926"/>
            <a:ext cx="11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h</a:t>
            </a:r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ead = 1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190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2.Queue – poll() 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9388" y="1032658"/>
            <a:ext cx="1128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poll </a:t>
            </a:r>
            <a:r>
              <a:rPr lang="ko-KR" altLang="en-US" dirty="0" smtClean="0"/>
              <a:t>을 사용할 때 마다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위치가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증가하면서 배열의 공간이 </a:t>
            </a:r>
            <a:r>
              <a:rPr lang="ko-KR" altLang="en-US" dirty="0" err="1" smtClean="0"/>
              <a:t>부족해짐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배열에 저장된 데이터를 배열의 앞으로 재배치 해주는 작업이 필요함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7523528" y="3172858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98219" y="3245376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tail = 4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8547" y="240696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43584" y="2406970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60811" y="2406969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422307" y="3180436"/>
            <a:ext cx="1" cy="3956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9654" y="3245330"/>
            <a:ext cx="11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h</a:t>
            </a:r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ead = 3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7792" y="260694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7003463" y="2405801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70952" y="2405801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340755" y="5062378"/>
            <a:ext cx="1" cy="39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5446" y="5134896"/>
            <a:ext cx="92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j-ea"/>
                <a:ea typeface="+mj-ea"/>
              </a:rPr>
              <a:t>tail = 1</a:t>
            </a:r>
            <a:endParaRPr lang="ko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46241" y="429648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760811" y="4296490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88505" y="4296489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239534" y="5069956"/>
            <a:ext cx="1" cy="3956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86881" y="5134850"/>
            <a:ext cx="11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h</a:t>
            </a:r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ead = 0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20690" y="4295321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998646" y="4295321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27792" y="4543020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  <p:cxnSp>
        <p:nvCxnSpPr>
          <p:cNvPr id="33" name="구부러진 연결선 32"/>
          <p:cNvCxnSpPr/>
          <p:nvPr/>
        </p:nvCxnSpPr>
        <p:spPr>
          <a:xfrm>
            <a:off x="8783515" y="2760837"/>
            <a:ext cx="35169" cy="1891378"/>
          </a:xfrm>
          <a:prstGeom prst="curvedConnector3">
            <a:avLst>
              <a:gd name="adj1" fmla="val 2025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43657" y="3434387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64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468" y="175846"/>
            <a:ext cx="444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2.Map(</a:t>
            </a:r>
            <a:r>
              <a:rPr lang="en-US" altLang="ko-KR" sz="2000" b="1" dirty="0" err="1" smtClean="0"/>
              <a:t>HashMap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2030" y="782515"/>
            <a:ext cx="1128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키에 </a:t>
            </a:r>
            <a:r>
              <a:rPr lang="ko-KR" altLang="en-US" dirty="0"/>
              <a:t>대한 해시 값을 사용하여 값을 저장하고 </a:t>
            </a:r>
            <a:r>
              <a:rPr lang="ko-KR" altLang="en-US" dirty="0" smtClean="0"/>
              <a:t>조회하며 키</a:t>
            </a:r>
            <a:r>
              <a:rPr lang="en-US" altLang="ko-KR" dirty="0"/>
              <a:t>-</a:t>
            </a:r>
            <a:r>
              <a:rPr lang="ko-KR" altLang="en-US" dirty="0"/>
              <a:t>값 쌍의 개수에 따라 동적으로 크기가 증가하는 </a:t>
            </a:r>
            <a:r>
              <a:rPr lang="en-US" altLang="ko-KR" dirty="0"/>
              <a:t>associate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형태의 자료구조이다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〮 키 값은 중복될 수 없으며 키 값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에 데이터 값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이 연관되어 </a:t>
            </a:r>
            <a:r>
              <a:rPr lang="en-US" altLang="ko-KR" dirty="0" smtClean="0"/>
              <a:t>Entry(Node) </a:t>
            </a:r>
            <a:r>
              <a:rPr lang="ko-KR" altLang="en-US" dirty="0" smtClean="0"/>
              <a:t>형태로 저장된다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7295" y="2115997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1865" y="2115999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69559" y="2115998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01744" y="2114830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79700" y="2114830"/>
            <a:ext cx="1055079" cy="74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50172" y="2114830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8" idx="2"/>
          </p:cNvCxnSpPr>
          <p:nvPr/>
        </p:nvCxnSpPr>
        <p:spPr>
          <a:xfrm flipH="1">
            <a:off x="1169377" y="2858908"/>
            <a:ext cx="28" cy="561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41865" y="3420208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519483" y="2842332"/>
            <a:ext cx="28" cy="561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91971" y="3403632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169349" y="4163117"/>
            <a:ext cx="28" cy="561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41837" y="4724417"/>
            <a:ext cx="1055079" cy="74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7047050" y="3763108"/>
            <a:ext cx="1121004" cy="119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024874" y="3391653"/>
            <a:ext cx="1055079" cy="7429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384488" y="3390645"/>
            <a:ext cx="640386" cy="7429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079953" y="3391653"/>
            <a:ext cx="861642" cy="742909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941595" y="3390645"/>
            <a:ext cx="861642" cy="742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</a:p>
          <a:p>
            <a:pPr algn="ctr"/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47385" y="4258093"/>
            <a:ext cx="79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Entry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67689" y="3050876"/>
            <a:ext cx="10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753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263</TotalTime>
  <Words>718</Words>
  <Application>Microsoft Office PowerPoint</Application>
  <PresentationFormat>와이드스크린</PresentationFormat>
  <Paragraphs>195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Gill Sans MT</vt:lpstr>
      <vt:lpstr>맑은 고딕</vt:lpstr>
      <vt:lpstr>Arial</vt:lpstr>
      <vt:lpstr>Gallery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2018-08-31T06:26:17Z</dcterms:created>
  <dcterms:modified xsi:type="dcterms:W3CDTF">2018-08-31T10:50:16Z</dcterms:modified>
</cp:coreProperties>
</file>