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5" r:id="rId21"/>
    <p:sldId id="276" r:id="rId22"/>
    <p:sldId id="279" r:id="rId23"/>
    <p:sldId id="277" r:id="rId24"/>
    <p:sldId id="278" r:id="rId25"/>
    <p:sldId id="272" r:id="rId26"/>
    <p:sldId id="273" r:id="rId27"/>
    <p:sldId id="274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B082D0-12C0-47B5-A024-59612567F02E}">
          <p14:sldIdLst>
            <p14:sldId id="256"/>
            <p14:sldId id="257"/>
          </p14:sldIdLst>
        </p14:section>
        <p14:section name="제목 없는 구역" id="{E1F7BFF5-6C40-4037-BB35-A05071575611}">
          <p14:sldIdLst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5"/>
            <p14:sldId id="276"/>
            <p14:sldId id="279"/>
            <p14:sldId id="277"/>
            <p14:sldId id="278"/>
            <p14:sldId id="272"/>
            <p14:sldId id="273"/>
            <p14:sldId id="274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29FD4-585A-4131-81BA-FC2521F1A5B5}" v="428" dt="2022-01-08T04:16:01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352E7-8D8D-434E-B049-5DEC9E274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6B0D6-AD58-4CC9-814A-5D8535F53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김종범 </a:t>
            </a:r>
            <a:r>
              <a:rPr lang="en-US" altLang="ko-KR" sz="3200" dirty="0"/>
              <a:t>2022.01.07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394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2029-6F8A-4954-81D4-8D7F4FEC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마이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C1FBE-D870-4AC0-B7A2-D313A592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18" y="1607127"/>
            <a:ext cx="5832164" cy="484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8613E-309D-42EC-942D-9A0D516B32E2}"/>
              </a:ext>
            </a:extLst>
          </p:cNvPr>
          <p:cNvSpPr txBox="1"/>
          <p:nvPr/>
        </p:nvSpPr>
        <p:spPr>
          <a:xfrm>
            <a:off x="7223378" y="2575445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시 나오는 화면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탈퇴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 아웃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수정 로직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95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A915F-DA57-423A-9C4A-24D7004F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2165"/>
            <a:ext cx="849762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회원정보수정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654415-23A9-4576-B8E4-8613C0C7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97824"/>
            <a:ext cx="4010527" cy="11148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1F3C1C-FB2E-4EE9-95BF-0BDFAF8AF33D}"/>
              </a:ext>
            </a:extLst>
          </p:cNvPr>
          <p:cNvSpPr txBox="1"/>
          <p:nvPr/>
        </p:nvSpPr>
        <p:spPr>
          <a:xfrm>
            <a:off x="5349553" y="2555239"/>
            <a:ext cx="52175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전 회원확인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용으로 비밀번호 체크 페이지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이름을 제외한 모든 정보 수정 가능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글자 미만 시 똑같이 예외 발생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94FF19B-D8A8-4505-928D-B8E63CC7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82372"/>
            <a:ext cx="4010527" cy="2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5355-E6B0-4CF3-9DF2-3FEB6D90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회원 탈퇴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A76B7-6E5D-4EE8-BD85-12F67DCABE2C}"/>
              </a:ext>
            </a:extLst>
          </p:cNvPr>
          <p:cNvSpPr txBox="1"/>
          <p:nvPr/>
        </p:nvSpPr>
        <p:spPr>
          <a:xfrm>
            <a:off x="677334" y="2160589"/>
            <a:ext cx="39573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체크박스 클릭 시 버튼 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8DD7F6C-CBFB-46EE-BA25-D6012456C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5" r="25687" b="2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346DD-6EF2-4622-938C-2A249549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메인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A1C2CB-7277-4ACC-9F45-E7B3EB2C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70" y="1270000"/>
            <a:ext cx="5846918" cy="5412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9A61C-3B7F-481B-9381-F95D63EC786C}"/>
              </a:ext>
            </a:extLst>
          </p:cNvPr>
          <p:cNvSpPr txBox="1"/>
          <p:nvPr/>
        </p:nvSpPr>
        <p:spPr>
          <a:xfrm>
            <a:off x="7557317" y="1772662"/>
            <a:ext cx="39573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상품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상품 로직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비로그인 시 위시리스트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카트 네비게이션 클릭 시 로그인 화면으로 가게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상품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CART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비로그인 시 로그인 화면으로 가게 설정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3DFECB-A52D-46BC-BBC1-362B8F6F6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69" t="30841" r="64849" b="23098"/>
          <a:stretch/>
        </p:blipFill>
        <p:spPr>
          <a:xfrm>
            <a:off x="984651" y="2298484"/>
            <a:ext cx="1712367" cy="2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B801-68C9-431E-B27D-B7DFF9EF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검색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C2CF3E-2EFC-4835-A2E5-50884B0C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46" y="508000"/>
            <a:ext cx="4903653" cy="2715491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E9ABBD-8AEB-499F-B95F-65F983CD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96" y="3439020"/>
            <a:ext cx="4876703" cy="2910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6EBC6E-5814-4D46-A18D-657D769115E9}"/>
              </a:ext>
            </a:extLst>
          </p:cNvPr>
          <p:cNvSpPr txBox="1"/>
          <p:nvPr/>
        </p:nvSpPr>
        <p:spPr>
          <a:xfrm>
            <a:off x="6343484" y="2557753"/>
            <a:ext cx="39573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페이지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box(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브랜드 이름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check box(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다중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브랜드 이름 가능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통해 상품 검색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74268B-31E7-449E-BA66-A58D797885C1}"/>
              </a:ext>
            </a:extLst>
          </p:cNvPr>
          <p:cNvSpPr/>
          <p:nvPr/>
        </p:nvSpPr>
        <p:spPr>
          <a:xfrm>
            <a:off x="2182482" y="508000"/>
            <a:ext cx="2182483" cy="26894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FD150B-55A8-4B95-8D09-47D771DB75E9}"/>
              </a:ext>
            </a:extLst>
          </p:cNvPr>
          <p:cNvSpPr/>
          <p:nvPr/>
        </p:nvSpPr>
        <p:spPr>
          <a:xfrm>
            <a:off x="1406105" y="4527824"/>
            <a:ext cx="1004585" cy="113406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102CBB1-15BB-4DCF-8223-04B3E7D8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926" y="374046"/>
            <a:ext cx="4274083" cy="32158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5400" dirty="0"/>
              <a:t>기능 </a:t>
            </a:r>
            <a:r>
              <a:rPr lang="en-US" altLang="ko-KR" sz="5400" dirty="0"/>
              <a:t>– </a:t>
            </a:r>
            <a:br>
              <a:rPr lang="en-US" altLang="ko-KR" sz="5400" dirty="0"/>
            </a:br>
            <a:r>
              <a:rPr lang="ko-KR" altLang="en-US" sz="5400" dirty="0"/>
              <a:t>비어 있는 장바구니</a:t>
            </a:r>
            <a:r>
              <a:rPr lang="en-US" altLang="ko-KR" sz="5400" dirty="0"/>
              <a:t>, </a:t>
            </a:r>
            <a:r>
              <a:rPr lang="ko-KR" altLang="en-US" sz="5400" dirty="0"/>
              <a:t>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52D7A4-707B-4D09-B28C-504FB382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2" y="934612"/>
            <a:ext cx="4977562" cy="22896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770327-A974-4497-8E7C-873B7DBF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4" y="4068956"/>
            <a:ext cx="4977562" cy="14692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3D009B-33BF-46C4-901E-A111779A028B}"/>
              </a:ext>
            </a:extLst>
          </p:cNvPr>
          <p:cNvSpPr txBox="1"/>
          <p:nvPr/>
        </p:nvSpPr>
        <p:spPr>
          <a:xfrm>
            <a:off x="6557269" y="3725767"/>
            <a:ext cx="39573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 계속하기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버튼 클릭 시 전체 상품 페이지로 이동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24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0DB1C-142A-4BE6-B381-2DAB165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상세 페이지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9092F6-E3F1-4386-967C-7360046CC5A7}"/>
              </a:ext>
            </a:extLst>
          </p:cNvPr>
          <p:cNvSpPr txBox="1"/>
          <p:nvPr/>
        </p:nvSpPr>
        <p:spPr>
          <a:xfrm>
            <a:off x="713670" y="1551464"/>
            <a:ext cx="39573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Qty(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가감조절로 카트에 저장 가능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ON/OFF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탭 기능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(Detail , Reviews, Q &amp; A)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ADCFBC-E666-48C5-A98A-2B80C9882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1" b="-2"/>
          <a:stretch/>
        </p:blipFill>
        <p:spPr>
          <a:xfrm>
            <a:off x="5857013" y="513459"/>
            <a:ext cx="5019794" cy="44141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639C0B-545F-4129-88A2-09932CB7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791" y="2422944"/>
            <a:ext cx="531610" cy="53931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FD7FE8-8EFE-40C3-9A6A-E57F9A1A9C32}"/>
              </a:ext>
            </a:extLst>
          </p:cNvPr>
          <p:cNvCxnSpPr>
            <a:endCxn id="9" idx="1"/>
          </p:cNvCxnSpPr>
          <p:nvPr/>
        </p:nvCxnSpPr>
        <p:spPr>
          <a:xfrm>
            <a:off x="8801076" y="2565095"/>
            <a:ext cx="465715" cy="127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B8C5B209-CEB5-4688-B342-80BDF313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563" y="5373683"/>
            <a:ext cx="4097187" cy="87471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43AF880-0386-43D5-994C-2E3B562D6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751" y="5130861"/>
            <a:ext cx="4097187" cy="142096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856989C-3BBB-4277-BD45-D2F1A5E16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" y="5533867"/>
            <a:ext cx="3543877" cy="8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9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0DB1C-142A-4BE6-B381-2DAB165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상세 페이지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856989C-3BBB-4277-BD45-D2F1A5E1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91" y="1708547"/>
            <a:ext cx="4196589" cy="11342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9092F6-E3F1-4386-967C-7360046CC5A7}"/>
              </a:ext>
            </a:extLst>
          </p:cNvPr>
          <p:cNvSpPr txBox="1"/>
          <p:nvPr/>
        </p:nvSpPr>
        <p:spPr>
          <a:xfrm>
            <a:off x="6844919" y="2275684"/>
            <a:ext cx="441315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기능을 통해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reviews, detail(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시각화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비로그인 시 등록 버튼 보이지 않도록 설정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43AF880-0386-43D5-994C-2E3B562D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91" y="3153409"/>
            <a:ext cx="4673773" cy="16477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8C5B209-CEB5-4688-B342-80BDF313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64" y="5159133"/>
            <a:ext cx="4693300" cy="9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207F1-82A3-41AB-A884-1280CA14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리뷰 </a:t>
            </a:r>
            <a:r>
              <a:rPr lang="en-US" altLang="ko-KR" dirty="0"/>
              <a:t>C®UD</a:t>
            </a:r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8CC06FE-0F61-4278-A36C-F079CC91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95" y="2321669"/>
            <a:ext cx="4262145" cy="190730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DA7BBC9-7032-4242-B3B5-929EF785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1" y="4341091"/>
            <a:ext cx="4238466" cy="1907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97D772-D4D9-4586-8FF6-C8BD00FF5298}"/>
              </a:ext>
            </a:extLst>
          </p:cNvPr>
          <p:cNvSpPr txBox="1"/>
          <p:nvPr/>
        </p:nvSpPr>
        <p:spPr>
          <a:xfrm>
            <a:off x="7983021" y="2321669"/>
            <a:ext cx="29446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 유저가 작성한 리뷰일 경우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remove, modify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 시각화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추가 버튼 클릭 후 리뷰 등록 기능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수정 버튼 클릭 후 현재 리뷰 데이터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삭제 기능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85F87F-48C0-4944-AA05-7131AD66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1" y="1542960"/>
            <a:ext cx="6406544" cy="5285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CC54E4-9F02-48EF-9B9F-01B2F45B965B}"/>
              </a:ext>
            </a:extLst>
          </p:cNvPr>
          <p:cNvSpPr/>
          <p:nvPr/>
        </p:nvSpPr>
        <p:spPr>
          <a:xfrm>
            <a:off x="935050" y="1807230"/>
            <a:ext cx="1004585" cy="23528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7454D-5558-499D-ABB6-BE06B197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Q&amp;A </a:t>
            </a:r>
            <a:r>
              <a:rPr lang="ko-KR" altLang="en-US" dirty="0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3E88D-D602-4D3A-BCDE-261098AA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4" y="2398892"/>
            <a:ext cx="7595989" cy="2060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CD9507-017A-4AA9-B4E7-4DA4E1F37B60}"/>
              </a:ext>
            </a:extLst>
          </p:cNvPr>
          <p:cNvSpPr txBox="1"/>
          <p:nvPr/>
        </p:nvSpPr>
        <p:spPr>
          <a:xfrm>
            <a:off x="8719318" y="2548019"/>
            <a:ext cx="29446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 클릭 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페이지로 이동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 유저의 상세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시  삭제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 버튼이 생기는 기능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56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36EA-291F-42CA-AD5D-96D142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2EEA9-9DD5-412E-A7AC-D7E388E2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환경</a:t>
            </a:r>
            <a:r>
              <a:rPr lang="en-US" altLang="ko-KR" dirty="0"/>
              <a:t>, </a:t>
            </a:r>
            <a:r>
              <a:rPr lang="ko-KR" altLang="en-US" dirty="0"/>
              <a:t>참고 사이트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en-US" altLang="ko-KR" dirty="0"/>
              <a:t>ERD, LOGIC</a:t>
            </a:r>
            <a:r>
              <a:rPr lang="ko-KR" altLang="en-US" dirty="0"/>
              <a:t> 프로세스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사용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ko-KR" altLang="en-US" dirty="0"/>
              <a:t>프로젝트 기능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0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9E53C-5545-46CE-BB9F-2F41DC23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Q&amp;A C®UD , Password(X)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D7B90B-4EB4-4CF6-87D8-07C3ECE9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9113"/>
            <a:ext cx="7948760" cy="4300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1E6C4D-A3AF-4F11-9F2E-9B2B2C926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5815920"/>
            <a:ext cx="7948760" cy="299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7AB50-A7C8-4BF9-A141-1DF6849E5985}"/>
              </a:ext>
            </a:extLst>
          </p:cNvPr>
          <p:cNvSpPr txBox="1"/>
          <p:nvPr/>
        </p:nvSpPr>
        <p:spPr>
          <a:xfrm>
            <a:off x="8934743" y="2367627"/>
            <a:ext cx="29446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패스워드 없이 글 작성시 본문이 나오도록 설정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배송문의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상품문의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세부적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98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9E53C-5545-46CE-BB9F-2F41DC23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Q&amp;A C®UD , Password(O)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7AB50-A7C8-4BF9-A141-1DF6849E5985}"/>
              </a:ext>
            </a:extLst>
          </p:cNvPr>
          <p:cNvSpPr txBox="1"/>
          <p:nvPr/>
        </p:nvSpPr>
        <p:spPr>
          <a:xfrm>
            <a:off x="7801683" y="2367627"/>
            <a:ext cx="29446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패스워드 있으면 글 작성시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 글입니다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!’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문구가 나오도록 설정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시 비밀 글 패스워드 확인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AAC9A8-F8C6-4B23-A90E-AB789FA3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5268649"/>
            <a:ext cx="5995833" cy="13208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BB3937E-4B07-4D9C-B778-6A136D6B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369551"/>
            <a:ext cx="5995833" cy="32718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FC6EB9-40D2-483A-A07F-64C24800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727576"/>
            <a:ext cx="5995833" cy="45488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18FB87-2AAC-491D-BF75-5442CB936CBC}"/>
              </a:ext>
            </a:extLst>
          </p:cNvPr>
          <p:cNvSpPr/>
          <p:nvPr/>
        </p:nvSpPr>
        <p:spPr>
          <a:xfrm>
            <a:off x="805653" y="2008745"/>
            <a:ext cx="1004585" cy="26000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2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24177A2-50C2-471A-A279-8CDBB9E2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45" y="322312"/>
            <a:ext cx="8497382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3400" dirty="0"/>
              <a:t>기능 </a:t>
            </a:r>
            <a:r>
              <a:rPr lang="en-US" altLang="ko-KR" sz="3400" dirty="0"/>
              <a:t>– </a:t>
            </a:r>
            <a:r>
              <a:rPr lang="ko-KR" altLang="en-US" sz="3400" dirty="0"/>
              <a:t>상세 페이지 </a:t>
            </a:r>
            <a:r>
              <a:rPr lang="en-US" altLang="ko-KR" sz="3400" dirty="0"/>
              <a:t>(</a:t>
            </a:r>
            <a:r>
              <a:rPr lang="ko-KR" altLang="en-US" sz="3400" dirty="0"/>
              <a:t>장바구니</a:t>
            </a:r>
            <a:r>
              <a:rPr lang="en-US" altLang="ko-KR" sz="3400" dirty="0"/>
              <a:t>, </a:t>
            </a:r>
            <a:r>
              <a:rPr lang="ko-KR" altLang="en-US" sz="3400" dirty="0"/>
              <a:t>찜 저장</a:t>
            </a:r>
            <a:r>
              <a:rPr lang="en-US" altLang="ko-KR" sz="3400" dirty="0"/>
              <a:t> </a:t>
            </a:r>
            <a:r>
              <a:rPr lang="ko-KR" altLang="en-US" sz="3400" dirty="0"/>
              <a:t>모습</a:t>
            </a:r>
            <a:r>
              <a:rPr lang="en-US" altLang="ko-KR" sz="34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D96E23-4DCC-4E50-8DCD-7A767017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41" y="2503055"/>
            <a:ext cx="4684703" cy="36423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8B5231-2D4D-4F59-90EA-32ECC204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16" y="2945605"/>
            <a:ext cx="3176540" cy="26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2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E30DE37-5424-403C-8E6A-1DDBAD5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06" y="370714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/>
              <a:t>기능 </a:t>
            </a:r>
            <a:r>
              <a:rPr lang="en-US" altLang="ko-KR" sz="4800" dirty="0"/>
              <a:t>– </a:t>
            </a:r>
            <a:r>
              <a:rPr lang="ko-KR" altLang="en-US" sz="4800" dirty="0"/>
              <a:t>찜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CB8A8B-25D9-4E45-8516-46966EB2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" y="4008581"/>
            <a:ext cx="4183275" cy="2131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237FC4-F4AB-4631-BF76-D03655C6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7" y="1707483"/>
            <a:ext cx="4183275" cy="1973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F2DFE3-A60F-478A-A2C8-E11C0F3D3E3C}"/>
              </a:ext>
            </a:extLst>
          </p:cNvPr>
          <p:cNvSpPr txBox="1"/>
          <p:nvPr/>
        </p:nvSpPr>
        <p:spPr>
          <a:xfrm>
            <a:off x="5868470" y="2694447"/>
            <a:ext cx="39573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찜 페이지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ON/OFF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 하트 시 그대로 페이지 탈출하면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목록에서 제외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889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83A5-8AF1-4766-A50D-76E2C0F4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카트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2F91C-9BC2-4317-AEB0-BE1D33B2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4000"/>
            <a:ext cx="7337318" cy="4927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689D6-1B39-4B93-A506-9715005228B1}"/>
              </a:ext>
            </a:extLst>
          </p:cNvPr>
          <p:cNvSpPr txBox="1"/>
          <p:nvPr/>
        </p:nvSpPr>
        <p:spPr>
          <a:xfrm>
            <a:off x="8431483" y="2278323"/>
            <a:ext cx="29446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 조절 기능으로 현 상품 금액과 전체 금액이 바로바로 수정되는 기능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취소 시 카트에서 해당 상품 삭제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주문하기 또는 결제하기 버튼 클릭 시 결제 페이지로 이동 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4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3EF1F-98EF-4E24-8303-2FD0333A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결제 페이지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706C0D-85C0-480E-8E8B-D4EAAD96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70" y="1297709"/>
            <a:ext cx="5012840" cy="5276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F86BD-135A-4239-903E-999728C11B72}"/>
              </a:ext>
            </a:extLst>
          </p:cNvPr>
          <p:cNvSpPr txBox="1"/>
          <p:nvPr/>
        </p:nvSpPr>
        <p:spPr>
          <a:xfrm>
            <a:off x="7166101" y="1077596"/>
            <a:ext cx="2944638" cy="138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결제하기 클릭 시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아임포트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결제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FB9E1D-E0EA-46F7-A0F9-E1C8AED8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27" y="2198543"/>
            <a:ext cx="5441892" cy="39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50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0F826-17BB-44AD-823E-E3FF5AEC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결제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B2B594-84B2-4B38-8065-B290F928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5" y="3063387"/>
            <a:ext cx="10289309" cy="2874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05845-53BC-43C5-AE34-5E3036E1396B}"/>
              </a:ext>
            </a:extLst>
          </p:cNvPr>
          <p:cNvSpPr txBox="1"/>
          <p:nvPr/>
        </p:nvSpPr>
        <p:spPr>
          <a:xfrm>
            <a:off x="951345" y="1696432"/>
            <a:ext cx="2944638" cy="115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실질적으로 결제가 이루어지고 있는 것을 확인 가능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018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29384-4068-4EE9-AB0C-5E5F60F2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915249"/>
            <a:ext cx="8596668" cy="132080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1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81DEC-1834-43C2-B047-8503A61E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환경</a:t>
            </a:r>
            <a:r>
              <a:rPr lang="en-US" altLang="ko-KR" dirty="0"/>
              <a:t>, </a:t>
            </a:r>
            <a:r>
              <a:rPr lang="ko-KR" altLang="en-US" dirty="0"/>
              <a:t>참고 사이트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A196E-DEB6-4C32-9DE4-B523BE25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649" y="1440611"/>
            <a:ext cx="4351866" cy="4445475"/>
          </a:xfrm>
        </p:spPr>
        <p:txBody>
          <a:bodyPr>
            <a:normAutofit/>
          </a:bodyPr>
          <a:lstStyle/>
          <a:p>
            <a:r>
              <a:rPr lang="ko-KR" altLang="en-US" dirty="0"/>
              <a:t>환경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Windows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JDK 1.8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Tomcat 9.0.26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MySQL 8.0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Lombok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JSTL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SHA-256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Encoding : UTF-8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Eclipse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EgovFrameWork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3.9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Mybatis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A8BCE2F-9088-47BB-BE17-B7EA6A4DBBAC}"/>
              </a:ext>
            </a:extLst>
          </p:cNvPr>
          <p:cNvSpPr txBox="1">
            <a:spLocks/>
          </p:cNvSpPr>
          <p:nvPr/>
        </p:nvSpPr>
        <p:spPr>
          <a:xfrm>
            <a:off x="5591515" y="2260120"/>
            <a:ext cx="4351866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참고 사이트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브랜디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쇼핑몰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4292F"/>
                </a:solidFill>
                <a:latin typeface="-apple-system"/>
              </a:rPr>
              <a:t>트랜비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쇼핑몰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)</a:t>
            </a:r>
            <a:endParaRPr lang="en-US" altLang="ko-KR" dirty="0"/>
          </a:p>
          <a:p>
            <a:pPr marL="0" indent="0">
              <a:buFont typeface="Wingdings 3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270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73883-6F08-4E0A-869F-D01CF8D1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B1EAD9-4EBC-4159-8C2C-3807601A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5683"/>
            <a:ext cx="8405959" cy="51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25D81A02-2C8C-4868-82C2-05F23FC4701B}"/>
              </a:ext>
            </a:extLst>
          </p:cNvPr>
          <p:cNvSpPr/>
          <p:nvPr/>
        </p:nvSpPr>
        <p:spPr>
          <a:xfrm>
            <a:off x="8605937" y="3053362"/>
            <a:ext cx="1335835" cy="3657472"/>
          </a:xfrm>
          <a:prstGeom prst="wedgeRectCallout">
            <a:avLst>
              <a:gd name="adj1" fmla="val -59949"/>
              <a:gd name="adj2" fmla="val 76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CCCC98B6-645D-4E22-B31F-21957F72C0E8}"/>
              </a:ext>
            </a:extLst>
          </p:cNvPr>
          <p:cNvSpPr/>
          <p:nvPr/>
        </p:nvSpPr>
        <p:spPr>
          <a:xfrm>
            <a:off x="1112280" y="3053362"/>
            <a:ext cx="1335835" cy="3657472"/>
          </a:xfrm>
          <a:prstGeom prst="wedgeRectCallout">
            <a:avLst>
              <a:gd name="adj1" fmla="val 92321"/>
              <a:gd name="adj2" fmla="val -25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274BD7-FDCA-4B33-A0E8-F2BDAEFA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LOGIC</a:t>
            </a:r>
            <a:r>
              <a:rPr lang="ko-KR" altLang="en-US" dirty="0"/>
              <a:t> 프로세스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0BB84-351D-43ED-B586-A36CD1BE274D}"/>
              </a:ext>
            </a:extLst>
          </p:cNvPr>
          <p:cNvSpPr/>
          <p:nvPr/>
        </p:nvSpPr>
        <p:spPr>
          <a:xfrm>
            <a:off x="4684745" y="4394252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9CAE1B-4925-4654-BDE2-6C22062C833F}"/>
              </a:ext>
            </a:extLst>
          </p:cNvPr>
          <p:cNvSpPr/>
          <p:nvPr/>
        </p:nvSpPr>
        <p:spPr>
          <a:xfrm>
            <a:off x="6141488" y="3963032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All-Product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F77DD4-97C9-4CA1-B789-22A7F202AC98}"/>
              </a:ext>
            </a:extLst>
          </p:cNvPr>
          <p:cNvSpPr/>
          <p:nvPr/>
        </p:nvSpPr>
        <p:spPr>
          <a:xfrm>
            <a:off x="6141486" y="5142256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Search-Product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F1903D-EF27-4103-BE7F-A63687107132}"/>
              </a:ext>
            </a:extLst>
          </p:cNvPr>
          <p:cNvSpPr/>
          <p:nvPr/>
        </p:nvSpPr>
        <p:spPr>
          <a:xfrm>
            <a:off x="4526127" y="2529682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1421B7-87B0-4E9D-802A-A86F136A289D}"/>
              </a:ext>
            </a:extLst>
          </p:cNvPr>
          <p:cNvSpPr/>
          <p:nvPr/>
        </p:nvSpPr>
        <p:spPr>
          <a:xfrm>
            <a:off x="5723555" y="2529682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favorite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C16D75-A9B9-4835-AE55-6AE6D476FC7B}"/>
              </a:ext>
            </a:extLst>
          </p:cNvPr>
          <p:cNvSpPr/>
          <p:nvPr/>
        </p:nvSpPr>
        <p:spPr>
          <a:xfrm>
            <a:off x="3051109" y="2529682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credit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F35EB2-1E68-4195-B630-E77D3471B67D}"/>
              </a:ext>
            </a:extLst>
          </p:cNvPr>
          <p:cNvSpPr/>
          <p:nvPr/>
        </p:nvSpPr>
        <p:spPr>
          <a:xfrm>
            <a:off x="6920983" y="2529682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1CA092-2F52-46CC-BE15-A33DF595FA4E}"/>
              </a:ext>
            </a:extLst>
          </p:cNvPr>
          <p:cNvSpPr/>
          <p:nvPr/>
        </p:nvSpPr>
        <p:spPr>
          <a:xfrm>
            <a:off x="7441163" y="4450235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One-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A81C3-17D8-4395-A83C-69EC7AE3C98D}"/>
              </a:ext>
            </a:extLst>
          </p:cNvPr>
          <p:cNvSpPr/>
          <p:nvPr/>
        </p:nvSpPr>
        <p:spPr>
          <a:xfrm>
            <a:off x="3051109" y="4394252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D939F7-D9CA-4ECA-BB6C-D85F861AC7E3}"/>
              </a:ext>
            </a:extLst>
          </p:cNvPr>
          <p:cNvSpPr/>
          <p:nvPr/>
        </p:nvSpPr>
        <p:spPr>
          <a:xfrm>
            <a:off x="1288007" y="3233887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Kakao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F56709-BBD4-4706-80B0-4D7A9B885662}"/>
              </a:ext>
            </a:extLst>
          </p:cNvPr>
          <p:cNvSpPr/>
          <p:nvPr/>
        </p:nvSpPr>
        <p:spPr>
          <a:xfrm>
            <a:off x="1288007" y="4394252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E69479-A393-4902-B796-4B561180F5D5}"/>
              </a:ext>
            </a:extLst>
          </p:cNvPr>
          <p:cNvSpPr/>
          <p:nvPr/>
        </p:nvSpPr>
        <p:spPr>
          <a:xfrm>
            <a:off x="1276344" y="5517166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General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6926CD-B9BA-4BDF-91DC-1B0C51647724}"/>
              </a:ext>
            </a:extLst>
          </p:cNvPr>
          <p:cNvSpPr/>
          <p:nvPr/>
        </p:nvSpPr>
        <p:spPr>
          <a:xfrm>
            <a:off x="8740838" y="3537388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CC14DD-4FDC-4100-A6F8-21BB79E7A763}"/>
              </a:ext>
            </a:extLst>
          </p:cNvPr>
          <p:cNvSpPr/>
          <p:nvPr/>
        </p:nvSpPr>
        <p:spPr>
          <a:xfrm>
            <a:off x="8728010" y="5142256"/>
            <a:ext cx="1007706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E924D1-F44D-4854-827F-1184DE64DDC4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3554962" y="3537388"/>
            <a:ext cx="1475018" cy="8568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47C464-5848-4C14-8D56-34427996C66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630385" y="3537388"/>
            <a:ext cx="2597023" cy="8568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C2388F-D60D-4456-8A0B-3CF9ABEB2B72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554962" y="3537388"/>
            <a:ext cx="3869874" cy="8568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025141-1D81-455E-83FE-3D07B1040989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4058815" y="3033535"/>
            <a:ext cx="467312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20C0E4F-FBE4-4539-8A1A-40AC0FADDDCB}"/>
              </a:ext>
            </a:extLst>
          </p:cNvPr>
          <p:cNvCxnSpPr>
            <a:cxnSpLocks/>
          </p:cNvCxnSpPr>
          <p:nvPr/>
        </p:nvCxnSpPr>
        <p:spPr>
          <a:xfrm>
            <a:off x="693957" y="1678404"/>
            <a:ext cx="159009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A8FCC66-D8A4-4C8E-8089-5D3DE7EE279F}"/>
              </a:ext>
            </a:extLst>
          </p:cNvPr>
          <p:cNvSpPr txBox="1"/>
          <p:nvPr/>
        </p:nvSpPr>
        <p:spPr>
          <a:xfrm>
            <a:off x="2378812" y="1494771"/>
            <a:ext cx="2242077" cy="36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시 이용가능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97750D0-9B2C-4018-BDC9-A0201865C78E}"/>
              </a:ext>
            </a:extLst>
          </p:cNvPr>
          <p:cNvCxnSpPr>
            <a:cxnSpLocks/>
          </p:cNvCxnSpPr>
          <p:nvPr/>
        </p:nvCxnSpPr>
        <p:spPr>
          <a:xfrm>
            <a:off x="693957" y="2127240"/>
            <a:ext cx="1590093" cy="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6ED395-9EEE-401B-8788-16693F4A8412}"/>
              </a:ext>
            </a:extLst>
          </p:cNvPr>
          <p:cNvSpPr txBox="1"/>
          <p:nvPr/>
        </p:nvSpPr>
        <p:spPr>
          <a:xfrm>
            <a:off x="2378812" y="1965576"/>
            <a:ext cx="2242077" cy="36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</a:t>
            </a:r>
          </a:p>
        </p:txBody>
      </p:sp>
      <p:sp>
        <p:nvSpPr>
          <p:cNvPr id="45" name="말풍선: 사각형 44">
            <a:extLst>
              <a:ext uri="{FF2B5EF4-FFF2-40B4-BE49-F238E27FC236}">
                <a16:creationId xmlns:a16="http://schemas.microsoft.com/office/drawing/2014/main" id="{038E11CC-F691-44D2-A2A0-95EABF50FE4C}"/>
              </a:ext>
            </a:extLst>
          </p:cNvPr>
          <p:cNvSpPr/>
          <p:nvPr/>
        </p:nvSpPr>
        <p:spPr>
          <a:xfrm>
            <a:off x="4734364" y="1500848"/>
            <a:ext cx="1586347" cy="355112"/>
          </a:xfrm>
          <a:prstGeom prst="wedgeRectCallout">
            <a:avLst>
              <a:gd name="adj1" fmla="val 71146"/>
              <a:gd name="adj2" fmla="val 1550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8BF52D-2414-45CF-A587-AACD43CCEA81}"/>
              </a:ext>
            </a:extLst>
          </p:cNvPr>
          <p:cNvSpPr txBox="1"/>
          <p:nvPr/>
        </p:nvSpPr>
        <p:spPr>
          <a:xfrm>
            <a:off x="6817171" y="1592323"/>
            <a:ext cx="2242077" cy="36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포함</a:t>
            </a:r>
          </a:p>
        </p:txBody>
      </p:sp>
    </p:spTree>
    <p:extLst>
      <p:ext uri="{BB962C8B-B14F-4D97-AF65-F5344CB8AC3E}">
        <p14:creationId xmlns:p14="http://schemas.microsoft.com/office/powerpoint/2010/main" val="160280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0A3F9-D781-448D-A57F-D0E17EFB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C0759-EBA3-4A9F-9480-475E66FB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395" y="1511559"/>
            <a:ext cx="8596668" cy="4907901"/>
          </a:xfrm>
        </p:spPr>
        <p:txBody>
          <a:bodyPr>
            <a:normAutofit/>
          </a:bodyPr>
          <a:lstStyle/>
          <a:p>
            <a:r>
              <a:rPr lang="en-US" altLang="ko-KR" dirty="0"/>
              <a:t>Kakao </a:t>
            </a:r>
            <a:r>
              <a:rPr lang="ko-KR" altLang="en-US" dirty="0"/>
              <a:t>로그인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NAVER </a:t>
            </a:r>
            <a:r>
              <a:rPr lang="ko-KR" altLang="en-US" dirty="0"/>
              <a:t>로그인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IAMPORT API</a:t>
            </a:r>
          </a:p>
          <a:p>
            <a:endParaRPr lang="en-US" altLang="ko-KR" dirty="0"/>
          </a:p>
          <a:p>
            <a:r>
              <a:rPr lang="ko-KR" altLang="en-US" dirty="0"/>
              <a:t>도로명 주소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 err="1"/>
              <a:t>Summernote</a:t>
            </a:r>
            <a:r>
              <a:rPr lang="en-US" altLang="ko-KR" dirty="0"/>
              <a:t> API</a:t>
            </a:r>
          </a:p>
          <a:p>
            <a:endParaRPr lang="en-US" altLang="ko-KR" dirty="0"/>
          </a:p>
          <a:p>
            <a:r>
              <a:rPr lang="en-US" altLang="ko-KR" dirty="0"/>
              <a:t>sweetAlert2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16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EB285-9498-40D6-B10A-4D626D4C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D6FA92-3164-451E-864D-F99B2263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1632857"/>
            <a:ext cx="5558939" cy="4186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1C273-2D07-4922-BDEE-575E9F057F70}"/>
              </a:ext>
            </a:extLst>
          </p:cNvPr>
          <p:cNvSpPr txBox="1"/>
          <p:nvPr/>
        </p:nvSpPr>
        <p:spPr>
          <a:xfrm>
            <a:off x="6813203" y="231196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(SIGN UP NOW)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카카오 로그인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 로그인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로직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82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C897B-5E67-47A1-A7E5-C2C325A1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300"/>
              <a:t>기능 </a:t>
            </a:r>
            <a:r>
              <a:rPr lang="en-US" altLang="ko-KR" sz="3300"/>
              <a:t>– </a:t>
            </a:r>
            <a:r>
              <a:rPr lang="ko-KR" altLang="en-US" sz="3300"/>
              <a:t>회원가입</a:t>
            </a:r>
            <a:r>
              <a:rPr lang="en-US" altLang="ko-KR" sz="3300"/>
              <a:t>(</a:t>
            </a:r>
            <a:r>
              <a:rPr lang="ko-KR" altLang="en-US" sz="3300"/>
              <a:t>일반</a:t>
            </a:r>
            <a:r>
              <a:rPr lang="en-US" altLang="ko-KR" sz="3300"/>
              <a:t>)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42B765C-9DFF-4100-937D-34FEB2C2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3" y="3823855"/>
            <a:ext cx="4106262" cy="2601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339FB9-B6AA-4F24-BC87-536C2A2B893C}"/>
              </a:ext>
            </a:extLst>
          </p:cNvPr>
          <p:cNvSpPr txBox="1"/>
          <p:nvPr/>
        </p:nvSpPr>
        <p:spPr>
          <a:xfrm>
            <a:off x="6343484" y="2160589"/>
            <a:ext cx="42968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ID, PASSWORD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따른 제약조건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: 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글자 이상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 글자 영문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 아이디 체크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 : 8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글자 이상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 두 사항 만족 후 회원가입 버튼 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도로명 주소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(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카카오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 공통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AD4744-F8AC-43E4-AB26-EAC61AA7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82" y="432398"/>
            <a:ext cx="4106262" cy="31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6C41DC3-3C26-475A-BFAC-1953D6D2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249" y="405442"/>
            <a:ext cx="3179593" cy="2427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>
              <a:lnSpc>
                <a:spcPct val="90000"/>
              </a:lnSpc>
            </a:pPr>
            <a:r>
              <a:rPr lang="ko-KR" altLang="en-US" sz="3000" dirty="0"/>
              <a:t>기능 </a:t>
            </a:r>
            <a:r>
              <a:rPr lang="en-US" altLang="ko-KR" sz="3000" dirty="0"/>
              <a:t>– </a:t>
            </a:r>
            <a:r>
              <a:rPr lang="ko-KR" altLang="en-US" sz="3000" dirty="0"/>
              <a:t>회원가입</a:t>
            </a:r>
            <a:br>
              <a:rPr lang="en-US" altLang="ko-KR" sz="3000" dirty="0"/>
            </a:br>
            <a:r>
              <a:rPr lang="en-US" altLang="ko-KR" sz="3000" dirty="0"/>
              <a:t>(</a:t>
            </a:r>
            <a:r>
              <a:rPr lang="ko-KR" altLang="en-US" sz="3000" dirty="0"/>
              <a:t>카카오</a:t>
            </a:r>
            <a:r>
              <a:rPr lang="en-US" altLang="ko-KR" sz="3000" dirty="0"/>
              <a:t>, </a:t>
            </a:r>
            <a:r>
              <a:rPr lang="ko-KR" altLang="en-US" sz="3000" dirty="0"/>
              <a:t>네이버</a:t>
            </a:r>
            <a:r>
              <a:rPr lang="en-US" altLang="ko-KR" sz="30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95E525-EC96-4369-B5A5-0A885F01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1" y="282757"/>
            <a:ext cx="4935110" cy="30227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D0F382-335B-4D5A-992F-5B7446AF1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81" y="3552489"/>
            <a:ext cx="4932590" cy="29890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38D0A9-704C-41BA-B901-76C40FBBA55D}"/>
              </a:ext>
            </a:extLst>
          </p:cNvPr>
          <p:cNvSpPr/>
          <p:nvPr/>
        </p:nvSpPr>
        <p:spPr>
          <a:xfrm>
            <a:off x="1475117" y="282757"/>
            <a:ext cx="2763065" cy="12268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C9C1E3-CE82-4B6F-9A85-6BBBBFE73838}"/>
              </a:ext>
            </a:extLst>
          </p:cNvPr>
          <p:cNvSpPr/>
          <p:nvPr/>
        </p:nvSpPr>
        <p:spPr>
          <a:xfrm>
            <a:off x="1529488" y="3528524"/>
            <a:ext cx="4253883" cy="15288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2B1E4-925D-4F4B-94B9-92BA2CD30EDE}"/>
              </a:ext>
            </a:extLst>
          </p:cNvPr>
          <p:cNvSpPr txBox="1"/>
          <p:nvPr/>
        </p:nvSpPr>
        <p:spPr>
          <a:xfrm>
            <a:off x="6673083" y="3528524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정보 입력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회원가입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5027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ABB5C5372E464F95B26CC215A28E5B" ma:contentTypeVersion="2" ma:contentTypeDescription="새 문서를 만듭니다." ma:contentTypeScope="" ma:versionID="c651673e1d8d156203d8e9d5eaa1e4a2">
  <xsd:schema xmlns:xsd="http://www.w3.org/2001/XMLSchema" xmlns:xs="http://www.w3.org/2001/XMLSchema" xmlns:p="http://schemas.microsoft.com/office/2006/metadata/properties" xmlns:ns3="299c4a85-42bf-4b2b-beb5-8d693733ae63" targetNamespace="http://schemas.microsoft.com/office/2006/metadata/properties" ma:root="true" ma:fieldsID="e9764689638933a68b6bf23058d40370" ns3:_="">
    <xsd:import namespace="299c4a85-42bf-4b2b-beb5-8d693733ae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9c4a85-42bf-4b2b-beb5-8d693733a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7A20F4-5F36-4215-A9F0-4036DF8C79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F258DC-952C-4F62-A9DB-59002B69C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9c4a85-42bf-4b2b-beb5-8d693733ae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518C8-6C6E-47D3-8DB4-8ACDAA6621E1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299c4a85-42bf-4b2b-beb5-8d693733ae6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599</Words>
  <Application>Microsoft Office PowerPoint</Application>
  <PresentationFormat>와이드스크린</PresentationFormat>
  <Paragraphs>140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Trebuchet MS</vt:lpstr>
      <vt:lpstr>Wingdings 3</vt:lpstr>
      <vt:lpstr>패싯</vt:lpstr>
      <vt:lpstr>PORTFOLIO</vt:lpstr>
      <vt:lpstr>CONTENT</vt:lpstr>
      <vt:lpstr>프로젝트 환경, 참고 사이트 </vt:lpstr>
      <vt:lpstr>프로젝트 ERD</vt:lpstr>
      <vt:lpstr>프로젝트 LOGIC 프로세스</vt:lpstr>
      <vt:lpstr>프로젝트 API</vt:lpstr>
      <vt:lpstr>기능 - 로그인</vt:lpstr>
      <vt:lpstr>기능 – 회원가입(일반)</vt:lpstr>
      <vt:lpstr>기능 – 회원가입 (카카오, 네이버)</vt:lpstr>
      <vt:lpstr>기능 – 마이 페이지</vt:lpstr>
      <vt:lpstr>기능 – 회원정보수정</vt:lpstr>
      <vt:lpstr>기능 – 회원 탈퇴</vt:lpstr>
      <vt:lpstr>기능 – 메인 페이지</vt:lpstr>
      <vt:lpstr>기능 – 검색 페이지</vt:lpstr>
      <vt:lpstr>기능 –  비어 있는 장바구니, 찜</vt:lpstr>
      <vt:lpstr>기능 – 상세 페이지</vt:lpstr>
      <vt:lpstr>기능 – 상세 페이지</vt:lpstr>
      <vt:lpstr>기능 – 리뷰 C®UD</vt:lpstr>
      <vt:lpstr>기능 – Q&amp;A 상세</vt:lpstr>
      <vt:lpstr>기능 – Q&amp;A C®UD , Password(X)</vt:lpstr>
      <vt:lpstr>기능 – Q&amp;A C®UD , Password(O)</vt:lpstr>
      <vt:lpstr>기능 – 상세 페이지 (장바구니, 찜 저장 모습)</vt:lpstr>
      <vt:lpstr>기능 – 찜 페이지</vt:lpstr>
      <vt:lpstr>기능 - 카트</vt:lpstr>
      <vt:lpstr>기능 – 결제 페이지</vt:lpstr>
      <vt:lpstr>기능 - 결제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김종범</dc:creator>
  <cp:lastModifiedBy>종범 김</cp:lastModifiedBy>
  <cp:revision>2</cp:revision>
  <dcterms:created xsi:type="dcterms:W3CDTF">2022-01-08T01:46:58Z</dcterms:created>
  <dcterms:modified xsi:type="dcterms:W3CDTF">2022-01-08T04:45:33Z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0x0101003FABB5C5372E464F95B26CC215A28E5B</vt:lpwstr>
  </property>
</Properties>
</file>