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66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0BC6-73A1-4223-B90A-840EE0D175E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281-9670-4823-AF7F-B6A06249B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66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0BC6-73A1-4223-B90A-840EE0D175E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281-9670-4823-AF7F-B6A06249B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48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0BC6-73A1-4223-B90A-840EE0D175E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281-9670-4823-AF7F-B6A06249B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74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0BC6-73A1-4223-B90A-840EE0D175E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281-9670-4823-AF7F-B6A06249B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68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0BC6-73A1-4223-B90A-840EE0D175E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281-9670-4823-AF7F-B6A06249B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00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0BC6-73A1-4223-B90A-840EE0D175E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281-9670-4823-AF7F-B6A06249B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11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0BC6-73A1-4223-B90A-840EE0D175E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281-9670-4823-AF7F-B6A06249B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03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0BC6-73A1-4223-B90A-840EE0D175E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281-9670-4823-AF7F-B6A06249B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9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0BC6-73A1-4223-B90A-840EE0D175E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281-9670-4823-AF7F-B6A06249B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11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0BC6-73A1-4223-B90A-840EE0D175E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281-9670-4823-AF7F-B6A06249B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3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0BC6-73A1-4223-B90A-840EE0D175E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B281-9670-4823-AF7F-B6A06249B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88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50BC6-73A1-4223-B90A-840EE0D175E0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B281-9670-4823-AF7F-B6A06249B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85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kt90\Desktop\templ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7" y="681541"/>
            <a:ext cx="2808311" cy="3186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235" y="14500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lt"/>
              </a:rPr>
              <a:t>회원정보 수정</a:t>
            </a:r>
            <a:endParaRPr lang="ko-KR" altLang="en-US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242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kt90\Desktop\templ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235" y="1450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endParaRPr lang="en-US" altLang="ko-KR" b="1" dirty="0" smtClean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73528"/>
            <a:ext cx="7272808" cy="4482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165816"/>
            <a:ext cx="4968552" cy="1890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59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kt90\Desktop\templ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236" y="14500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lt"/>
              </a:rPr>
              <a:t>쿠폰 선물</a:t>
            </a:r>
            <a:endParaRPr lang="en-US" altLang="ko-KR" b="1" dirty="0" smtClean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763688" y="627534"/>
            <a:ext cx="3384376" cy="4220874"/>
            <a:chOff x="1835696" y="873509"/>
            <a:chExt cx="5048250" cy="5832648"/>
          </a:xfrm>
        </p:grpSpPr>
        <p:pic>
          <p:nvPicPr>
            <p:cNvPr id="14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873509"/>
              <a:ext cx="5048250" cy="583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746293" y="936841"/>
              <a:ext cx="1958766" cy="467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식당 </a:t>
              </a:r>
              <a:r>
                <a:rPr lang="en-US" altLang="ko-KR" sz="1000" dirty="0" smtClean="0"/>
                <a:t>: </a:t>
              </a:r>
              <a:r>
                <a:rPr lang="ko-KR" altLang="en-US" sz="1000" dirty="0" smtClean="0"/>
                <a:t>삿포로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강남점</a:t>
              </a:r>
              <a:endParaRPr lang="en-US" altLang="ko-KR" sz="10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56287" y="1284339"/>
              <a:ext cx="1853653" cy="467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전</a:t>
              </a:r>
              <a:r>
                <a:rPr lang="ko-KR" altLang="en-US" sz="1000" dirty="0"/>
                <a:t>번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: 02-123-1234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56287" y="1737605"/>
              <a:ext cx="2141572" cy="467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위</a:t>
              </a:r>
              <a:r>
                <a:rPr lang="ko-KR" altLang="en-US" sz="1000" dirty="0"/>
                <a:t>치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: </a:t>
              </a:r>
              <a:r>
                <a:rPr lang="ko-KR" altLang="en-US" sz="1000" dirty="0" smtClean="0"/>
                <a:t>강남구 </a:t>
              </a:r>
              <a:r>
                <a:rPr lang="ko-KR" altLang="en-US" sz="1000" dirty="0" err="1" smtClean="0"/>
                <a:t>블라블라</a:t>
              </a:r>
              <a:endParaRPr lang="en-US" altLang="ko-KR" sz="1000" dirty="0" smtClean="0"/>
            </a:p>
          </p:txBody>
        </p:sp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873509"/>
              <a:ext cx="1514475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02" y="4110924"/>
            <a:ext cx="939335" cy="33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59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kt90\Desktop\templ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236" y="14500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lt"/>
              </a:rPr>
              <a:t>쿠폰 구매</a:t>
            </a:r>
            <a:endParaRPr lang="ko-KR" altLang="en-US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835696" y="655132"/>
            <a:ext cx="3384376" cy="4220874"/>
            <a:chOff x="1835696" y="873509"/>
            <a:chExt cx="5048250" cy="5832648"/>
          </a:xfrm>
        </p:grpSpPr>
        <p:pic>
          <p:nvPicPr>
            <p:cNvPr id="6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873509"/>
              <a:ext cx="5048250" cy="583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746293" y="936841"/>
              <a:ext cx="1958766" cy="467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식당 </a:t>
              </a:r>
              <a:r>
                <a:rPr lang="en-US" altLang="ko-KR" sz="1000" dirty="0" smtClean="0"/>
                <a:t>: </a:t>
              </a:r>
              <a:r>
                <a:rPr lang="ko-KR" altLang="en-US" sz="1000" dirty="0" smtClean="0"/>
                <a:t>삿포로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강남점</a:t>
              </a:r>
              <a:endParaRPr lang="en-US" altLang="ko-KR" sz="1000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56287" y="1284339"/>
              <a:ext cx="1853653" cy="467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전</a:t>
              </a:r>
              <a:r>
                <a:rPr lang="ko-KR" altLang="en-US" sz="1000" dirty="0"/>
                <a:t>번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: 02-123-1234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56287" y="1737605"/>
              <a:ext cx="2141572" cy="4679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위</a:t>
              </a:r>
              <a:r>
                <a:rPr lang="ko-KR" altLang="en-US" sz="1000" dirty="0"/>
                <a:t>치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: </a:t>
              </a:r>
              <a:r>
                <a:rPr lang="ko-KR" altLang="en-US" sz="1000" dirty="0" smtClean="0"/>
                <a:t>강남구 </a:t>
              </a:r>
              <a:r>
                <a:rPr lang="ko-KR" altLang="en-US" sz="1000" dirty="0" err="1" smtClean="0"/>
                <a:t>블라블라</a:t>
              </a:r>
              <a:endParaRPr lang="en-US" altLang="ko-KR" sz="1000" dirty="0" smtClean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873509"/>
              <a:ext cx="1514475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4429738" y="4121810"/>
            <a:ext cx="7183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구매하기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9959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kt90\Desktop\templ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235" y="14500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lt"/>
              </a:rPr>
              <a:t>쿠폰구매 결제</a:t>
            </a:r>
            <a:endParaRPr lang="ko-KR" altLang="en-US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627534"/>
            <a:ext cx="2759927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59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32</Words>
  <Application>Microsoft Office PowerPoint</Application>
  <PresentationFormat>화면 슬라이드 쇼(16:9)</PresentationFormat>
  <Paragraphs>12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KYUNGTAEK HONG</dc:creator>
  <cp:lastModifiedBy>KYUNGTAEK HONG</cp:lastModifiedBy>
  <cp:revision>14</cp:revision>
  <dcterms:created xsi:type="dcterms:W3CDTF">2016-09-04T15:09:38Z</dcterms:created>
  <dcterms:modified xsi:type="dcterms:W3CDTF">2016-09-05T02:19:32Z</dcterms:modified>
</cp:coreProperties>
</file>