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8" r:id="rId1"/>
    <p:sldMasterId id="2147483719" r:id="rId2"/>
    <p:sldMasterId id="2147483720" r:id="rId3"/>
  </p:sldMasterIdLst>
  <p:notesMasterIdLst>
    <p:notesMasterId r:id="rId28"/>
  </p:notesMasterIdLst>
  <p:sldIdLst>
    <p:sldId id="257" r:id="rId4"/>
    <p:sldId id="258" r:id="rId5"/>
    <p:sldId id="275" r:id="rId6"/>
    <p:sldId id="260" r:id="rId7"/>
    <p:sldId id="259" r:id="rId8"/>
    <p:sldId id="276" r:id="rId9"/>
    <p:sldId id="280" r:id="rId10"/>
    <p:sldId id="278" r:id="rId11"/>
    <p:sldId id="270" r:id="rId12"/>
    <p:sldId id="271" r:id="rId13"/>
    <p:sldId id="279" r:id="rId14"/>
    <p:sldId id="285" r:id="rId15"/>
    <p:sldId id="284" r:id="rId16"/>
    <p:sldId id="283" r:id="rId17"/>
    <p:sldId id="282" r:id="rId18"/>
    <p:sldId id="281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69" r:id="rId27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9"/>
      <p:bold r:id="rId30"/>
    </p:embeddedFont>
    <p:embeddedFont>
      <p:font typeface="a옛날목욕탕L" panose="02020600000000000000" pitchFamily="18" charset="-127"/>
      <p:regular r:id="rId31"/>
    </p:embeddedFont>
    <p:embeddedFont>
      <p:font typeface="a옛날목욕탕B" panose="02020600000000000000" pitchFamily="18" charset="-127"/>
      <p:regular r:id="rId32"/>
    </p:embeddedFont>
    <p:embeddedFont>
      <p:font typeface="HY헤드라인M" panose="02030600000101010101" pitchFamily="18" charset="-127"/>
      <p:regular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1617" userDrawn="1">
          <p15:clr>
            <a:srgbClr val="A4A3A4"/>
          </p15:clr>
        </p15:guide>
        <p15:guide id="1" pos="28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15" d="100"/>
          <a:sy n="115" d="100"/>
        </p:scale>
        <p:origin x="684" y="96"/>
      </p:cViewPr>
      <p:guideLst>
        <p:guide orient="horz" pos="161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B0245-9089-4CED-A435-C0670149BC8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F3A64-A14A-4DEC-99E1-6947C12B7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82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자본주의는 자유주의를 </a:t>
            </a:r>
            <a:r>
              <a:rPr lang="ko-KR" altLang="en-US" dirty="0" err="1" smtClean="0"/>
              <a:t>실현하기위한</a:t>
            </a:r>
            <a:r>
              <a:rPr lang="ko-KR" altLang="en-US" dirty="0" smtClean="0"/>
              <a:t> 경제체제를 의미합니다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자본주의의 기본 </a:t>
            </a:r>
            <a:r>
              <a:rPr lang="ko-KR" altLang="en-US" dirty="0" err="1" smtClean="0"/>
              <a:t>삼요소에는</a:t>
            </a:r>
            <a:r>
              <a:rPr lang="ko-KR" altLang="en-US" dirty="0" smtClean="0"/>
              <a:t> 재산권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법치주의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개인의 선택권이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다시 말해 법이라는 </a:t>
            </a:r>
            <a:r>
              <a:rPr lang="ko-KR" altLang="en-US" dirty="0" err="1" smtClean="0"/>
              <a:t>틀안에서</a:t>
            </a:r>
            <a:r>
              <a:rPr lang="ko-KR" altLang="en-US" dirty="0" smtClean="0"/>
              <a:t> 각자의 재산에 대한 권리를 가지고 자신에게 유리한 이익을 </a:t>
            </a:r>
            <a:r>
              <a:rPr lang="ko-KR" altLang="en-US" dirty="0" err="1" smtClean="0"/>
              <a:t>선택할수</a:t>
            </a:r>
            <a:r>
              <a:rPr lang="ko-KR" altLang="en-US" dirty="0" smtClean="0"/>
              <a:t> 있는 체제를 의미합니다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우리는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B79AA-FE47-4F8A-94CA-859A166E7EF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9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Object rect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3" name="텍스트 개체 틀 3" hidden="1"/>
          <p:cNvSpPr>
            <a:spLocks noGrp="1" noChangeArrowheads="1"/>
          </p:cNvSpPr>
          <p:nvPr>
            <p:ph type="body"/>
          </p:nvPr>
        </p:nvSpPr>
        <p:spPr>
          <a:xfrm>
            <a:off x="914400" y="4330700"/>
            <a:ext cx="5029200" cy="4103688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85000" lnSpcReduction="20000"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자본주의는 자유주의를 실현하기위한 경제체제를 의미합니다. 자본주의의 기본 삼요소에는 재산권, 법치주의, 개인의 선택권이 있습니다. 다시 말해 법이라는 틀안에서 각자의 재산에 대한 권리를 가지고 자신에게 유리한 이익을 선택할수 있는 체제를 의미합니다. </a:t>
            </a:r>
          </a:p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우리는 </a:t>
            </a:r>
          </a:p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en-US" altLang="ko-KR" sz="32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85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Object rect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3" name="텍스트 개체 틀 3" hidden="1"/>
          <p:cNvSpPr>
            <a:spLocks noGrp="1" noChangeArrowheads="1"/>
          </p:cNvSpPr>
          <p:nvPr>
            <p:ph type="body"/>
          </p:nvPr>
        </p:nvSpPr>
        <p:spPr>
          <a:xfrm>
            <a:off x="914400" y="4330700"/>
            <a:ext cx="5029200" cy="4103688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85000" lnSpcReduction="20000"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자본주의는 자유주의를 실현하기위한 경제체제를 의미합니다. 자본주의의 기본 삼요소에는 재산권, 법치주의, 개인의 선택권이 있습니다. 다시 말해 법이라는 틀안에서 각자의 재산에 대한 권리를 가지고 자신에게 유리한 이익을 선택할수 있는 체제를 의미합니다. </a:t>
            </a:r>
          </a:p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우리는 </a:t>
            </a:r>
          </a:p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en-US" altLang="ko-KR" sz="32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393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자본주의는 자유주의를 </a:t>
            </a:r>
            <a:r>
              <a:rPr lang="ko-KR" altLang="en-US" dirty="0" err="1" smtClean="0"/>
              <a:t>실현하기위한</a:t>
            </a:r>
            <a:r>
              <a:rPr lang="ko-KR" altLang="en-US" dirty="0" smtClean="0"/>
              <a:t> 경제체제를 의미합니다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자본주의의 기본 </a:t>
            </a:r>
            <a:r>
              <a:rPr lang="ko-KR" altLang="en-US" dirty="0" err="1" smtClean="0"/>
              <a:t>삼요소에는</a:t>
            </a:r>
            <a:r>
              <a:rPr lang="ko-KR" altLang="en-US" dirty="0" smtClean="0"/>
              <a:t> 재산권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법치주의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개인의 선택권이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다시 말해 법이라는 </a:t>
            </a:r>
            <a:r>
              <a:rPr lang="ko-KR" altLang="en-US" dirty="0" err="1" smtClean="0"/>
              <a:t>틀안에서</a:t>
            </a:r>
            <a:r>
              <a:rPr lang="ko-KR" altLang="en-US" dirty="0" smtClean="0"/>
              <a:t> 각자의 재산에 대한 권리를 가지고 자신에게 유리한 이익을 </a:t>
            </a:r>
            <a:r>
              <a:rPr lang="ko-KR" altLang="en-US" dirty="0" err="1" smtClean="0"/>
              <a:t>선택할수</a:t>
            </a:r>
            <a:r>
              <a:rPr lang="ko-KR" altLang="en-US" dirty="0" smtClean="0"/>
              <a:t> 있는 체제를 의미합니다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우리는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B79AA-FE47-4F8A-94CA-859A166E7EF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9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Object rect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3" name="텍스트 개체 틀 3" hidden="1"/>
          <p:cNvSpPr>
            <a:spLocks noGrp="1" noChangeArrowheads="1"/>
          </p:cNvSpPr>
          <p:nvPr>
            <p:ph type="body"/>
          </p:nvPr>
        </p:nvSpPr>
        <p:spPr>
          <a:xfrm>
            <a:off x="914400" y="4330700"/>
            <a:ext cx="5029200" cy="4103688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568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Object rect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3" name="텍스트 개체 틀 3" hidden="1"/>
          <p:cNvSpPr>
            <a:spLocks noGrp="1" noChangeArrowheads="1"/>
          </p:cNvSpPr>
          <p:nvPr>
            <p:ph type="body"/>
          </p:nvPr>
        </p:nvSpPr>
        <p:spPr>
          <a:xfrm>
            <a:off x="914400" y="4330700"/>
            <a:ext cx="5029200" cy="4103688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85000" lnSpcReduction="20000"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자본주의는 자유주의를 실현하기위한 경제체제를 의미합니다. 자본주의의 기본 삼요소에는 재산권, 법치주의, 개인의 선택권이 있습니다. 다시 말해 법이라는 틀안에서 각자의 재산에 대한 권리를 가지고 자신에게 유리한 이익을 선택할수 있는 체제를 의미합니다. </a:t>
            </a:r>
          </a:p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우리는 </a:t>
            </a:r>
          </a:p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en-US" altLang="ko-KR" sz="32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857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Object rect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3" name="텍스트 개체 틀 3" hidden="1"/>
          <p:cNvSpPr>
            <a:spLocks noGrp="1" noChangeArrowheads="1"/>
          </p:cNvSpPr>
          <p:nvPr>
            <p:ph type="body"/>
          </p:nvPr>
        </p:nvSpPr>
        <p:spPr>
          <a:xfrm>
            <a:off x="914400" y="4330700"/>
            <a:ext cx="5029200" cy="4103688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85000" lnSpcReduction="20000"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자본주의는 자유주의를 실현하기위한 경제체제를 의미합니다. 자본주의의 기본 삼요소에는 재산권, 법치주의, 개인의 선택권이 있습니다. 다시 말해 법이라는 틀안에서 각자의 재산에 대한 권리를 가지고 자신에게 유리한 이익을 선택할수 있는 체제를 의미합니다. </a:t>
            </a:r>
          </a:p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우리는 </a:t>
            </a:r>
          </a:p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en-US" altLang="ko-KR" sz="32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676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Object rect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3" name="텍스트 개체 틀 3" hidden="1"/>
          <p:cNvSpPr>
            <a:spLocks noGrp="1" noChangeArrowheads="1"/>
          </p:cNvSpPr>
          <p:nvPr>
            <p:ph type="body"/>
          </p:nvPr>
        </p:nvSpPr>
        <p:spPr>
          <a:xfrm>
            <a:off x="914400" y="4330700"/>
            <a:ext cx="5029200" cy="4103688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메뉴 선호도 / </a:t>
            </a:r>
          </a:p>
        </p:txBody>
      </p:sp>
    </p:spTree>
    <p:extLst>
      <p:ext uri="{BB962C8B-B14F-4D97-AF65-F5344CB8AC3E}">
        <p14:creationId xmlns:p14="http://schemas.microsoft.com/office/powerpoint/2010/main" val="3831221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Object rect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3" name="텍스트 개체 틀 3" hidden="1"/>
          <p:cNvSpPr>
            <a:spLocks noGrp="1" noChangeArrowheads="1"/>
          </p:cNvSpPr>
          <p:nvPr>
            <p:ph type="body"/>
          </p:nvPr>
        </p:nvSpPr>
        <p:spPr>
          <a:xfrm>
            <a:off x="914400" y="4330700"/>
            <a:ext cx="5029200" cy="4103688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85000" lnSpcReduction="20000"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자본주의는 자유주의를 실현하기위한 경제체제를 의미합니다. 자본주의의 기본 삼요소에는 재산권, 법치주의, 개인의 선택권이 있습니다. 다시 말해 법이라는 틀안에서 각자의 재산에 대한 권리를 가지고 자신에게 유리한 이익을 선택할수 있는 체제를 의미합니다. </a:t>
            </a:r>
          </a:p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우리는 </a:t>
            </a:r>
          </a:p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en-US" altLang="ko-KR" sz="32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387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Object rect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3" name="텍스트 개체 틀 3" hidden="1"/>
          <p:cNvSpPr>
            <a:spLocks noGrp="1" noChangeArrowheads="1"/>
          </p:cNvSpPr>
          <p:nvPr>
            <p:ph type="body"/>
          </p:nvPr>
        </p:nvSpPr>
        <p:spPr>
          <a:xfrm>
            <a:off x="914400" y="4330700"/>
            <a:ext cx="5029200" cy="4103688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85000" lnSpcReduction="20000"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자본주의는 자유주의를 실현하기위한 경제체제를 의미합니다. 자본주의의 기본 삼요소에는 재산권, 법치주의, 개인의 선택권이 있습니다. 다시 말해 법이라는 틀안에서 각자의 재산에 대한 권리를 가지고 자신에게 유리한 이익을 선택할수 있는 체제를 의미합니다. </a:t>
            </a:r>
          </a:p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우리는 </a:t>
            </a:r>
          </a:p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en-US" altLang="ko-KR" sz="32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083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Object rect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3" name="텍스트 개체 틀 3" hidden="1"/>
          <p:cNvSpPr>
            <a:spLocks noGrp="1" noChangeArrowheads="1"/>
          </p:cNvSpPr>
          <p:nvPr>
            <p:ph type="body"/>
          </p:nvPr>
        </p:nvSpPr>
        <p:spPr>
          <a:xfrm>
            <a:off x="914400" y="4330700"/>
            <a:ext cx="5029200" cy="4103688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85000" lnSpcReduction="20000"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자본주의는 자유주의를 실현하기위한 경제체제를 의미합니다. 자본주의의 기본 삼요소에는 재산권, 법치주의, 개인의 선택권이 있습니다. 다시 말해 법이라는 틀안에서 각자의 재산에 대한 권리를 가지고 자신에게 유리한 이익을 선택할수 있는 체제를 의미합니다. </a:t>
            </a:r>
          </a:p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우리는 </a:t>
            </a:r>
          </a:p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en-US" altLang="ko-KR" sz="32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23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9AE1-787F-409A-AB90-E1E90DBE376C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2FC4-478F-4678-A6D0-E8752412E5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9AE1-787F-409A-AB90-E1E90DBE376C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2FC4-478F-4678-A6D0-E8752412E5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9AE1-787F-409A-AB90-E1E90DBE376C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2FC4-478F-4678-A6D0-E8752412E5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ctrTitle"/>
          </p:nvPr>
        </p:nvSpPr>
        <p:spPr>
          <a:xfrm>
            <a:off x="685800" y="1597660"/>
            <a:ext cx="7773035" cy="110299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3"/>
          <p:cNvSpPr>
            <a:spLocks noGrp="1" noChangeArrowheads="1"/>
          </p:cNvSpPr>
          <p:nvPr>
            <p:ph type="subTitle"/>
          </p:nvPr>
        </p:nvSpPr>
        <p:spPr>
          <a:xfrm>
            <a:off x="1371600" y="2914650"/>
            <a:ext cx="6401435" cy="13150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4"/>
          <p:cNvSpPr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2016-09-06</a:t>
            </a:fld>
            <a:endParaRPr lang="ko-KR" altLang="en-US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5"/>
          <p:cNvSpPr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6"/>
          <p:cNvSpPr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05740"/>
            <a:ext cx="8230235" cy="8578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3"/>
          <p:cNvSpPr txBox="1">
            <a:spLocks noGrp="1" noChangeArrowheads="1"/>
          </p:cNvSpPr>
          <p:nvPr>
            <p:ph/>
          </p:nvPr>
        </p:nvSpPr>
        <p:spPr>
          <a:xfrm>
            <a:off x="457200" y="1200150"/>
            <a:ext cx="8230235" cy="3395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4"/>
          <p:cNvSpPr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2016-09-06</a:t>
            </a:fld>
            <a:endParaRPr lang="ko-KR" altLang="en-US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5"/>
          <p:cNvSpPr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6"/>
          <p:cNvSpPr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722630" y="3305175"/>
            <a:ext cx="7773035" cy="10223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3"/>
          <p:cNvSpPr>
            <a:spLocks noGrp="1" noChangeArrowheads="1"/>
          </p:cNvSpPr>
          <p:nvPr>
            <p:ph type="body"/>
          </p:nvPr>
        </p:nvSpPr>
        <p:spPr>
          <a:xfrm>
            <a:off x="722630" y="2179955"/>
            <a:ext cx="7773035" cy="11258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4"/>
          <p:cNvSpPr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2016-09-06</a:t>
            </a:fld>
            <a:endParaRPr lang="ko-KR" altLang="en-US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5"/>
          <p:cNvSpPr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6"/>
          <p:cNvSpPr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05740"/>
            <a:ext cx="8230235" cy="8578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3"/>
          <p:cNvSpPr txBox="1">
            <a:spLocks noGrp="1" noChangeArrowheads="1"/>
          </p:cNvSpPr>
          <p:nvPr>
            <p:ph/>
          </p:nvPr>
        </p:nvSpPr>
        <p:spPr>
          <a:xfrm>
            <a:off x="457200" y="1200150"/>
            <a:ext cx="4039235" cy="3395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4"/>
          <p:cNvSpPr txBox="1">
            <a:spLocks noGrp="1" noChangeArrowheads="1"/>
          </p:cNvSpPr>
          <p:nvPr>
            <p:ph/>
          </p:nvPr>
        </p:nvSpPr>
        <p:spPr>
          <a:xfrm>
            <a:off x="4648200" y="1200150"/>
            <a:ext cx="4039235" cy="339534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5"/>
          <p:cNvSpPr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2016-09-06</a:t>
            </a:fld>
            <a:endParaRPr lang="ko-KR" altLang="en-US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7"/>
          <p:cNvSpPr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05740"/>
            <a:ext cx="8230235" cy="8578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3"/>
          <p:cNvSpPr>
            <a:spLocks noGrp="1" noChangeArrowheads="1"/>
          </p:cNvSpPr>
          <p:nvPr>
            <p:ph type="body"/>
          </p:nvPr>
        </p:nvSpPr>
        <p:spPr>
          <a:xfrm>
            <a:off x="457200" y="1151255"/>
            <a:ext cx="4041140" cy="4806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4"/>
          <p:cNvSpPr txBox="1">
            <a:spLocks noGrp="1" noChangeArrowheads="1"/>
          </p:cNvSpPr>
          <p:nvPr>
            <p:ph/>
          </p:nvPr>
        </p:nvSpPr>
        <p:spPr>
          <a:xfrm>
            <a:off x="457200" y="1631315"/>
            <a:ext cx="4041140" cy="2964180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5"/>
          <p:cNvSpPr>
            <a:spLocks noGrp="1" noChangeArrowheads="1"/>
          </p:cNvSpPr>
          <p:nvPr>
            <p:ph type="body"/>
          </p:nvPr>
        </p:nvSpPr>
        <p:spPr>
          <a:xfrm>
            <a:off x="4645025" y="1151255"/>
            <a:ext cx="4042410" cy="4806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6"/>
          <p:cNvSpPr txBox="1">
            <a:spLocks noGrp="1" noChangeArrowheads="1"/>
          </p:cNvSpPr>
          <p:nvPr>
            <p:ph/>
          </p:nvPr>
        </p:nvSpPr>
        <p:spPr>
          <a:xfrm>
            <a:off x="4645025" y="1631315"/>
            <a:ext cx="4042410" cy="2964180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7"/>
          <p:cNvSpPr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2016-09-06</a:t>
            </a:fld>
            <a:endParaRPr lang="ko-KR" altLang="en-US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8"/>
          <p:cNvSpPr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9"/>
          <p:cNvSpPr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05740"/>
            <a:ext cx="8230235" cy="8578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3"/>
          <p:cNvSpPr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2016-09-06</a:t>
            </a:fld>
            <a:endParaRPr lang="ko-KR" altLang="en-US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4"/>
          <p:cNvSpPr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2"/>
          <p:cNvSpPr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2016-09-06</a:t>
            </a:fld>
            <a:endParaRPr lang="ko-KR" altLang="en-US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3"/>
          <p:cNvSpPr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4"/>
          <p:cNvSpPr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04470"/>
            <a:ext cx="3009265" cy="8724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3"/>
          <p:cNvSpPr txBox="1">
            <a:spLocks noGrp="1" noChangeArrowheads="1"/>
          </p:cNvSpPr>
          <p:nvPr>
            <p:ph/>
          </p:nvPr>
        </p:nvSpPr>
        <p:spPr>
          <a:xfrm>
            <a:off x="3575050" y="205105"/>
            <a:ext cx="5112385" cy="43903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4"/>
          <p:cNvSpPr>
            <a:spLocks noGrp="1" noChangeArrowheads="1"/>
          </p:cNvSpPr>
          <p:nvPr>
            <p:ph type="body"/>
          </p:nvPr>
        </p:nvSpPr>
        <p:spPr>
          <a:xfrm>
            <a:off x="457200" y="1076325"/>
            <a:ext cx="3009265" cy="35191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5"/>
          <p:cNvSpPr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2016-09-06</a:t>
            </a:fld>
            <a:endParaRPr lang="ko-KR" altLang="en-US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7"/>
          <p:cNvSpPr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9AE1-787F-409A-AB90-E1E90DBE376C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2FC4-478F-4678-A6D0-E8752412E5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1792605" y="3600450"/>
            <a:ext cx="5487035" cy="4254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3"/>
          <p:cNvSpPr>
            <a:spLocks noGrp="1" noChangeArrowheads="1"/>
          </p:cNvSpPr>
          <p:nvPr>
            <p:ph type="pic"/>
          </p:nvPr>
        </p:nvSpPr>
        <p:spPr>
          <a:xfrm>
            <a:off x="1792605" y="459740"/>
            <a:ext cx="5487035" cy="3086735"/>
          </a:xfrm>
        </p:spPr>
        <p:txBody>
          <a:bodyPr vert="horz" wrap="square" lIns="0" tIns="0" rIns="0" bIns="0" anchor="t"/>
          <a:lstStyle/>
          <a:p>
            <a:pPr algn="ctr">
              <a:buFontTx/>
              <a:buNone/>
            </a:pPr>
            <a:endParaRPr lang="ko-KR" altLang="en-US" sz="20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>
            <a:spLocks noGrp="1" noChangeArrowheads="1"/>
          </p:cNvSpPr>
          <p:nvPr>
            <p:ph type="body"/>
          </p:nvPr>
        </p:nvSpPr>
        <p:spPr>
          <a:xfrm>
            <a:off x="1792605" y="4025265"/>
            <a:ext cx="5487035" cy="60452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5"/>
          <p:cNvSpPr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2016-09-06</a:t>
            </a:fld>
            <a:endParaRPr lang="ko-KR" altLang="en-US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7"/>
          <p:cNvSpPr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05740"/>
            <a:ext cx="8230235" cy="8578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3"/>
          <p:cNvSpPr>
            <a:spLocks noGrp="1" noChangeArrowheads="1"/>
          </p:cNvSpPr>
          <p:nvPr>
            <p:ph type="body" orient="vert"/>
          </p:nvPr>
        </p:nvSpPr>
        <p:spPr>
          <a:xfrm>
            <a:off x="457200" y="1200150"/>
            <a:ext cx="8230235" cy="339534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4"/>
          <p:cNvSpPr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2016-09-06</a:t>
            </a:fld>
            <a:endParaRPr lang="ko-KR" altLang="en-US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5"/>
          <p:cNvSpPr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6"/>
          <p:cNvSpPr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2"/>
          <p:cNvSpPr>
            <a:spLocks noGrp="1" noChangeArrowheads="1"/>
          </p:cNvSpPr>
          <p:nvPr>
            <p:ph type="title" orient="vert"/>
          </p:nvPr>
        </p:nvSpPr>
        <p:spPr>
          <a:xfrm>
            <a:off x="6629400" y="205740"/>
            <a:ext cx="2058035" cy="438912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3"/>
          <p:cNvSpPr>
            <a:spLocks noGrp="1" noChangeArrowheads="1"/>
          </p:cNvSpPr>
          <p:nvPr>
            <p:ph type="body" orient="vert"/>
          </p:nvPr>
        </p:nvSpPr>
        <p:spPr>
          <a:xfrm>
            <a:off x="457200" y="205740"/>
            <a:ext cx="6020435" cy="438912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4"/>
          <p:cNvSpPr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2016-09-06</a:t>
            </a:fld>
            <a:endParaRPr lang="ko-KR" altLang="en-US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5"/>
          <p:cNvSpPr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6"/>
          <p:cNvSpPr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ctrTitle"/>
          </p:nvPr>
        </p:nvSpPr>
        <p:spPr>
          <a:xfrm>
            <a:off x="685800" y="1597660"/>
            <a:ext cx="7773035" cy="110299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3"/>
          <p:cNvSpPr>
            <a:spLocks noGrp="1" noChangeArrowheads="1"/>
          </p:cNvSpPr>
          <p:nvPr>
            <p:ph type="subTitle"/>
          </p:nvPr>
        </p:nvSpPr>
        <p:spPr>
          <a:xfrm>
            <a:off x="1371600" y="2914650"/>
            <a:ext cx="6401435" cy="13150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4"/>
          <p:cNvSpPr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2016-09-06</a:t>
            </a:fld>
            <a:endParaRPr lang="ko-KR" altLang="en-US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5"/>
          <p:cNvSpPr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6"/>
          <p:cNvSpPr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05740"/>
            <a:ext cx="8230235" cy="8578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3"/>
          <p:cNvSpPr txBox="1">
            <a:spLocks noGrp="1" noChangeArrowheads="1"/>
          </p:cNvSpPr>
          <p:nvPr>
            <p:ph/>
          </p:nvPr>
        </p:nvSpPr>
        <p:spPr>
          <a:xfrm>
            <a:off x="457200" y="1200150"/>
            <a:ext cx="8230235" cy="3395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4"/>
          <p:cNvSpPr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2016-09-06</a:t>
            </a:fld>
            <a:endParaRPr lang="ko-KR" altLang="en-US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5"/>
          <p:cNvSpPr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6"/>
          <p:cNvSpPr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722630" y="3305175"/>
            <a:ext cx="7773035" cy="10223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3"/>
          <p:cNvSpPr>
            <a:spLocks noGrp="1" noChangeArrowheads="1"/>
          </p:cNvSpPr>
          <p:nvPr>
            <p:ph type="body"/>
          </p:nvPr>
        </p:nvSpPr>
        <p:spPr>
          <a:xfrm>
            <a:off x="722630" y="2179955"/>
            <a:ext cx="7773035" cy="11258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4"/>
          <p:cNvSpPr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2016-09-06</a:t>
            </a:fld>
            <a:endParaRPr lang="ko-KR" altLang="en-US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5"/>
          <p:cNvSpPr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6"/>
          <p:cNvSpPr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05740"/>
            <a:ext cx="8230235" cy="8578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3"/>
          <p:cNvSpPr txBox="1">
            <a:spLocks noGrp="1" noChangeArrowheads="1"/>
          </p:cNvSpPr>
          <p:nvPr>
            <p:ph/>
          </p:nvPr>
        </p:nvSpPr>
        <p:spPr>
          <a:xfrm>
            <a:off x="457200" y="1200150"/>
            <a:ext cx="4039235" cy="3395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4"/>
          <p:cNvSpPr txBox="1">
            <a:spLocks noGrp="1" noChangeArrowheads="1"/>
          </p:cNvSpPr>
          <p:nvPr>
            <p:ph/>
          </p:nvPr>
        </p:nvSpPr>
        <p:spPr>
          <a:xfrm>
            <a:off x="4648200" y="1200150"/>
            <a:ext cx="4039235" cy="339534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5"/>
          <p:cNvSpPr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2016-09-06</a:t>
            </a:fld>
            <a:endParaRPr lang="ko-KR" altLang="en-US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7"/>
          <p:cNvSpPr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05740"/>
            <a:ext cx="8230235" cy="8578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3"/>
          <p:cNvSpPr>
            <a:spLocks noGrp="1" noChangeArrowheads="1"/>
          </p:cNvSpPr>
          <p:nvPr>
            <p:ph type="body"/>
          </p:nvPr>
        </p:nvSpPr>
        <p:spPr>
          <a:xfrm>
            <a:off x="457200" y="1151255"/>
            <a:ext cx="4041140" cy="4806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4"/>
          <p:cNvSpPr txBox="1">
            <a:spLocks noGrp="1" noChangeArrowheads="1"/>
          </p:cNvSpPr>
          <p:nvPr>
            <p:ph/>
          </p:nvPr>
        </p:nvSpPr>
        <p:spPr>
          <a:xfrm>
            <a:off x="457200" y="1631315"/>
            <a:ext cx="4041140" cy="2964180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5"/>
          <p:cNvSpPr>
            <a:spLocks noGrp="1" noChangeArrowheads="1"/>
          </p:cNvSpPr>
          <p:nvPr>
            <p:ph type="body"/>
          </p:nvPr>
        </p:nvSpPr>
        <p:spPr>
          <a:xfrm>
            <a:off x="4645025" y="1151255"/>
            <a:ext cx="4042410" cy="4806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6"/>
          <p:cNvSpPr txBox="1">
            <a:spLocks noGrp="1" noChangeArrowheads="1"/>
          </p:cNvSpPr>
          <p:nvPr>
            <p:ph/>
          </p:nvPr>
        </p:nvSpPr>
        <p:spPr>
          <a:xfrm>
            <a:off x="4645025" y="1631315"/>
            <a:ext cx="4042410" cy="2964180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7"/>
          <p:cNvSpPr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2016-09-06</a:t>
            </a:fld>
            <a:endParaRPr lang="ko-KR" altLang="en-US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8"/>
          <p:cNvSpPr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9"/>
          <p:cNvSpPr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05740"/>
            <a:ext cx="8230235" cy="8578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3"/>
          <p:cNvSpPr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2016-09-06</a:t>
            </a:fld>
            <a:endParaRPr lang="ko-KR" altLang="en-US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4"/>
          <p:cNvSpPr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2"/>
          <p:cNvSpPr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2016-09-06</a:t>
            </a:fld>
            <a:endParaRPr lang="ko-KR" altLang="en-US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3"/>
          <p:cNvSpPr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4"/>
          <p:cNvSpPr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9AE1-787F-409A-AB90-E1E90DBE376C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2FC4-478F-4678-A6D0-E8752412E5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04470"/>
            <a:ext cx="3009265" cy="8724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3"/>
          <p:cNvSpPr txBox="1">
            <a:spLocks noGrp="1" noChangeArrowheads="1"/>
          </p:cNvSpPr>
          <p:nvPr>
            <p:ph/>
          </p:nvPr>
        </p:nvSpPr>
        <p:spPr>
          <a:xfrm>
            <a:off x="3575050" y="205105"/>
            <a:ext cx="5112385" cy="43903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4"/>
          <p:cNvSpPr>
            <a:spLocks noGrp="1" noChangeArrowheads="1"/>
          </p:cNvSpPr>
          <p:nvPr>
            <p:ph type="body"/>
          </p:nvPr>
        </p:nvSpPr>
        <p:spPr>
          <a:xfrm>
            <a:off x="457200" y="1076325"/>
            <a:ext cx="3009265" cy="35191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5"/>
          <p:cNvSpPr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2016-09-06</a:t>
            </a:fld>
            <a:endParaRPr lang="ko-KR" altLang="en-US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7"/>
          <p:cNvSpPr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1792605" y="3600450"/>
            <a:ext cx="5487035" cy="4254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3"/>
          <p:cNvSpPr>
            <a:spLocks noGrp="1" noChangeArrowheads="1"/>
          </p:cNvSpPr>
          <p:nvPr>
            <p:ph type="pic"/>
          </p:nvPr>
        </p:nvSpPr>
        <p:spPr>
          <a:xfrm>
            <a:off x="1792605" y="459740"/>
            <a:ext cx="5487035" cy="3086735"/>
          </a:xfrm>
        </p:spPr>
        <p:txBody>
          <a:bodyPr vert="horz" wrap="square" lIns="0" tIns="0" rIns="0" bIns="0" anchor="t"/>
          <a:lstStyle/>
          <a:p>
            <a:pPr algn="ctr">
              <a:buFontTx/>
              <a:buNone/>
            </a:pPr>
            <a:endParaRPr lang="ko-KR" altLang="en-US" sz="20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>
            <a:spLocks noGrp="1" noChangeArrowheads="1"/>
          </p:cNvSpPr>
          <p:nvPr>
            <p:ph type="body"/>
          </p:nvPr>
        </p:nvSpPr>
        <p:spPr>
          <a:xfrm>
            <a:off x="1792605" y="4025265"/>
            <a:ext cx="5487035" cy="60452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5"/>
          <p:cNvSpPr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2016-09-06</a:t>
            </a:fld>
            <a:endParaRPr lang="ko-KR" altLang="en-US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7"/>
          <p:cNvSpPr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05740"/>
            <a:ext cx="8230235" cy="8578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3"/>
          <p:cNvSpPr>
            <a:spLocks noGrp="1" noChangeArrowheads="1"/>
          </p:cNvSpPr>
          <p:nvPr>
            <p:ph type="body" orient="vert"/>
          </p:nvPr>
        </p:nvSpPr>
        <p:spPr>
          <a:xfrm>
            <a:off x="457200" y="1200150"/>
            <a:ext cx="8230235" cy="339534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4"/>
          <p:cNvSpPr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2016-09-06</a:t>
            </a:fld>
            <a:endParaRPr lang="ko-KR" altLang="en-US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5"/>
          <p:cNvSpPr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6"/>
          <p:cNvSpPr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2"/>
          <p:cNvSpPr>
            <a:spLocks noGrp="1" noChangeArrowheads="1"/>
          </p:cNvSpPr>
          <p:nvPr>
            <p:ph type="title" orient="vert"/>
          </p:nvPr>
        </p:nvSpPr>
        <p:spPr>
          <a:xfrm>
            <a:off x="6629400" y="205740"/>
            <a:ext cx="2058035" cy="438912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3"/>
          <p:cNvSpPr>
            <a:spLocks noGrp="1" noChangeArrowheads="1"/>
          </p:cNvSpPr>
          <p:nvPr>
            <p:ph type="body" orient="vert"/>
          </p:nvPr>
        </p:nvSpPr>
        <p:spPr>
          <a:xfrm>
            <a:off x="457200" y="205740"/>
            <a:ext cx="6020435" cy="438912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4"/>
          <p:cNvSpPr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2016-09-06</a:t>
            </a:fld>
            <a:endParaRPr lang="ko-KR" altLang="en-US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5"/>
          <p:cNvSpPr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6"/>
          <p:cNvSpPr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9AE1-787F-409A-AB90-E1E90DBE376C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2FC4-478F-4678-A6D0-E8752412E5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9AE1-787F-409A-AB90-E1E90DBE376C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2FC4-478F-4678-A6D0-E8752412E5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9AE1-787F-409A-AB90-E1E90DBE376C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2FC4-478F-4678-A6D0-E8752412E5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9AE1-787F-409A-AB90-E1E90DBE376C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2FC4-478F-4678-A6D0-E8752412E5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9AE1-787F-409A-AB90-E1E90DBE376C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2FC4-478F-4678-A6D0-E8752412E5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9AE1-787F-409A-AB90-E1E90DBE376C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2FC4-478F-4678-A6D0-E8752412E5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B9AE1-787F-409A-AB90-E1E90DBE376C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52FC4-478F-4678-A6D0-E8752412E5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97D">
            <a:lumMod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05740"/>
            <a:ext cx="8230235" cy="8578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3"/>
          <p:cNvSpPr>
            <a:spLocks noGrp="1" noChangeArrowheads="1"/>
          </p:cNvSpPr>
          <p:nvPr>
            <p:ph type="body"/>
          </p:nvPr>
        </p:nvSpPr>
        <p:spPr>
          <a:xfrm>
            <a:off x="457200" y="1200150"/>
            <a:ext cx="8230235" cy="3395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4"/>
          <p:cNvSpPr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2016-09-06</a:t>
            </a:fld>
            <a:endParaRPr lang="ko-KR" altLang="en-US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5"/>
          <p:cNvSpPr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6"/>
          <p:cNvSpPr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97D">
            <a:lumMod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05740"/>
            <a:ext cx="8230235" cy="8578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3"/>
          <p:cNvSpPr>
            <a:spLocks noGrp="1" noChangeArrowheads="1"/>
          </p:cNvSpPr>
          <p:nvPr>
            <p:ph type="body"/>
          </p:nvPr>
        </p:nvSpPr>
        <p:spPr>
          <a:xfrm>
            <a:off x="457200" y="1200150"/>
            <a:ext cx="8230235" cy="3395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4"/>
          <p:cNvSpPr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2016-09-06</a:t>
            </a:fld>
            <a:endParaRPr lang="ko-KR" altLang="en-US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5"/>
          <p:cNvSpPr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6"/>
          <p:cNvSpPr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7" descr="C:/Users/user/AppData/Roaming/PolarisOffice/ETemp/3068_5672424/fImage1678503417534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" y="0"/>
            <a:ext cx="9398635" cy="6246495"/>
          </a:xfrm>
          <a:prstGeom prst="rect">
            <a:avLst/>
          </a:prstGeom>
          <a:noFill/>
        </p:spPr>
      </p:pic>
      <p:sp>
        <p:nvSpPr>
          <p:cNvPr id="4" name="직사각형 3"/>
          <p:cNvSpPr>
            <a:spLocks noGrp="1" noChangeArrowheads="1"/>
          </p:cNvSpPr>
          <p:nvPr/>
        </p:nvSpPr>
        <p:spPr>
          <a:xfrm>
            <a:off x="487680" y="436245"/>
            <a:ext cx="8162925" cy="4243705"/>
          </a:xfrm>
          <a:prstGeom prst="rect">
            <a:avLst/>
          </a:prstGeom>
          <a:solidFill>
            <a:srgbClr val="323232">
              <a:alpha val="86075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68580" tIns="34290" rIns="68580" bIns="34290" anchor="ctr"/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Tx/>
              <a:buNone/>
            </a:pPr>
            <a:endParaRPr lang="ko-KR" altLang="en-US" sz="1800" dirty="0" smtClean="0">
              <a:solidFill>
                <a:srgbClr val="4F658A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67130" y="861933"/>
            <a:ext cx="2477281" cy="184204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ko-KR" altLang="en-US" sz="7200" kern="0" dirty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푸짐이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25776" y="3923772"/>
            <a:ext cx="266819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80840" y="4278117"/>
            <a:ext cx="2968229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박호준  김주영  홍경택  김원현</a:t>
            </a:r>
            <a:endParaRPr lang="en-US" altLang="ko-KR" sz="15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29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4"/>
          <p:cNvSpPr>
            <a:spLocks noGrp="1" noChangeArrowheads="1"/>
          </p:cNvSpPr>
          <p:nvPr/>
        </p:nvSpPr>
        <p:spPr>
          <a:xfrm>
            <a:off x="0" y="332105"/>
            <a:ext cx="9145270" cy="481266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68580" tIns="34290" rIns="68580" bIns="34290" anchor="ctr"/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56" name="직선 연결선 56"/>
          <p:cNvCxnSpPr/>
          <p:nvPr/>
        </p:nvCxnSpPr>
        <p:spPr>
          <a:xfrm>
            <a:off x="-10795" y="1007745"/>
            <a:ext cx="2423795" cy="635"/>
          </a:xfrm>
          <a:prstGeom prst="line">
            <a:avLst/>
          </a:prstGeom>
          <a:ln w="28575" cap="flat" cmpd="sng">
            <a:solidFill>
              <a:schemeClr val="accent1">
                <a:lumMod val="7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58" name="TextBox 58"/>
          <p:cNvSpPr txBox="1">
            <a:spLocks noGrp="1" noChangeArrowheads="1"/>
          </p:cNvSpPr>
          <p:nvPr/>
        </p:nvSpPr>
        <p:spPr>
          <a:xfrm>
            <a:off x="293370" y="397510"/>
            <a:ext cx="2952750" cy="5734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68580" tIns="34290" rIns="68580" bIns="3429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dirty="0" smtClean="0">
                <a:solidFill>
                  <a:schemeClr val="accent1">
                    <a:lumMod val="75000"/>
                  </a:schemeClr>
                </a:solidFill>
                <a:latin typeface="a옛날목욕탕B" charset="0"/>
                <a:ea typeface="a옛날목욕탕B" charset="0"/>
              </a:rPr>
              <a:t>메뉴 구조도</a:t>
            </a:r>
            <a:endParaRPr lang="ko-KR" altLang="en-US" sz="3300" dirty="0" smtClean="0">
              <a:solidFill>
                <a:schemeClr val="accent1">
                  <a:lumMod val="75000"/>
                </a:schemeClr>
              </a:solidFill>
              <a:latin typeface="a옛날목욕탕B" charset="0"/>
              <a:ea typeface="a옛날목욕탕B" charset="0"/>
            </a:endParaRPr>
          </a:p>
        </p:txBody>
      </p:sp>
      <p:sp>
        <p:nvSpPr>
          <p:cNvPr id="59" name="텍스트 상자 59"/>
          <p:cNvSpPr txBox="1">
            <a:spLocks noGrp="1" noChangeArrowheads="1"/>
          </p:cNvSpPr>
          <p:nvPr/>
        </p:nvSpPr>
        <p:spPr>
          <a:xfrm>
            <a:off x="2602230" y="2007870"/>
            <a:ext cx="541655" cy="36957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도형 60"/>
          <p:cNvSpPr>
            <a:spLocks noGrp="1" noChangeArrowheads="1"/>
          </p:cNvSpPr>
          <p:nvPr/>
        </p:nvSpPr>
        <p:spPr>
          <a:xfrm>
            <a:off x="767080" y="1130935"/>
            <a:ext cx="1891030" cy="643890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latin typeface="a옛날목욕탕B" charset="0"/>
                <a:ea typeface="a옛날목욕탕B" charset="0"/>
              </a:rPr>
              <a:t>Main</a:t>
            </a:r>
            <a:endParaRPr lang="ko-KR" altLang="en-US" sz="2800" dirty="0" smtClean="0">
              <a:latin typeface="a옛날목욕탕B" charset="0"/>
              <a:ea typeface="a옛날목욕탕B" charset="0"/>
            </a:endParaRPr>
          </a:p>
        </p:txBody>
      </p:sp>
      <p:sp>
        <p:nvSpPr>
          <p:cNvPr id="62" name="도형 62"/>
          <p:cNvSpPr>
            <a:spLocks noGrp="1" noChangeArrowheads="1"/>
          </p:cNvSpPr>
          <p:nvPr/>
        </p:nvSpPr>
        <p:spPr>
          <a:xfrm>
            <a:off x="604520" y="1989455"/>
            <a:ext cx="1092200" cy="510540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latin typeface="a옛날목욕탕B" charset="0"/>
                <a:ea typeface="a옛날목욕탕B" charset="0"/>
              </a:rPr>
              <a:t>HOME</a:t>
            </a:r>
            <a:endParaRPr lang="ko-KR" altLang="en-US" sz="1400" dirty="0" smtClean="0">
              <a:latin typeface="a옛날목욕탕B" charset="0"/>
              <a:ea typeface="a옛날목욕탕B" charset="0"/>
            </a:endParaRPr>
          </a:p>
        </p:txBody>
      </p:sp>
      <p:sp>
        <p:nvSpPr>
          <p:cNvPr id="63" name="도형 63"/>
          <p:cNvSpPr>
            <a:spLocks noGrp="1" noChangeArrowheads="1"/>
          </p:cNvSpPr>
          <p:nvPr/>
        </p:nvSpPr>
        <p:spPr>
          <a:xfrm>
            <a:off x="1971675" y="1981200"/>
            <a:ext cx="1092200" cy="510540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latin typeface="a옛날목욕탕B" charset="0"/>
                <a:ea typeface="a옛날목욕탕B" charset="0"/>
              </a:rPr>
              <a:t>마이 페이지</a:t>
            </a:r>
            <a:endParaRPr lang="ko-KR" altLang="en-US" sz="1400" dirty="0" smtClean="0">
              <a:latin typeface="a옛날목욕탕B" charset="0"/>
              <a:ea typeface="a옛날목욕탕B" charset="0"/>
            </a:endParaRPr>
          </a:p>
        </p:txBody>
      </p:sp>
      <p:sp>
        <p:nvSpPr>
          <p:cNvPr id="64" name="도형 64"/>
          <p:cNvSpPr>
            <a:spLocks noGrp="1" noChangeArrowheads="1"/>
          </p:cNvSpPr>
          <p:nvPr/>
        </p:nvSpPr>
        <p:spPr>
          <a:xfrm>
            <a:off x="3343275" y="1981200"/>
            <a:ext cx="1092200" cy="510540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latin typeface="a옛날목욕탕B" charset="0"/>
                <a:ea typeface="a옛날목욕탕B" charset="0"/>
              </a:rPr>
              <a:t>식당 정보</a:t>
            </a:r>
            <a:endParaRPr lang="ko-KR" altLang="en-US" sz="1400" dirty="0" smtClean="0">
              <a:latin typeface="a옛날목욕탕B" charset="0"/>
              <a:ea typeface="a옛날목욕탕B" charset="0"/>
            </a:endParaRPr>
          </a:p>
        </p:txBody>
      </p:sp>
      <p:sp>
        <p:nvSpPr>
          <p:cNvPr id="65" name="도형 65"/>
          <p:cNvSpPr>
            <a:spLocks noGrp="1" noChangeArrowheads="1"/>
          </p:cNvSpPr>
          <p:nvPr/>
        </p:nvSpPr>
        <p:spPr>
          <a:xfrm>
            <a:off x="4695825" y="1981200"/>
            <a:ext cx="1092200" cy="510540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latin typeface="a옛날목욕탕B" charset="0"/>
                <a:ea typeface="a옛날목욕탕B" charset="0"/>
              </a:rPr>
              <a:t>이벤트 캘린더</a:t>
            </a:r>
            <a:endParaRPr lang="ko-KR" altLang="en-US" sz="1200" dirty="0" smtClean="0">
              <a:latin typeface="a옛날목욕탕B" charset="0"/>
              <a:ea typeface="a옛날목욕탕B" charset="0"/>
            </a:endParaRPr>
          </a:p>
        </p:txBody>
      </p:sp>
      <p:sp>
        <p:nvSpPr>
          <p:cNvPr id="66" name="도형 66"/>
          <p:cNvSpPr>
            <a:spLocks noGrp="1" noChangeArrowheads="1"/>
          </p:cNvSpPr>
          <p:nvPr/>
        </p:nvSpPr>
        <p:spPr>
          <a:xfrm>
            <a:off x="6048375" y="1981200"/>
            <a:ext cx="1092200" cy="510540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latin typeface="a옛날목욕탕B" charset="0"/>
                <a:ea typeface="a옛날목욕탕B" charset="0"/>
              </a:rPr>
              <a:t>식권 구매</a:t>
            </a:r>
            <a:endParaRPr lang="ko-KR" altLang="en-US" sz="1400" dirty="0" smtClean="0">
              <a:latin typeface="a옛날목욕탕B" charset="0"/>
              <a:ea typeface="a옛날목욕탕B" charset="0"/>
            </a:endParaRPr>
          </a:p>
        </p:txBody>
      </p:sp>
      <p:sp>
        <p:nvSpPr>
          <p:cNvPr id="67" name="도형 67"/>
          <p:cNvSpPr>
            <a:spLocks noGrp="1" noChangeArrowheads="1"/>
          </p:cNvSpPr>
          <p:nvPr/>
        </p:nvSpPr>
        <p:spPr>
          <a:xfrm>
            <a:off x="7400925" y="1981200"/>
            <a:ext cx="1092200" cy="510540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latin typeface="a옛날목욕탕B" charset="0"/>
                <a:ea typeface="a옛날목욕탕B" charset="0"/>
              </a:rPr>
              <a:t>식당 관리자</a:t>
            </a:r>
            <a:endParaRPr lang="ko-KR" altLang="en-US" sz="1400" dirty="0" smtClean="0">
              <a:latin typeface="a옛날목욕탕B" charset="0"/>
              <a:ea typeface="a옛날목욕탕B" charset="0"/>
            </a:endParaRPr>
          </a:p>
        </p:txBody>
      </p:sp>
      <p:sp>
        <p:nvSpPr>
          <p:cNvPr id="68" name="도형 68"/>
          <p:cNvSpPr>
            <a:spLocks noGrp="1" noChangeArrowheads="1"/>
          </p:cNvSpPr>
          <p:nvPr/>
        </p:nvSpPr>
        <p:spPr>
          <a:xfrm>
            <a:off x="3381375" y="1200150"/>
            <a:ext cx="1092200" cy="510540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latin typeface="a옛날목욕탕B" charset="0"/>
                <a:ea typeface="a옛날목욕탕B" charset="0"/>
              </a:rPr>
              <a:t>회원 가입</a:t>
            </a:r>
            <a:endParaRPr lang="ko-KR" altLang="en-US" sz="1400" dirty="0" smtClean="0">
              <a:latin typeface="a옛날목욕탕B" charset="0"/>
              <a:ea typeface="a옛날목욕탕B" charset="0"/>
            </a:endParaRPr>
          </a:p>
        </p:txBody>
      </p:sp>
      <p:sp>
        <p:nvSpPr>
          <p:cNvPr id="69" name="도형 69"/>
          <p:cNvSpPr>
            <a:spLocks noGrp="1" noChangeArrowheads="1"/>
          </p:cNvSpPr>
          <p:nvPr/>
        </p:nvSpPr>
        <p:spPr>
          <a:xfrm>
            <a:off x="4752975" y="1200150"/>
            <a:ext cx="1092200" cy="510540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latin typeface="a옛날목욕탕B" charset="0"/>
                <a:ea typeface="a옛날목욕탕B" charset="0"/>
              </a:rPr>
              <a:t>로그인</a:t>
            </a:r>
            <a:endParaRPr lang="ko-KR" altLang="en-US" sz="1400" dirty="0" smtClean="0">
              <a:latin typeface="a옛날목욕탕B" charset="0"/>
              <a:ea typeface="a옛날목욕탕B" charset="0"/>
            </a:endParaRPr>
          </a:p>
        </p:txBody>
      </p:sp>
      <p:sp>
        <p:nvSpPr>
          <p:cNvPr id="70" name="도형 70"/>
          <p:cNvSpPr>
            <a:spLocks noGrp="1" noChangeArrowheads="1"/>
          </p:cNvSpPr>
          <p:nvPr/>
        </p:nvSpPr>
        <p:spPr>
          <a:xfrm>
            <a:off x="6105525" y="1200150"/>
            <a:ext cx="1092200" cy="510540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latin typeface="a옛날목욕탕B" charset="0"/>
                <a:ea typeface="a옛날목욕탕B" charset="0"/>
              </a:rPr>
              <a:t>제휴 조르기</a:t>
            </a:r>
            <a:endParaRPr lang="ko-KR" altLang="en-US" sz="1400" dirty="0" smtClean="0">
              <a:latin typeface="a옛날목욕탕B" charset="0"/>
              <a:ea typeface="a옛날목욕탕B" charset="0"/>
            </a:endParaRPr>
          </a:p>
        </p:txBody>
      </p:sp>
      <p:sp>
        <p:nvSpPr>
          <p:cNvPr id="71" name="도형 71"/>
          <p:cNvSpPr>
            <a:spLocks noGrp="1" noChangeArrowheads="1"/>
          </p:cNvSpPr>
          <p:nvPr/>
        </p:nvSpPr>
        <p:spPr>
          <a:xfrm>
            <a:off x="1971040" y="2590800"/>
            <a:ext cx="1092835" cy="429895"/>
          </a:xfrm>
          <a:prstGeom prst="rect">
            <a:avLst/>
          </a:prstGeom>
          <a:solidFill>
            <a:schemeClr val="accent1">
              <a:alpha val="50043"/>
            </a:schemeClr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a옛날목욕탕B" charset="0"/>
                <a:ea typeface="a옛날목욕탕B" charset="0"/>
              </a:rPr>
              <a:t>1. 내쿠폰</a:t>
            </a:r>
            <a:endParaRPr lang="ko-KR" altLang="en-US" sz="1400" dirty="0" smtClean="0">
              <a:solidFill>
                <a:schemeClr val="tx1"/>
              </a:solidFill>
              <a:latin typeface="a옛날목욕탕B" charset="0"/>
              <a:ea typeface="a옛날목욕탕B" charset="0"/>
            </a:endParaRPr>
          </a:p>
        </p:txBody>
      </p:sp>
      <p:sp>
        <p:nvSpPr>
          <p:cNvPr id="72" name="도형 72"/>
          <p:cNvSpPr>
            <a:spLocks noGrp="1" noChangeArrowheads="1"/>
          </p:cNvSpPr>
          <p:nvPr/>
        </p:nvSpPr>
        <p:spPr>
          <a:xfrm>
            <a:off x="1962150" y="3067050"/>
            <a:ext cx="1092835" cy="429895"/>
          </a:xfrm>
          <a:prstGeom prst="rect">
            <a:avLst/>
          </a:prstGeom>
          <a:solidFill>
            <a:schemeClr val="accent1">
              <a:alpha val="50043"/>
            </a:schemeClr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a옛날목욕탕B" charset="0"/>
                <a:ea typeface="a옛날목욕탕B" charset="0"/>
              </a:rPr>
              <a:t>2. 관   심</a:t>
            </a:r>
            <a:endParaRPr lang="ko-KR" altLang="en-US" sz="1400" dirty="0" smtClean="0">
              <a:solidFill>
                <a:schemeClr val="tx1"/>
              </a:solidFill>
              <a:latin typeface="a옛날목욕탕B" charset="0"/>
              <a:ea typeface="a옛날목욕탕B" charset="0"/>
            </a:endParaRPr>
          </a:p>
        </p:txBody>
      </p:sp>
      <p:sp>
        <p:nvSpPr>
          <p:cNvPr id="73" name="도형 73"/>
          <p:cNvSpPr>
            <a:spLocks noGrp="1" noChangeArrowheads="1"/>
          </p:cNvSpPr>
          <p:nvPr/>
        </p:nvSpPr>
        <p:spPr>
          <a:xfrm>
            <a:off x="1962150" y="3543300"/>
            <a:ext cx="1092835" cy="429895"/>
          </a:xfrm>
          <a:prstGeom prst="rect">
            <a:avLst/>
          </a:prstGeom>
          <a:solidFill>
            <a:schemeClr val="accent1">
              <a:alpha val="50043"/>
            </a:schemeClr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a옛날목욕탕B" charset="0"/>
                <a:ea typeface="a옛날목욕탕B" charset="0"/>
              </a:rPr>
              <a:t>3. 캘린더</a:t>
            </a:r>
            <a:endParaRPr lang="ko-KR" altLang="en-US" sz="1400" dirty="0" smtClean="0">
              <a:solidFill>
                <a:schemeClr val="tx1"/>
              </a:solidFill>
              <a:latin typeface="a옛날목욕탕B" charset="0"/>
              <a:ea typeface="a옛날목욕탕B" charset="0"/>
            </a:endParaRPr>
          </a:p>
        </p:txBody>
      </p:sp>
      <p:sp>
        <p:nvSpPr>
          <p:cNvPr id="74" name="도형 74"/>
          <p:cNvSpPr>
            <a:spLocks noGrp="1" noChangeArrowheads="1"/>
          </p:cNvSpPr>
          <p:nvPr/>
        </p:nvSpPr>
        <p:spPr>
          <a:xfrm>
            <a:off x="1962150" y="4019550"/>
            <a:ext cx="1092835" cy="429895"/>
          </a:xfrm>
          <a:prstGeom prst="rect">
            <a:avLst/>
          </a:prstGeom>
          <a:solidFill>
            <a:schemeClr val="accent1">
              <a:alpha val="50043"/>
            </a:schemeClr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a옛날목욕탕B" charset="0"/>
                <a:ea typeface="a옛날목욕탕B" charset="0"/>
              </a:rPr>
              <a:t>4. 식권 선물</a:t>
            </a:r>
            <a:endParaRPr lang="ko-KR" altLang="en-US" sz="1400" dirty="0" smtClean="0">
              <a:solidFill>
                <a:schemeClr val="tx1"/>
              </a:solidFill>
              <a:latin typeface="a옛날목욕탕B" charset="0"/>
              <a:ea typeface="a옛날목욕탕B" charset="0"/>
            </a:endParaRPr>
          </a:p>
        </p:txBody>
      </p:sp>
      <p:sp>
        <p:nvSpPr>
          <p:cNvPr id="75" name="도형 75"/>
          <p:cNvSpPr>
            <a:spLocks noGrp="1" noChangeArrowheads="1"/>
          </p:cNvSpPr>
          <p:nvPr/>
        </p:nvSpPr>
        <p:spPr>
          <a:xfrm>
            <a:off x="1962150" y="4495800"/>
            <a:ext cx="1092835" cy="429895"/>
          </a:xfrm>
          <a:prstGeom prst="rect">
            <a:avLst/>
          </a:prstGeom>
          <a:solidFill>
            <a:schemeClr val="accent1">
              <a:alpha val="50043"/>
            </a:schemeClr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a옛날목욕탕B" charset="0"/>
                <a:ea typeface="a옛날목욕탕B" charset="0"/>
              </a:rPr>
              <a:t>5. 수   정</a:t>
            </a:r>
            <a:endParaRPr lang="ko-KR" altLang="en-US" sz="1400" dirty="0" smtClean="0">
              <a:solidFill>
                <a:schemeClr val="tx1"/>
              </a:solidFill>
              <a:latin typeface="a옛날목욕탕B" charset="0"/>
              <a:ea typeface="a옛날목욕탕B" charset="0"/>
            </a:endParaRPr>
          </a:p>
        </p:txBody>
      </p:sp>
      <p:sp>
        <p:nvSpPr>
          <p:cNvPr id="76" name="도형 76"/>
          <p:cNvSpPr>
            <a:spLocks noGrp="1" noChangeArrowheads="1"/>
          </p:cNvSpPr>
          <p:nvPr/>
        </p:nvSpPr>
        <p:spPr>
          <a:xfrm>
            <a:off x="7410450" y="2590800"/>
            <a:ext cx="1092835" cy="429895"/>
          </a:xfrm>
          <a:prstGeom prst="rect">
            <a:avLst/>
          </a:prstGeom>
          <a:solidFill>
            <a:schemeClr val="accent1">
              <a:alpha val="50043"/>
            </a:schemeClr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a옛날목욕탕B" charset="0"/>
                <a:ea typeface="a옛날목욕탕B" charset="0"/>
              </a:rPr>
              <a:t>1. 매출 정보</a:t>
            </a:r>
            <a:endParaRPr lang="ko-KR" altLang="en-US" sz="1400" dirty="0" smtClean="0">
              <a:solidFill>
                <a:schemeClr val="tx1"/>
              </a:solidFill>
              <a:latin typeface="a옛날목욕탕B" charset="0"/>
              <a:ea typeface="a옛날목욕탕B" charset="0"/>
            </a:endParaRPr>
          </a:p>
        </p:txBody>
      </p:sp>
      <p:sp>
        <p:nvSpPr>
          <p:cNvPr id="77" name="도형 77"/>
          <p:cNvSpPr>
            <a:spLocks noGrp="1" noChangeArrowheads="1"/>
          </p:cNvSpPr>
          <p:nvPr/>
        </p:nvSpPr>
        <p:spPr>
          <a:xfrm>
            <a:off x="7410450" y="3067050"/>
            <a:ext cx="1092835" cy="429895"/>
          </a:xfrm>
          <a:prstGeom prst="rect">
            <a:avLst/>
          </a:prstGeom>
          <a:solidFill>
            <a:schemeClr val="accent1">
              <a:alpha val="50043"/>
            </a:schemeClr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a옛날목욕탕B" charset="0"/>
                <a:ea typeface="a옛날목욕탕B" charset="0"/>
              </a:rPr>
              <a:t>2. 캘린더</a:t>
            </a:r>
            <a:endParaRPr lang="ko-KR" altLang="en-US" sz="1400" dirty="0" smtClean="0">
              <a:solidFill>
                <a:schemeClr val="tx1"/>
              </a:solidFill>
              <a:latin typeface="a옛날목욕탕B" charset="0"/>
              <a:ea typeface="a옛날목욕탕B" charset="0"/>
            </a:endParaRPr>
          </a:p>
        </p:txBody>
      </p:sp>
      <p:sp>
        <p:nvSpPr>
          <p:cNvPr id="78" name="도형 78"/>
          <p:cNvSpPr>
            <a:spLocks noGrp="1" noChangeArrowheads="1"/>
          </p:cNvSpPr>
          <p:nvPr/>
        </p:nvSpPr>
        <p:spPr>
          <a:xfrm>
            <a:off x="7410450" y="3543300"/>
            <a:ext cx="1092835" cy="429895"/>
          </a:xfrm>
          <a:prstGeom prst="rect">
            <a:avLst/>
          </a:prstGeom>
          <a:solidFill>
            <a:schemeClr val="accent1">
              <a:alpha val="50043"/>
            </a:schemeClr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a옛날목욕탕B" charset="0"/>
                <a:ea typeface="a옛날목욕탕B" charset="0"/>
              </a:rPr>
              <a:t>3. 정보 수정</a:t>
            </a:r>
            <a:endParaRPr lang="ko-KR" altLang="en-US" sz="900" dirty="0" smtClean="0">
              <a:solidFill>
                <a:schemeClr val="tx1"/>
              </a:solidFill>
              <a:latin typeface="a옛날목욕탕B" charset="0"/>
              <a:ea typeface="a옛날목욕탕B" charset="0"/>
            </a:endParaRPr>
          </a:p>
        </p:txBody>
      </p:sp>
      <p:sp>
        <p:nvSpPr>
          <p:cNvPr id="79" name="도형 79"/>
          <p:cNvSpPr>
            <a:spLocks noGrp="1" noChangeArrowheads="1"/>
          </p:cNvSpPr>
          <p:nvPr/>
        </p:nvSpPr>
        <p:spPr>
          <a:xfrm>
            <a:off x="7410450" y="4019550"/>
            <a:ext cx="1092835" cy="429895"/>
          </a:xfrm>
          <a:prstGeom prst="rect">
            <a:avLst/>
          </a:prstGeom>
          <a:solidFill>
            <a:schemeClr val="accent1">
              <a:alpha val="50043"/>
            </a:schemeClr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a옛날목욕탕B" charset="0"/>
                <a:ea typeface="a옛날목욕탕B" charset="0"/>
              </a:rPr>
              <a:t>4. 메뉴 수정</a:t>
            </a:r>
            <a:endParaRPr lang="ko-KR" altLang="en-US" sz="1400" dirty="0" smtClean="0">
              <a:solidFill>
                <a:schemeClr val="tx1"/>
              </a:solidFill>
              <a:latin typeface="a옛날목욕탕B" charset="0"/>
              <a:ea typeface="a옛날목욕탕B" charset="0"/>
            </a:endParaRPr>
          </a:p>
        </p:txBody>
      </p:sp>
      <p:sp>
        <p:nvSpPr>
          <p:cNvPr id="80" name="도형 80"/>
          <p:cNvSpPr>
            <a:spLocks noGrp="1" noChangeArrowheads="1"/>
          </p:cNvSpPr>
          <p:nvPr/>
        </p:nvSpPr>
        <p:spPr>
          <a:xfrm>
            <a:off x="7410450" y="4495800"/>
            <a:ext cx="1092835" cy="429895"/>
          </a:xfrm>
          <a:prstGeom prst="rect">
            <a:avLst/>
          </a:prstGeom>
          <a:solidFill>
            <a:schemeClr val="accent1">
              <a:alpha val="50043"/>
            </a:schemeClr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a옛날목욕탕B" charset="0"/>
                <a:ea typeface="a옛날목욕탕B" charset="0"/>
              </a:rPr>
              <a:t>5. 후기 보기</a:t>
            </a:r>
            <a:endParaRPr lang="ko-KR" altLang="en-US" sz="1400" dirty="0" smtClean="0">
              <a:solidFill>
                <a:schemeClr val="tx1"/>
              </a:solidFill>
              <a:latin typeface="a옛날목욕탕B" charset="0"/>
              <a:ea typeface="a옛날목욕탕B" charset="0"/>
            </a:endParaRPr>
          </a:p>
        </p:txBody>
      </p:sp>
      <p:sp>
        <p:nvSpPr>
          <p:cNvPr id="81" name="도형 81"/>
          <p:cNvSpPr>
            <a:spLocks noGrp="1" noChangeArrowheads="1"/>
          </p:cNvSpPr>
          <p:nvPr/>
        </p:nvSpPr>
        <p:spPr>
          <a:xfrm>
            <a:off x="1894840" y="1942465"/>
            <a:ext cx="1230630" cy="30321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2" name="도형 82"/>
          <p:cNvSpPr>
            <a:spLocks noGrp="1" noChangeArrowheads="1"/>
          </p:cNvSpPr>
          <p:nvPr/>
        </p:nvSpPr>
        <p:spPr>
          <a:xfrm>
            <a:off x="7334250" y="1943100"/>
            <a:ext cx="1230630" cy="30321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3" name="도형 83"/>
          <p:cNvSpPr>
            <a:spLocks noGrp="1" noChangeArrowheads="1"/>
          </p:cNvSpPr>
          <p:nvPr/>
        </p:nvSpPr>
        <p:spPr>
          <a:xfrm>
            <a:off x="455930" y="1885315"/>
            <a:ext cx="8289290" cy="3145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4" name="도형 84"/>
          <p:cNvSpPr>
            <a:spLocks noGrp="1" noChangeArrowheads="1"/>
          </p:cNvSpPr>
          <p:nvPr/>
        </p:nvSpPr>
        <p:spPr>
          <a:xfrm>
            <a:off x="3275965" y="1113790"/>
            <a:ext cx="4021455" cy="678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85" name="그림 1" descr="C:/Users/user/AppData/Roaming/PolarisOffice/ETemp/3980_4222992/fImage332966694576.jpeg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005" y="2676525"/>
            <a:ext cx="2609215" cy="2182495"/>
          </a:xfrm>
          <a:prstGeom prst="rect">
            <a:avLst/>
          </a:prstGeom>
          <a:noFill/>
        </p:spPr>
      </p:pic>
      <p:cxnSp>
        <p:nvCxnSpPr>
          <p:cNvPr id="86" name="도형 86"/>
          <p:cNvCxnSpPr>
            <a:stCxn id="60" idx="3"/>
            <a:endCxn id="84" idx="1"/>
          </p:cNvCxnSpPr>
          <p:nvPr/>
        </p:nvCxnSpPr>
        <p:spPr>
          <a:xfrm flipV="1">
            <a:off x="2657475" y="1452245"/>
            <a:ext cx="619125" cy="1270"/>
          </a:xfrm>
          <a:prstGeom prst="line">
            <a:avLst/>
          </a:prstGeom>
          <a:ln w="25400" cap="flat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87" name="도형 87"/>
          <p:cNvCxnSpPr/>
          <p:nvPr/>
        </p:nvCxnSpPr>
        <p:spPr>
          <a:xfrm>
            <a:off x="2958465" y="1458595"/>
            <a:ext cx="635" cy="411480"/>
          </a:xfrm>
          <a:prstGeom prst="line">
            <a:avLst/>
          </a:prstGeom>
          <a:ln w="25400" cap="flat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7" descr="C:/Users/user/AppData/Roaming/PolarisOffice/ETemp/3980_4222992/fImage1678503435128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3810" y="0"/>
            <a:ext cx="9399270" cy="6247130"/>
          </a:xfrm>
          <a:prstGeom prst="rect">
            <a:avLst/>
          </a:prstGeom>
          <a:noFill/>
        </p:spPr>
      </p:pic>
      <p:sp>
        <p:nvSpPr>
          <p:cNvPr id="4" name="직사각형 4"/>
          <p:cNvSpPr>
            <a:spLocks noGrp="1" noChangeArrowheads="1"/>
          </p:cNvSpPr>
          <p:nvPr/>
        </p:nvSpPr>
        <p:spPr>
          <a:xfrm>
            <a:off x="487680" y="436245"/>
            <a:ext cx="8163560" cy="4244340"/>
          </a:xfrm>
          <a:prstGeom prst="rect">
            <a:avLst/>
          </a:prstGeom>
          <a:solidFill>
            <a:srgbClr val="323232">
              <a:alpha val="8595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68580" tIns="34290" rIns="68580" bIns="34290" anchor="ctr"/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Tx/>
              <a:buNone/>
            </a:pPr>
            <a:endParaRPr lang="ko-KR" altLang="en-US" sz="1800" dirty="0" smtClean="0">
              <a:solidFill>
                <a:srgbClr val="4F658A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Box 3"/>
          <p:cNvSpPr txBox="1">
            <a:spLocks noGrp="1" noChangeArrowheads="1"/>
          </p:cNvSpPr>
          <p:nvPr/>
        </p:nvSpPr>
        <p:spPr>
          <a:xfrm>
            <a:off x="6225540" y="3923664"/>
            <a:ext cx="2669540" cy="347345"/>
          </a:xfrm>
          <a:prstGeom prst="rect">
            <a:avLst/>
          </a:prstGeom>
          <a:noFill/>
        </p:spPr>
        <p:txBody>
          <a:bodyPr vert="horz" wrap="square" lIns="68580" tIns="34290" rIns="68580" bIns="3429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chemeClr val="bg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18" name="TextBox 18"/>
          <p:cNvSpPr txBox="1">
            <a:spLocks noGrp="1" noChangeArrowheads="1"/>
          </p:cNvSpPr>
          <p:nvPr/>
        </p:nvSpPr>
        <p:spPr>
          <a:xfrm>
            <a:off x="1831975" y="2120265"/>
            <a:ext cx="5532120" cy="895985"/>
          </a:xfrm>
          <a:prstGeom prst="rect">
            <a:avLst/>
          </a:prstGeom>
          <a:noFill/>
        </p:spPr>
        <p:txBody>
          <a:bodyPr vert="horz" wrap="square" lIns="68580" tIns="34290" rIns="68580" bIns="34290" anchor="t"/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Tx/>
              <a:buNone/>
            </a:pPr>
            <a:r>
              <a:rPr lang="en-US" altLang="ko-KR" sz="5400" dirty="0" smtClean="0">
                <a:solidFill>
                  <a:schemeClr val="bg1"/>
                </a:solidFill>
                <a:latin typeface="a옛날목욕탕L" charset="0"/>
                <a:ea typeface="a옛날목욕탕L" charset="0"/>
              </a:rPr>
              <a:t>화면 상세 내역도</a:t>
            </a:r>
            <a:endParaRPr lang="ko-KR" altLang="en-US" sz="5400" dirty="0" smtClean="0">
              <a:solidFill>
                <a:schemeClr val="bg1"/>
              </a:solidFill>
              <a:latin typeface="a옛날목욕탕L" charset="0"/>
              <a:ea typeface="a옛날목욕탕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6"/>
          <p:cNvSpPr txBox="1">
            <a:spLocks noGrp="1" noChangeArrowheads="1"/>
          </p:cNvSpPr>
          <p:nvPr/>
        </p:nvSpPr>
        <p:spPr>
          <a:xfrm>
            <a:off x="1880870" y="600710"/>
            <a:ext cx="1861819" cy="346710"/>
          </a:xfrm>
          <a:prstGeom prst="rect">
            <a:avLst/>
          </a:prstGeom>
          <a:solidFill>
            <a:srgbClr val="EDEBEC"/>
          </a:solidFill>
        </p:spPr>
        <p:txBody>
          <a:bodyPr vert="horz" wrap="square" lIns="68580" tIns="34290" rIns="68580" bIns="3429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소식 알림이</a:t>
            </a:r>
            <a:endParaRPr lang="ko-KR" altLang="en-US" sz="1800" dirty="0" smtClean="0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</p:txBody>
      </p:sp>
      <p:grpSp>
        <p:nvGrpSpPr>
          <p:cNvPr id="3" name="그룹 3"/>
          <p:cNvGrpSpPr/>
          <p:nvPr/>
        </p:nvGrpSpPr>
        <p:grpSpPr>
          <a:xfrm>
            <a:off x="0" y="0"/>
            <a:ext cx="9165590" cy="5144135"/>
            <a:chOff x="0" y="0"/>
            <a:chExt cx="9165590" cy="5144135"/>
          </a:xfrm>
        </p:grpSpPr>
        <p:pic>
          <p:nvPicPr>
            <p:cNvPr id="18" name="그림 18" descr="C:/Users/user/AppData/Roaming/PolarisOffice/ETemp/3980_4222992/fImage2356549523637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165590" cy="5144135"/>
            </a:xfrm>
            <a:prstGeom prst="rect">
              <a:avLst/>
            </a:prstGeom>
            <a:noFill/>
          </p:spPr>
        </p:pic>
        <p:sp>
          <p:nvSpPr>
            <p:cNvPr id="19" name="도형 19"/>
            <p:cNvSpPr>
              <a:spLocks noGrp="1" noChangeArrowheads="1"/>
            </p:cNvSpPr>
            <p:nvPr/>
          </p:nvSpPr>
          <p:spPr>
            <a:xfrm>
              <a:off x="1671955" y="535305"/>
              <a:ext cx="7493635" cy="4608830"/>
            </a:xfrm>
            <a:prstGeom prst="rect">
              <a:avLst/>
            </a:prstGeom>
            <a:solidFill>
              <a:srgbClr val="EDEBEC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ajor">
              <a:schemeClr val="lt1"/>
            </a:fontRef>
          </p:style>
          <p:txBody>
            <a:bodyPr vert="horz" wrap="square" lIns="91440" tIns="45720" rIns="91440" bIns="45720" anchor="ctr"/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dirty="0" smtClean="0"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7" name="그림 7" descr="C:/Users/user/AppData/Roaming/PolarisOffice/ETemp/3980_4222992/fImage40624954716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1955" y="4177030"/>
            <a:ext cx="7466330" cy="5422900"/>
          </a:xfrm>
          <a:prstGeom prst="rect">
            <a:avLst/>
          </a:prstGeom>
          <a:noFill/>
        </p:spPr>
      </p:pic>
      <p:sp>
        <p:nvSpPr>
          <p:cNvPr id="8" name="텍스트 상자 8"/>
          <p:cNvSpPr txBox="1">
            <a:spLocks noGrp="1" noChangeArrowheads="1"/>
          </p:cNvSpPr>
          <p:nvPr/>
        </p:nvSpPr>
        <p:spPr>
          <a:xfrm>
            <a:off x="1880870" y="596900"/>
            <a:ext cx="1861819" cy="346710"/>
          </a:xfrm>
          <a:prstGeom prst="rect">
            <a:avLst/>
          </a:prstGeom>
          <a:solidFill>
            <a:srgbClr val="EDEBEC"/>
          </a:solidFill>
        </p:spPr>
        <p:txBody>
          <a:bodyPr vert="horz" wrap="square" lIns="68580" tIns="34290" rIns="68580" bIns="3429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소식 알림이</a:t>
            </a:r>
            <a:endParaRPr lang="ko-KR" altLang="en-US" sz="1800" dirty="0" smtClean="0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1" name="텍스트 상자 11"/>
          <p:cNvSpPr txBox="1">
            <a:spLocks noGrp="1" noChangeArrowheads="1"/>
          </p:cNvSpPr>
          <p:nvPr/>
        </p:nvSpPr>
        <p:spPr>
          <a:xfrm>
            <a:off x="1880870" y="1010920"/>
            <a:ext cx="1861819" cy="208280"/>
          </a:xfrm>
          <a:prstGeom prst="rect">
            <a:avLst/>
          </a:prstGeom>
          <a:solidFill>
            <a:srgbClr val="EDEBEC"/>
          </a:solidFill>
        </p:spPr>
        <p:txBody>
          <a:bodyPr vert="horz" wrap="square" lIns="68580" tIns="34290" rIns="68580" bIns="3429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추천 이벤트 / 관심 이벤트</a:t>
            </a:r>
            <a:endParaRPr lang="ko-KR" altLang="en-US" sz="900" dirty="0" smtClean="0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2" name="텍스트 상자 12"/>
          <p:cNvSpPr txBox="1">
            <a:spLocks noGrp="1" noChangeArrowheads="1"/>
          </p:cNvSpPr>
          <p:nvPr/>
        </p:nvSpPr>
        <p:spPr>
          <a:xfrm>
            <a:off x="1880870" y="3973195"/>
            <a:ext cx="1861819" cy="208280"/>
          </a:xfrm>
          <a:prstGeom prst="rect">
            <a:avLst/>
          </a:prstGeom>
          <a:solidFill>
            <a:srgbClr val="EDEBEC"/>
          </a:solidFill>
        </p:spPr>
        <p:txBody>
          <a:bodyPr vert="horz" wrap="square" lIns="68580" tIns="34290" rIns="68580" bIns="3429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이벤트 일정</a:t>
            </a:r>
            <a:endParaRPr lang="ko-KR" altLang="en-US" sz="900" dirty="0" smtClean="0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</p:txBody>
      </p:sp>
      <p:pic>
        <p:nvPicPr>
          <p:cNvPr id="13" name="그림 13" descr="C:/Users/user/AppData/Roaming/PolarisOffice/ETemp/3980_4222992/fImage36923958325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66900" y="1355090"/>
            <a:ext cx="2286635" cy="2644140"/>
          </a:xfrm>
          <a:prstGeom prst="rect">
            <a:avLst/>
          </a:prstGeom>
          <a:noFill/>
        </p:spPr>
      </p:pic>
      <p:pic>
        <p:nvPicPr>
          <p:cNvPr id="14" name="그림 14" descr="C:/Users/user/AppData/Roaming/PolarisOffice/ETemp/3980_4222992/fImage369239599456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62120" y="1355090"/>
            <a:ext cx="2286635" cy="2644140"/>
          </a:xfrm>
          <a:prstGeom prst="rect">
            <a:avLst/>
          </a:prstGeom>
          <a:noFill/>
        </p:spPr>
      </p:pic>
      <p:pic>
        <p:nvPicPr>
          <p:cNvPr id="15" name="그림 15" descr="C:/Users/user/AppData/Roaming/PolarisOffice/ETemp/3980_4222992/fImage36923960876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13220" y="1355090"/>
            <a:ext cx="2286635" cy="264414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6"/>
          <p:cNvSpPr txBox="1">
            <a:spLocks noGrp="1" noChangeArrowheads="1"/>
          </p:cNvSpPr>
          <p:nvPr/>
        </p:nvSpPr>
        <p:spPr>
          <a:xfrm>
            <a:off x="1880870" y="600710"/>
            <a:ext cx="1861819" cy="346710"/>
          </a:xfrm>
          <a:prstGeom prst="rect">
            <a:avLst/>
          </a:prstGeom>
          <a:solidFill>
            <a:srgbClr val="EDEBEC"/>
          </a:solidFill>
        </p:spPr>
        <p:txBody>
          <a:bodyPr vert="horz" wrap="square" lIns="68580" tIns="34290" rIns="68580" bIns="3429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소식 알림이</a:t>
            </a:r>
            <a:endParaRPr lang="ko-KR" altLang="en-US" sz="1800" dirty="0" smtClean="0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</p:txBody>
      </p:sp>
      <p:grpSp>
        <p:nvGrpSpPr>
          <p:cNvPr id="3" name="그룹 3"/>
          <p:cNvGrpSpPr/>
          <p:nvPr/>
        </p:nvGrpSpPr>
        <p:grpSpPr>
          <a:xfrm>
            <a:off x="0" y="0"/>
            <a:ext cx="9165590" cy="5144135"/>
            <a:chOff x="0" y="0"/>
            <a:chExt cx="9165590" cy="5144135"/>
          </a:xfrm>
        </p:grpSpPr>
        <p:pic>
          <p:nvPicPr>
            <p:cNvPr id="18" name="그림 18" descr="C:/Users/user/AppData/Roaming/PolarisOffice/ETemp/3980_4222992/fImage2356549453868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165590" cy="5144135"/>
            </a:xfrm>
            <a:prstGeom prst="rect">
              <a:avLst/>
            </a:prstGeom>
            <a:noFill/>
          </p:spPr>
        </p:pic>
        <p:sp>
          <p:nvSpPr>
            <p:cNvPr id="19" name="도형 19"/>
            <p:cNvSpPr>
              <a:spLocks noGrp="1" noChangeArrowheads="1"/>
            </p:cNvSpPr>
            <p:nvPr/>
          </p:nvSpPr>
          <p:spPr>
            <a:xfrm>
              <a:off x="1671955" y="535305"/>
              <a:ext cx="7493635" cy="4608830"/>
            </a:xfrm>
            <a:prstGeom prst="rect">
              <a:avLst/>
            </a:prstGeom>
            <a:solidFill>
              <a:srgbClr val="EDEBEC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ajor">
              <a:schemeClr val="lt1"/>
            </a:fontRef>
          </p:style>
          <p:txBody>
            <a:bodyPr vert="horz" wrap="square" lIns="91440" tIns="45720" rIns="91440" bIns="45720" anchor="ctr"/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dirty="0" smtClean="0"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0" name="그림 10" descr="C:/Users/user/AppData/Roaming/PolarisOffice/ETemp/3980_4222992/fImage41583947276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1955" y="1297940"/>
            <a:ext cx="7472680" cy="4693920"/>
          </a:xfrm>
          <a:prstGeom prst="rect">
            <a:avLst/>
          </a:prstGeom>
          <a:noFill/>
        </p:spPr>
      </p:pic>
      <p:sp>
        <p:nvSpPr>
          <p:cNvPr id="11" name="텍스트 상자 11"/>
          <p:cNvSpPr txBox="1">
            <a:spLocks noGrp="1" noChangeArrowheads="1"/>
          </p:cNvSpPr>
          <p:nvPr/>
        </p:nvSpPr>
        <p:spPr>
          <a:xfrm>
            <a:off x="1880870" y="600710"/>
            <a:ext cx="1861819" cy="346710"/>
          </a:xfrm>
          <a:prstGeom prst="rect">
            <a:avLst/>
          </a:prstGeom>
          <a:solidFill>
            <a:srgbClr val="EDEBEC"/>
          </a:solidFill>
        </p:spPr>
        <p:txBody>
          <a:bodyPr vert="horz" wrap="square" lIns="68580" tIns="34290" rIns="68580" bIns="3429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소식 알림이</a:t>
            </a:r>
            <a:endParaRPr lang="ko-KR" altLang="en-US" sz="1800" dirty="0" smtClean="0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3" name="텍스트 상자 13"/>
          <p:cNvSpPr txBox="1">
            <a:spLocks noGrp="1" noChangeArrowheads="1"/>
          </p:cNvSpPr>
          <p:nvPr/>
        </p:nvSpPr>
        <p:spPr>
          <a:xfrm>
            <a:off x="1880870" y="1068070"/>
            <a:ext cx="1861819" cy="208280"/>
          </a:xfrm>
          <a:prstGeom prst="rect">
            <a:avLst/>
          </a:prstGeom>
          <a:solidFill>
            <a:srgbClr val="EDEBEC"/>
          </a:solidFill>
        </p:spPr>
        <p:txBody>
          <a:bodyPr vert="horz" wrap="square" lIns="68580" tIns="34290" rIns="68580" bIns="3429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이벤트 일정</a:t>
            </a:r>
            <a:endParaRPr lang="ko-KR" altLang="en-US" sz="900" dirty="0" smtClean="0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C:/Users/user/AppData/Roaming/PolarisOffice/ETemp/3980_4222992/fImage235654934212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65590" cy="5144135"/>
          </a:xfrm>
          <a:prstGeom prst="rect">
            <a:avLst/>
          </a:prstGeom>
          <a:noFill/>
        </p:spPr>
      </p:pic>
      <p:sp>
        <p:nvSpPr>
          <p:cNvPr id="8" name="도형 8"/>
          <p:cNvSpPr>
            <a:spLocks noGrp="1" noChangeArrowheads="1"/>
          </p:cNvSpPr>
          <p:nvPr/>
        </p:nvSpPr>
        <p:spPr>
          <a:xfrm>
            <a:off x="1685925" y="999490"/>
            <a:ext cx="7458710" cy="4608830"/>
          </a:xfrm>
          <a:prstGeom prst="rect">
            <a:avLst/>
          </a:prstGeom>
          <a:solidFill>
            <a:srgbClr val="EDEBE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68580" tIns="34290" rIns="68580" bIns="3429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5" name="그림 5" descr="C:/Users/user/AppData/Roaming/PolarisOffice/ETemp/3980_4222992/fImage40624936620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9260" y="1398270"/>
            <a:ext cx="7466330" cy="5422900"/>
          </a:xfrm>
          <a:prstGeom prst="rect">
            <a:avLst/>
          </a:prstGeom>
          <a:noFill/>
        </p:spPr>
      </p:pic>
      <p:sp>
        <p:nvSpPr>
          <p:cNvPr id="6" name="텍스트 상자 6"/>
          <p:cNvSpPr txBox="1">
            <a:spLocks noGrp="1" noChangeArrowheads="1"/>
          </p:cNvSpPr>
          <p:nvPr/>
        </p:nvSpPr>
        <p:spPr>
          <a:xfrm>
            <a:off x="1880870" y="600710"/>
            <a:ext cx="1861819" cy="346710"/>
          </a:xfrm>
          <a:prstGeom prst="rect">
            <a:avLst/>
          </a:prstGeom>
          <a:solidFill>
            <a:srgbClr val="EDEBEC"/>
          </a:solidFill>
        </p:spPr>
        <p:txBody>
          <a:bodyPr vert="horz" wrap="square" lIns="68580" tIns="34290" rIns="68580" bIns="3429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소식 알림이</a:t>
            </a:r>
            <a:endParaRPr lang="ko-KR" altLang="en-US" sz="1800" dirty="0" smtClean="0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7" name="텍스트 상자 7"/>
          <p:cNvSpPr txBox="1">
            <a:spLocks noGrp="1" noChangeArrowheads="1"/>
          </p:cNvSpPr>
          <p:nvPr/>
        </p:nvSpPr>
        <p:spPr>
          <a:xfrm>
            <a:off x="1880870" y="1108075"/>
            <a:ext cx="1861819" cy="208280"/>
          </a:xfrm>
          <a:prstGeom prst="rect">
            <a:avLst/>
          </a:prstGeom>
          <a:solidFill>
            <a:srgbClr val="EDEBEC"/>
          </a:solidFill>
        </p:spPr>
        <p:txBody>
          <a:bodyPr vert="horz" wrap="square" lIns="68580" tIns="34290" rIns="68580" bIns="3429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이벤트 일정</a:t>
            </a:r>
            <a:endParaRPr lang="ko-KR" altLang="en-US" sz="900" dirty="0" smtClean="0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9" name="도형 9"/>
          <p:cNvSpPr>
            <a:spLocks noGrp="1" noChangeArrowheads="1"/>
          </p:cNvSpPr>
          <p:nvPr/>
        </p:nvSpPr>
        <p:spPr>
          <a:xfrm>
            <a:off x="1685925" y="1374140"/>
            <a:ext cx="7458710" cy="4608830"/>
          </a:xfrm>
          <a:prstGeom prst="rect">
            <a:avLst/>
          </a:prstGeom>
          <a:solidFill>
            <a:srgbClr val="EDEBEC">
              <a:alpha val="69865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68580" tIns="34290" rIns="68580" bIns="3429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10" name="그림 10" descr="C:/Users/user/AppData/Roaming/PolarisOffice/ETemp/3980_4222992/fImage168839940224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56" b="-7939"/>
          <a:stretch>
            <a:fillRect/>
          </a:stretch>
        </p:blipFill>
        <p:spPr>
          <a:xfrm>
            <a:off x="2938780" y="1548130"/>
            <a:ext cx="4987290" cy="3430270"/>
          </a:xfrm>
          <a:prstGeom prst="rect">
            <a:avLst/>
          </a:prstGeom>
          <a:noFill/>
        </p:spPr>
      </p:pic>
      <p:pic>
        <p:nvPicPr>
          <p:cNvPr id="11" name="그림 11" descr="C:/Users/user/AppData/Roaming/PolarisOffice/ETemp/3980_4222992/fImage9469413649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96915" y="4109720"/>
            <a:ext cx="1950720" cy="358140"/>
          </a:xfrm>
          <a:prstGeom prst="rect">
            <a:avLst/>
          </a:prstGeom>
          <a:noFill/>
        </p:spPr>
      </p:pic>
      <p:sp>
        <p:nvSpPr>
          <p:cNvPr id="12" name="도형 12"/>
          <p:cNvSpPr>
            <a:spLocks noGrp="1" noChangeAspect="1" noChangeArrowheads="1"/>
          </p:cNvSpPr>
          <p:nvPr/>
        </p:nvSpPr>
        <p:spPr>
          <a:xfrm>
            <a:off x="116840" y="-108585"/>
            <a:ext cx="229235" cy="229235"/>
          </a:xfrm>
          <a:prstGeom prst="rect">
            <a:avLst/>
          </a:prstGeom>
          <a:noFill/>
        </p:spPr>
        <p:txBody>
          <a:bodyPr vert="horz" wrap="square" lIns="68580" tIns="34290" rIns="68580" bIns="3429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C:/Users/user/AppData/Roaming/PolarisOffice/ETemp/3980_4222992/fImage235654926390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65590" cy="5144135"/>
          </a:xfrm>
          <a:prstGeom prst="rect">
            <a:avLst/>
          </a:prstGeom>
          <a:noFill/>
        </p:spPr>
      </p:pic>
      <p:sp>
        <p:nvSpPr>
          <p:cNvPr id="8" name="도형 8"/>
          <p:cNvSpPr>
            <a:spLocks noGrp="1" noChangeArrowheads="1"/>
          </p:cNvSpPr>
          <p:nvPr/>
        </p:nvSpPr>
        <p:spPr>
          <a:xfrm>
            <a:off x="1685925" y="532765"/>
            <a:ext cx="7458710" cy="4608830"/>
          </a:xfrm>
          <a:prstGeom prst="rect">
            <a:avLst/>
          </a:prstGeom>
          <a:solidFill>
            <a:srgbClr val="EDEBE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68580" tIns="34290" rIns="68580" bIns="3429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2" name="도형 12"/>
          <p:cNvSpPr>
            <a:spLocks noGrp="1" noChangeAspect="1" noChangeArrowheads="1"/>
          </p:cNvSpPr>
          <p:nvPr/>
        </p:nvSpPr>
        <p:spPr>
          <a:xfrm>
            <a:off x="116840" y="-108585"/>
            <a:ext cx="229235" cy="229235"/>
          </a:xfrm>
          <a:prstGeom prst="rect">
            <a:avLst/>
          </a:prstGeom>
          <a:noFill/>
        </p:spPr>
        <p:txBody>
          <a:bodyPr vert="horz" wrap="square" lIns="68580" tIns="34290" rIns="68580" bIns="3429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5" descr="C:/Users/user/AppData/Roaming/PolarisOffice/ETemp/3980_4222992/fImage41998929443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14500" y="3931920"/>
            <a:ext cx="7430135" cy="5187315"/>
          </a:xfrm>
          <a:prstGeom prst="rect">
            <a:avLst/>
          </a:prstGeom>
          <a:noFill/>
        </p:spPr>
      </p:pic>
      <p:pic>
        <p:nvPicPr>
          <p:cNvPr id="9" name="그림 9" descr="C:/Users/user/AppData/Roaming/PolarisOffice/ETemp/3980_4222992/fImage86099301821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14500" y="759460"/>
            <a:ext cx="3658235" cy="3169920"/>
          </a:xfrm>
          <a:prstGeom prst="rect">
            <a:avLst/>
          </a:prstGeom>
          <a:noFill/>
        </p:spPr>
      </p:pic>
      <p:pic>
        <p:nvPicPr>
          <p:cNvPr id="10" name="그림 10" descr="C:/Users/user/AppData/Roaming/PolarisOffice/ETemp/3980_4222992/fImage125179316073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43855" y="757555"/>
            <a:ext cx="3629660" cy="3171825"/>
          </a:xfrm>
          <a:prstGeom prst="rect">
            <a:avLst/>
          </a:prstGeom>
          <a:noFill/>
        </p:spPr>
      </p:pic>
      <p:pic>
        <p:nvPicPr>
          <p:cNvPr id="11" name="그림 11" descr="C:/Users/user/AppData/Roaming/PolarisOffice/ETemp/3980_4222992/fImage125179324174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43855" y="757555"/>
            <a:ext cx="3629660" cy="31718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C:/Users/user/AppData/Roaming/PolarisOffice/ETemp/3980_4222992/fImage235654919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65590" cy="5144135"/>
          </a:xfrm>
          <a:prstGeom prst="rect">
            <a:avLst/>
          </a:prstGeom>
          <a:noFill/>
        </p:spPr>
      </p:pic>
      <p:sp>
        <p:nvSpPr>
          <p:cNvPr id="8" name="도형 8"/>
          <p:cNvSpPr>
            <a:spLocks noGrp="1" noChangeArrowheads="1"/>
          </p:cNvSpPr>
          <p:nvPr/>
        </p:nvSpPr>
        <p:spPr>
          <a:xfrm>
            <a:off x="1685925" y="999490"/>
            <a:ext cx="7458710" cy="4608830"/>
          </a:xfrm>
          <a:prstGeom prst="rect">
            <a:avLst/>
          </a:prstGeom>
          <a:solidFill>
            <a:srgbClr val="EDEBE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68580" tIns="34290" rIns="68580" bIns="3429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6"/>
          <p:cNvSpPr txBox="1">
            <a:spLocks noGrp="1" noChangeArrowheads="1"/>
          </p:cNvSpPr>
          <p:nvPr/>
        </p:nvSpPr>
        <p:spPr>
          <a:xfrm>
            <a:off x="1880870" y="600710"/>
            <a:ext cx="1861819" cy="346710"/>
          </a:xfrm>
          <a:prstGeom prst="rect">
            <a:avLst/>
          </a:prstGeom>
          <a:solidFill>
            <a:srgbClr val="EDEBEC"/>
          </a:solidFill>
        </p:spPr>
        <p:txBody>
          <a:bodyPr vert="horz" wrap="square" lIns="68580" tIns="34290" rIns="68580" bIns="3429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식당 관리자</a:t>
            </a:r>
            <a:endParaRPr lang="ko-KR" altLang="en-US" sz="1800" dirty="0" smtClean="0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7" name="텍스트 상자 7"/>
          <p:cNvSpPr txBox="1">
            <a:spLocks noGrp="1" noChangeArrowheads="1"/>
          </p:cNvSpPr>
          <p:nvPr/>
        </p:nvSpPr>
        <p:spPr>
          <a:xfrm>
            <a:off x="1880870" y="1108075"/>
            <a:ext cx="1861819" cy="208280"/>
          </a:xfrm>
          <a:prstGeom prst="rect">
            <a:avLst/>
          </a:prstGeom>
          <a:solidFill>
            <a:srgbClr val="EDEBEC"/>
          </a:solidFill>
        </p:spPr>
        <p:txBody>
          <a:bodyPr vert="horz" wrap="square" lIns="68580" tIns="34290" rIns="68580" bIns="3429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매출 현황</a:t>
            </a:r>
            <a:endParaRPr lang="ko-KR" altLang="en-US" sz="900" dirty="0" smtClean="0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2" name="도형 12"/>
          <p:cNvSpPr>
            <a:spLocks noGrp="1" noChangeAspect="1" noChangeArrowheads="1"/>
          </p:cNvSpPr>
          <p:nvPr/>
        </p:nvSpPr>
        <p:spPr>
          <a:xfrm>
            <a:off x="116840" y="-108585"/>
            <a:ext cx="229235" cy="229235"/>
          </a:xfrm>
          <a:prstGeom prst="rect">
            <a:avLst/>
          </a:prstGeom>
          <a:noFill/>
        </p:spPr>
        <p:txBody>
          <a:bodyPr vert="horz" wrap="square" lIns="68580" tIns="34290" rIns="68580" bIns="3429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6" name="그림 16" descr="C:/Users/user/AppData/Roaming/PolarisOffice/ETemp/3980_4222992/fImage1083592483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85925" y="1322070"/>
            <a:ext cx="1779270" cy="3830320"/>
          </a:xfrm>
          <a:prstGeom prst="rect">
            <a:avLst/>
          </a:prstGeom>
          <a:noFill/>
        </p:spPr>
      </p:pic>
      <p:pic>
        <p:nvPicPr>
          <p:cNvPr id="17" name="그림 17" descr="C:/Users/user/AppData/Roaming/PolarisOffice/ETemp/3980_4222992/fImage4514292568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85515" y="1375410"/>
            <a:ext cx="5680075" cy="37687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7" descr="C:/Users/user/AppData/Roaming/PolarisOffice/ETemp/3980_4222992/fImage1678503435128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3810" y="0"/>
            <a:ext cx="9399270" cy="6247130"/>
          </a:xfrm>
          <a:prstGeom prst="rect">
            <a:avLst/>
          </a:prstGeom>
          <a:noFill/>
        </p:spPr>
      </p:pic>
      <p:sp>
        <p:nvSpPr>
          <p:cNvPr id="4" name="직사각형 4"/>
          <p:cNvSpPr>
            <a:spLocks noGrp="1" noChangeArrowheads="1"/>
          </p:cNvSpPr>
          <p:nvPr/>
        </p:nvSpPr>
        <p:spPr>
          <a:xfrm>
            <a:off x="487680" y="436245"/>
            <a:ext cx="8163560" cy="4244340"/>
          </a:xfrm>
          <a:prstGeom prst="rect">
            <a:avLst/>
          </a:prstGeom>
          <a:solidFill>
            <a:srgbClr val="323232">
              <a:alpha val="8595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68580" tIns="34290" rIns="68580" bIns="34290" anchor="ctr"/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Tx/>
              <a:buNone/>
            </a:pPr>
            <a:endParaRPr lang="ko-KR" altLang="en-US" sz="1800" dirty="0" smtClean="0">
              <a:solidFill>
                <a:srgbClr val="4F658A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Box 3"/>
          <p:cNvSpPr txBox="1">
            <a:spLocks noGrp="1" noChangeArrowheads="1"/>
          </p:cNvSpPr>
          <p:nvPr/>
        </p:nvSpPr>
        <p:spPr>
          <a:xfrm>
            <a:off x="6225540" y="3923664"/>
            <a:ext cx="2669540" cy="347345"/>
          </a:xfrm>
          <a:prstGeom prst="rect">
            <a:avLst/>
          </a:prstGeom>
          <a:noFill/>
        </p:spPr>
        <p:txBody>
          <a:bodyPr vert="horz" wrap="square" lIns="68580" tIns="34290" rIns="68580" bIns="3429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chemeClr val="bg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18" name="TextBox 18"/>
          <p:cNvSpPr txBox="1">
            <a:spLocks noGrp="1" noChangeArrowheads="1"/>
          </p:cNvSpPr>
          <p:nvPr/>
        </p:nvSpPr>
        <p:spPr>
          <a:xfrm>
            <a:off x="1831975" y="2120265"/>
            <a:ext cx="5532120" cy="895985"/>
          </a:xfrm>
          <a:prstGeom prst="rect">
            <a:avLst/>
          </a:prstGeom>
          <a:noFill/>
        </p:spPr>
        <p:txBody>
          <a:bodyPr vert="horz" wrap="square" lIns="68580" tIns="34290" rIns="68580" bIns="34290" anchor="t"/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Tx/>
              <a:buNone/>
            </a:pPr>
            <a:r>
              <a:rPr lang="en-US" altLang="ko-KR" sz="3200" dirty="0" smtClean="0">
                <a:solidFill>
                  <a:schemeClr val="bg1"/>
                </a:solidFill>
                <a:latin typeface="a옛날목욕탕L" charset="0"/>
                <a:ea typeface="a옛날목욕탕L" charset="0"/>
              </a:rPr>
              <a:t>ERD / UML / Flow Chart</a:t>
            </a:r>
            <a:endParaRPr lang="ko-KR" altLang="en-US" sz="3200" dirty="0" smtClean="0">
              <a:solidFill>
                <a:schemeClr val="bg1"/>
              </a:solidFill>
              <a:latin typeface="a옛날목욕탕L" charset="0"/>
              <a:ea typeface="a옛날목욕탕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4"/>
          <p:cNvSpPr>
            <a:spLocks noGrp="1" noChangeArrowheads="1"/>
          </p:cNvSpPr>
          <p:nvPr/>
        </p:nvSpPr>
        <p:spPr>
          <a:xfrm>
            <a:off x="0" y="332105"/>
            <a:ext cx="9144635" cy="481203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68580" tIns="34290" rIns="68580" bIns="34290" anchor="ctr"/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56" name="직선 연결선 56"/>
          <p:cNvCxnSpPr/>
          <p:nvPr/>
        </p:nvCxnSpPr>
        <p:spPr>
          <a:xfrm>
            <a:off x="-10795" y="1007745"/>
            <a:ext cx="2423795" cy="635"/>
          </a:xfrm>
          <a:prstGeom prst="line">
            <a:avLst/>
          </a:prstGeom>
          <a:ln w="28575" cap="flat" cmpd="sng">
            <a:solidFill>
              <a:schemeClr val="accent1">
                <a:lumMod val="7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58" name="TextBox 58"/>
          <p:cNvSpPr txBox="1">
            <a:spLocks noGrp="1" noChangeArrowheads="1"/>
          </p:cNvSpPr>
          <p:nvPr/>
        </p:nvSpPr>
        <p:spPr>
          <a:xfrm>
            <a:off x="293370" y="397510"/>
            <a:ext cx="2952750" cy="5740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68580" tIns="34290" rIns="68580" bIns="3429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dirty="0" smtClean="0">
                <a:solidFill>
                  <a:schemeClr val="accent1">
                    <a:lumMod val="75000"/>
                  </a:schemeClr>
                </a:solidFill>
                <a:latin typeface="a옛날목욕탕B" charset="0"/>
                <a:ea typeface="a옛날목욕탕B" charset="0"/>
              </a:rPr>
              <a:t>ERD/UML</a:t>
            </a:r>
            <a:endParaRPr lang="ko-KR" altLang="en-US" sz="3300" dirty="0" smtClean="0">
              <a:solidFill>
                <a:schemeClr val="accent1">
                  <a:lumMod val="75000"/>
                </a:schemeClr>
              </a:solidFill>
              <a:latin typeface="a옛날목욕탕B" charset="0"/>
              <a:ea typeface="a옛날목욕탕B" charset="0"/>
            </a:endParaRPr>
          </a:p>
        </p:txBody>
      </p:sp>
      <p:pic>
        <p:nvPicPr>
          <p:cNvPr id="59" name="그림 59" descr="C:/Users/user/AppData/Roaming/PolarisOffice/ETemp/3980_4222992/fImage127152974591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8485" y="1199515"/>
            <a:ext cx="4309110" cy="3716020"/>
          </a:xfrm>
          <a:prstGeom prst="rect">
            <a:avLst/>
          </a:prstGeom>
          <a:noFill/>
        </p:spPr>
      </p:pic>
      <p:pic>
        <p:nvPicPr>
          <p:cNvPr id="60" name="그림 1" descr="C:/Users/user/AppData/Roaming/PolarisOffice/ETemp/3980_4222992/fImage648419755853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230" y="1095375"/>
            <a:ext cx="3139440" cy="364934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4"/>
          <p:cNvSpPr>
            <a:spLocks noGrp="1" noChangeArrowheads="1"/>
          </p:cNvSpPr>
          <p:nvPr/>
        </p:nvSpPr>
        <p:spPr>
          <a:xfrm>
            <a:off x="0" y="332105"/>
            <a:ext cx="9144635" cy="481203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68580" tIns="34290" rIns="68580" bIns="34290" anchor="ctr"/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56" name="직선 연결선 56"/>
          <p:cNvCxnSpPr/>
          <p:nvPr/>
        </p:nvCxnSpPr>
        <p:spPr>
          <a:xfrm>
            <a:off x="-10795" y="1007745"/>
            <a:ext cx="2423795" cy="635"/>
          </a:xfrm>
          <a:prstGeom prst="line">
            <a:avLst/>
          </a:prstGeom>
          <a:ln w="28575" cap="flat" cmpd="sng">
            <a:solidFill>
              <a:schemeClr val="accent1">
                <a:lumMod val="7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58" name="TextBox 58"/>
          <p:cNvSpPr txBox="1">
            <a:spLocks noGrp="1" noChangeArrowheads="1"/>
          </p:cNvSpPr>
          <p:nvPr/>
        </p:nvSpPr>
        <p:spPr>
          <a:xfrm>
            <a:off x="293370" y="397510"/>
            <a:ext cx="2952750" cy="5740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68580" tIns="34290" rIns="68580" bIns="3429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dirty="0" smtClean="0">
                <a:solidFill>
                  <a:schemeClr val="accent1">
                    <a:lumMod val="75000"/>
                  </a:schemeClr>
                </a:solidFill>
                <a:latin typeface="a옛날목욕탕B" charset="0"/>
                <a:ea typeface="a옛날목욕탕B" charset="0"/>
              </a:rPr>
              <a:t>Flow Chart</a:t>
            </a:r>
            <a:endParaRPr lang="ko-KR" altLang="en-US" sz="3300" dirty="0" smtClean="0">
              <a:solidFill>
                <a:schemeClr val="accent1">
                  <a:lumMod val="75000"/>
                </a:schemeClr>
              </a:solidFill>
              <a:latin typeface="a옛날목욕탕B" charset="0"/>
              <a:ea typeface="a옛날목욕탕B" charset="0"/>
            </a:endParaRPr>
          </a:p>
        </p:txBody>
      </p:sp>
      <p:sp>
        <p:nvSpPr>
          <p:cNvPr id="59" name="도형 59"/>
          <p:cNvSpPr>
            <a:spLocks noGrp="1" noChangeArrowheads="1"/>
          </p:cNvSpPr>
          <p:nvPr/>
        </p:nvSpPr>
        <p:spPr>
          <a:xfrm>
            <a:off x="271780" y="2130425"/>
            <a:ext cx="857885" cy="215265"/>
          </a:xfrm>
          <a:prstGeom prst="rect">
            <a:avLst/>
          </a:prstGeom>
          <a:solidFill>
            <a:srgbClr val="99CC00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none" lIns="91440" tIns="45720" rIns="91440" bIns="45720" anchor="ctr"/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Web-Serf</a:t>
            </a:r>
            <a:endParaRPr lang="ko-KR" altLang="en-US" sz="1000" b="1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sp>
        <p:nvSpPr>
          <p:cNvPr id="60" name="도형 60"/>
          <p:cNvSpPr>
            <a:spLocks noGrp="1" noChangeArrowheads="1"/>
          </p:cNvSpPr>
          <p:nvPr/>
        </p:nvSpPr>
        <p:spPr>
          <a:xfrm>
            <a:off x="5791200" y="1682115"/>
            <a:ext cx="1176655" cy="290195"/>
          </a:xfrm>
          <a:prstGeom prst="rect">
            <a:avLst/>
          </a:prstGeom>
          <a:solidFill>
            <a:srgbClr val="CCFF33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none" lIns="91440" tIns="45720" rIns="91440" bIns="45720" anchor="ctr"/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5,000원권 사용</a:t>
            </a:r>
            <a:endParaRPr lang="ko-KR" altLang="en-US" sz="1000" b="1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sp>
        <p:nvSpPr>
          <p:cNvPr id="61" name="도형 61"/>
          <p:cNvSpPr>
            <a:spLocks noGrp="1" noChangeArrowheads="1"/>
          </p:cNvSpPr>
          <p:nvPr/>
        </p:nvSpPr>
        <p:spPr>
          <a:xfrm>
            <a:off x="1471295" y="2403475"/>
            <a:ext cx="866140" cy="218440"/>
          </a:xfrm>
          <a:prstGeom prst="rect">
            <a:avLst/>
          </a:prstGeom>
          <a:solidFill>
            <a:srgbClr val="5B9BD5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none" lIns="91440" tIns="45720" rIns="91440" bIns="45720" anchor="ctr"/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방문자</a:t>
            </a:r>
            <a:endParaRPr lang="ko-KR" altLang="en-US" sz="1000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sp>
        <p:nvSpPr>
          <p:cNvPr id="62" name="도형 62"/>
          <p:cNvSpPr>
            <a:spLocks noGrp="1" noChangeArrowheads="1"/>
          </p:cNvSpPr>
          <p:nvPr/>
        </p:nvSpPr>
        <p:spPr>
          <a:xfrm>
            <a:off x="263525" y="2692400"/>
            <a:ext cx="857885" cy="215265"/>
          </a:xfrm>
          <a:prstGeom prst="rect">
            <a:avLst/>
          </a:prstGeom>
          <a:solidFill>
            <a:srgbClr val="99CC00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none" lIns="91440" tIns="45720" rIns="91440" bIns="45720" anchor="ctr"/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추  천</a:t>
            </a:r>
            <a:endParaRPr lang="ko-KR" altLang="en-US" sz="1000" b="1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sp>
        <p:nvSpPr>
          <p:cNvPr id="63" name="도형 63"/>
          <p:cNvSpPr>
            <a:spLocks noGrp="1" noChangeArrowheads="1"/>
          </p:cNvSpPr>
          <p:nvPr/>
        </p:nvSpPr>
        <p:spPr>
          <a:xfrm>
            <a:off x="1231265" y="2084070"/>
            <a:ext cx="62230" cy="856615"/>
          </a:xfrm>
          <a:prstGeom prst="rightBracket">
            <a:avLst>
              <a:gd name="adj" fmla="val 151295"/>
            </a:avLst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rgbClr val="000000"/>
              </a:solidFill>
              <a:latin typeface="굴림" charset="0"/>
              <a:ea typeface="굴림" charset="0"/>
            </a:endParaRPr>
          </a:p>
        </p:txBody>
      </p:sp>
      <p:cxnSp>
        <p:nvCxnSpPr>
          <p:cNvPr id="64" name="도형 64"/>
          <p:cNvCxnSpPr/>
          <p:nvPr/>
        </p:nvCxnSpPr>
        <p:spPr>
          <a:xfrm>
            <a:off x="1327150" y="2476500"/>
            <a:ext cx="144780" cy="635"/>
          </a:xfrm>
          <a:prstGeom prst="line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도형 65"/>
          <p:cNvSpPr>
            <a:spLocks noGrp="1" noChangeArrowheads="1"/>
          </p:cNvSpPr>
          <p:nvPr/>
        </p:nvSpPr>
        <p:spPr>
          <a:xfrm>
            <a:off x="2766695" y="2403475"/>
            <a:ext cx="866140" cy="218440"/>
          </a:xfrm>
          <a:prstGeom prst="rect">
            <a:avLst/>
          </a:prstGeom>
          <a:solidFill>
            <a:srgbClr val="5B9BD5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none" lIns="91440" tIns="45720" rIns="91440" bIns="45720" anchor="ctr"/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회원</a:t>
            </a:r>
            <a:endParaRPr lang="ko-KR" altLang="en-US" sz="1000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cxnSp>
        <p:nvCxnSpPr>
          <p:cNvPr id="66" name="도형 66"/>
          <p:cNvCxnSpPr/>
          <p:nvPr/>
        </p:nvCxnSpPr>
        <p:spPr>
          <a:xfrm>
            <a:off x="2336800" y="2513330"/>
            <a:ext cx="430530" cy="635"/>
          </a:xfrm>
          <a:prstGeom prst="straightConnector1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도형 67"/>
          <p:cNvCxnSpPr/>
          <p:nvPr/>
        </p:nvCxnSpPr>
        <p:spPr>
          <a:xfrm flipV="1">
            <a:off x="2550795" y="2548255"/>
            <a:ext cx="635" cy="505460"/>
          </a:xfrm>
          <a:prstGeom prst="line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도형 68"/>
          <p:cNvSpPr>
            <a:spLocks noGrp="1" noChangeArrowheads="1"/>
          </p:cNvSpPr>
          <p:nvPr/>
        </p:nvSpPr>
        <p:spPr>
          <a:xfrm>
            <a:off x="2118995" y="2981325"/>
            <a:ext cx="859790" cy="2184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none" lIns="91440" tIns="45720" rIns="91440" bIns="45720" anchor="ctr"/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회원 가입</a:t>
            </a:r>
            <a:endParaRPr lang="ko-KR" altLang="en-US" sz="1000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sp>
        <p:nvSpPr>
          <p:cNvPr id="69" name="도형 69"/>
          <p:cNvSpPr>
            <a:spLocks noGrp="1" noChangeArrowheads="1"/>
          </p:cNvSpPr>
          <p:nvPr/>
        </p:nvSpPr>
        <p:spPr>
          <a:xfrm>
            <a:off x="2552700" y="4481195"/>
            <a:ext cx="1367155" cy="36068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anchor="ctr"/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이벤트</a:t>
            </a:r>
            <a:endParaRPr lang="ko-KR" altLang="en-US" sz="1000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sp>
        <p:nvSpPr>
          <p:cNvPr id="70" name="도형 70"/>
          <p:cNvSpPr>
            <a:spLocks noGrp="1" noChangeArrowheads="1"/>
          </p:cNvSpPr>
          <p:nvPr/>
        </p:nvSpPr>
        <p:spPr>
          <a:xfrm>
            <a:off x="4135120" y="1612900"/>
            <a:ext cx="1009015" cy="432435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5,000원권 구매</a:t>
            </a:r>
            <a:endParaRPr lang="ko-KR" altLang="en-US" sz="1000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sp>
        <p:nvSpPr>
          <p:cNvPr id="71" name="도형 71"/>
          <p:cNvSpPr>
            <a:spLocks noGrp="1" noChangeArrowheads="1"/>
          </p:cNvSpPr>
          <p:nvPr/>
        </p:nvSpPr>
        <p:spPr>
          <a:xfrm>
            <a:off x="4135120" y="2117725"/>
            <a:ext cx="1009015" cy="432435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6,000원권 구매</a:t>
            </a:r>
            <a:endParaRPr lang="ko-KR" altLang="en-US" sz="1000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sp>
        <p:nvSpPr>
          <p:cNvPr id="72" name="도형 72"/>
          <p:cNvSpPr>
            <a:spLocks noGrp="1" noChangeArrowheads="1"/>
          </p:cNvSpPr>
          <p:nvPr/>
        </p:nvSpPr>
        <p:spPr>
          <a:xfrm>
            <a:off x="4135120" y="2621280"/>
            <a:ext cx="1009015" cy="432435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5,000원권 선물</a:t>
            </a:r>
            <a:endParaRPr lang="ko-KR" altLang="en-US" sz="1000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sp>
        <p:nvSpPr>
          <p:cNvPr id="73" name="도형 73"/>
          <p:cNvSpPr>
            <a:spLocks noGrp="1" noChangeArrowheads="1"/>
          </p:cNvSpPr>
          <p:nvPr/>
        </p:nvSpPr>
        <p:spPr>
          <a:xfrm>
            <a:off x="4135120" y="3124200"/>
            <a:ext cx="1009015" cy="432435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6,000원권 선물</a:t>
            </a:r>
            <a:endParaRPr lang="ko-KR" altLang="en-US" sz="1000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sp>
        <p:nvSpPr>
          <p:cNvPr id="74" name="텍스트 상자 74"/>
          <p:cNvSpPr txBox="1">
            <a:spLocks noGrp="1" noChangeArrowheads="1"/>
          </p:cNvSpPr>
          <p:nvPr/>
        </p:nvSpPr>
        <p:spPr>
          <a:xfrm>
            <a:off x="4422775" y="1108075"/>
            <a:ext cx="779780" cy="2451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쿠폰 구매</a:t>
            </a:r>
            <a:endParaRPr lang="ko-KR" altLang="en-US" sz="1000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sp>
        <p:nvSpPr>
          <p:cNvPr id="75" name="도형 75"/>
          <p:cNvSpPr>
            <a:spLocks noGrp="1" noChangeArrowheads="1"/>
          </p:cNvSpPr>
          <p:nvPr/>
        </p:nvSpPr>
        <p:spPr>
          <a:xfrm>
            <a:off x="3990975" y="1755775"/>
            <a:ext cx="71755" cy="1656715"/>
          </a:xfrm>
          <a:prstGeom prst="leftBracket">
            <a:avLst>
              <a:gd name="adj" fmla="val 193150"/>
            </a:avLst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rgbClr val="000000"/>
              </a:solidFill>
              <a:latin typeface="굴림" charset="0"/>
              <a:ea typeface="굴림" charset="0"/>
            </a:endParaRPr>
          </a:p>
        </p:txBody>
      </p:sp>
      <p:cxnSp>
        <p:nvCxnSpPr>
          <p:cNvPr id="76" name="도형 76"/>
          <p:cNvCxnSpPr/>
          <p:nvPr/>
        </p:nvCxnSpPr>
        <p:spPr>
          <a:xfrm>
            <a:off x="3630295" y="2476500"/>
            <a:ext cx="289560" cy="635"/>
          </a:xfrm>
          <a:prstGeom prst="line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도형 77"/>
          <p:cNvSpPr>
            <a:spLocks noGrp="1" noChangeArrowheads="1"/>
          </p:cNvSpPr>
          <p:nvPr/>
        </p:nvSpPr>
        <p:spPr>
          <a:xfrm>
            <a:off x="5791200" y="2186940"/>
            <a:ext cx="1176655" cy="290195"/>
          </a:xfrm>
          <a:prstGeom prst="rect">
            <a:avLst/>
          </a:prstGeom>
          <a:solidFill>
            <a:srgbClr val="CCFF33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none" lIns="91440" tIns="45720" rIns="91440" bIns="45720" anchor="ctr"/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6,000원권 사용</a:t>
            </a:r>
            <a:endParaRPr lang="ko-KR" altLang="en-US" sz="1000" b="1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sp>
        <p:nvSpPr>
          <p:cNvPr id="78" name="도형 78"/>
          <p:cNvSpPr>
            <a:spLocks noGrp="1" noChangeArrowheads="1"/>
          </p:cNvSpPr>
          <p:nvPr/>
        </p:nvSpPr>
        <p:spPr>
          <a:xfrm>
            <a:off x="5791200" y="2691765"/>
            <a:ext cx="1176655" cy="290195"/>
          </a:xfrm>
          <a:prstGeom prst="rect">
            <a:avLst/>
          </a:prstGeom>
          <a:solidFill>
            <a:srgbClr val="CCFF33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none" lIns="91440" tIns="45720" rIns="91440" bIns="45720" anchor="ctr"/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5,000원권 선물 사용</a:t>
            </a:r>
            <a:endParaRPr lang="ko-KR" altLang="en-US" sz="1000" b="1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sp>
        <p:nvSpPr>
          <p:cNvPr id="79" name="도형 79"/>
          <p:cNvSpPr>
            <a:spLocks noGrp="1" noChangeArrowheads="1"/>
          </p:cNvSpPr>
          <p:nvPr/>
        </p:nvSpPr>
        <p:spPr>
          <a:xfrm>
            <a:off x="5791200" y="3195320"/>
            <a:ext cx="1176655" cy="290195"/>
          </a:xfrm>
          <a:prstGeom prst="rect">
            <a:avLst/>
          </a:prstGeom>
          <a:solidFill>
            <a:srgbClr val="CCFF33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none" lIns="91440" tIns="45720" rIns="91440" bIns="45720" anchor="ctr"/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6,000원권 선물 사용</a:t>
            </a:r>
            <a:endParaRPr lang="ko-KR" altLang="en-US" sz="1000" b="1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sp>
        <p:nvSpPr>
          <p:cNvPr id="80" name="도형 80"/>
          <p:cNvSpPr>
            <a:spLocks noGrp="1" noChangeArrowheads="1"/>
          </p:cNvSpPr>
          <p:nvPr/>
        </p:nvSpPr>
        <p:spPr>
          <a:xfrm>
            <a:off x="7014210" y="1755775"/>
            <a:ext cx="145415" cy="1584960"/>
          </a:xfrm>
          <a:prstGeom prst="rightBracket">
            <a:avLst>
              <a:gd name="adj" fmla="val 75555"/>
            </a:avLst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rgbClr val="000000"/>
              </a:solidFill>
              <a:latin typeface="굴림" charset="0"/>
              <a:ea typeface="굴림" charset="0"/>
            </a:endParaRPr>
          </a:p>
        </p:txBody>
      </p:sp>
      <p:sp>
        <p:nvSpPr>
          <p:cNvPr id="81" name="도형 81"/>
          <p:cNvSpPr>
            <a:spLocks noGrp="1" noChangeArrowheads="1"/>
          </p:cNvSpPr>
          <p:nvPr/>
        </p:nvSpPr>
        <p:spPr>
          <a:xfrm>
            <a:off x="7644765" y="2438400"/>
            <a:ext cx="1235710" cy="219075"/>
          </a:xfrm>
          <a:prstGeom prst="rect">
            <a:avLst/>
          </a:prstGeom>
          <a:solidFill>
            <a:srgbClr val="5B9BD5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none" lIns="91440" tIns="45720" rIns="91440" bIns="45720" anchor="ctr"/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구매내역 업데이트</a:t>
            </a:r>
            <a:endParaRPr lang="ko-KR" altLang="en-US" sz="1000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cxnSp>
        <p:nvCxnSpPr>
          <p:cNvPr id="82" name="도형 82"/>
          <p:cNvCxnSpPr/>
          <p:nvPr/>
        </p:nvCxnSpPr>
        <p:spPr>
          <a:xfrm>
            <a:off x="5143500" y="1828800"/>
            <a:ext cx="648335" cy="635"/>
          </a:xfrm>
          <a:prstGeom prst="line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도형 83"/>
          <p:cNvCxnSpPr/>
          <p:nvPr/>
        </p:nvCxnSpPr>
        <p:spPr>
          <a:xfrm>
            <a:off x="5143500" y="2332355"/>
            <a:ext cx="648335" cy="635"/>
          </a:xfrm>
          <a:prstGeom prst="line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도형 84"/>
          <p:cNvCxnSpPr/>
          <p:nvPr/>
        </p:nvCxnSpPr>
        <p:spPr>
          <a:xfrm>
            <a:off x="5143500" y="2837180"/>
            <a:ext cx="648335" cy="635"/>
          </a:xfrm>
          <a:prstGeom prst="line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도형 85"/>
          <p:cNvCxnSpPr/>
          <p:nvPr/>
        </p:nvCxnSpPr>
        <p:spPr>
          <a:xfrm>
            <a:off x="5143500" y="3340100"/>
            <a:ext cx="648335" cy="635"/>
          </a:xfrm>
          <a:prstGeom prst="line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도형 86"/>
          <p:cNvSpPr>
            <a:spLocks noGrp="1" noChangeArrowheads="1"/>
          </p:cNvSpPr>
          <p:nvPr/>
        </p:nvSpPr>
        <p:spPr>
          <a:xfrm>
            <a:off x="5214620" y="1611630"/>
            <a:ext cx="359410" cy="194500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none" lIns="91440" tIns="45720" rIns="91440" bIns="45720" anchor="ctr"/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결</a:t>
            </a:r>
            <a:endParaRPr lang="ko-KR" altLang="en-US" sz="1000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재</a:t>
            </a:r>
            <a:endParaRPr lang="ko-KR" altLang="en-US" sz="1000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완</a:t>
            </a:r>
            <a:endParaRPr lang="ko-KR" altLang="en-US" sz="1000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료</a:t>
            </a:r>
            <a:endParaRPr lang="ko-KR" altLang="en-US" sz="1000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cxnSp>
        <p:nvCxnSpPr>
          <p:cNvPr id="87" name="도형 87"/>
          <p:cNvCxnSpPr/>
          <p:nvPr/>
        </p:nvCxnSpPr>
        <p:spPr>
          <a:xfrm>
            <a:off x="7158990" y="2548255"/>
            <a:ext cx="486410" cy="635"/>
          </a:xfrm>
          <a:prstGeom prst="line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도형 88"/>
          <p:cNvSpPr>
            <a:spLocks noGrp="1" noChangeArrowheads="1"/>
          </p:cNvSpPr>
          <p:nvPr/>
        </p:nvSpPr>
        <p:spPr>
          <a:xfrm>
            <a:off x="3919220" y="1395730"/>
            <a:ext cx="1727835" cy="2376805"/>
          </a:xfrm>
          <a:prstGeom prst="rect">
            <a:avLst/>
          </a:prstGeom>
          <a:noFill/>
          <a:ln w="9525" cap="flat" cmpd="sng">
            <a:solidFill>
              <a:srgbClr val="FF0000">
                <a:alpha val="100000"/>
              </a:srgbClr>
            </a:solidFill>
            <a:prstDash val="lgDashDotDot"/>
            <a:miter lim="800000"/>
          </a:ln>
        </p:spPr>
        <p:txBody>
          <a:bodyPr vert="horz" wrap="none" lIns="91440" tIns="45720" rIns="91440" bIns="45720" anchor="ctr"/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rgbClr val="000000"/>
              </a:solidFill>
              <a:latin typeface="굴림" charset="0"/>
              <a:ea typeface="굴림" charset="0"/>
            </a:endParaRPr>
          </a:p>
        </p:txBody>
      </p:sp>
      <p:sp>
        <p:nvSpPr>
          <p:cNvPr id="89" name="텍스트 상자 89"/>
          <p:cNvSpPr txBox="1">
            <a:spLocks noGrp="1" noChangeArrowheads="1"/>
          </p:cNvSpPr>
          <p:nvPr/>
        </p:nvSpPr>
        <p:spPr>
          <a:xfrm>
            <a:off x="303530" y="1678305"/>
            <a:ext cx="790575" cy="2451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회원 유입</a:t>
            </a:r>
            <a:endParaRPr lang="ko-KR" altLang="en-US" sz="1000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cxnSp>
        <p:nvCxnSpPr>
          <p:cNvPr id="90" name="도형 90"/>
          <p:cNvCxnSpPr/>
          <p:nvPr/>
        </p:nvCxnSpPr>
        <p:spPr>
          <a:xfrm>
            <a:off x="3199130" y="2621280"/>
            <a:ext cx="635" cy="1860550"/>
          </a:xfrm>
          <a:prstGeom prst="straightConnector1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91" name="도형 91"/>
          <p:cNvSpPr>
            <a:spLocks noGrp="1" noChangeArrowheads="1"/>
          </p:cNvSpPr>
          <p:nvPr/>
        </p:nvSpPr>
        <p:spPr>
          <a:xfrm flipV="1">
            <a:off x="3919220" y="3663950"/>
            <a:ext cx="874395" cy="997585"/>
          </a:xfrm>
          <a:prstGeom prst="bentConnector2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vert="horz" wrap="square" lIns="0" tIns="0" rIns="0" bIns="0" anchor="t"/>
          <a:lstStyle/>
          <a:p>
            <a:pPr algn="ctr">
              <a:buFontTx/>
              <a:buNone/>
            </a:pPr>
            <a:endParaRPr lang="ko-KR" altLang="en-US" sz="10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2" name="텍스트 상자 92"/>
          <p:cNvSpPr txBox="1">
            <a:spLocks noGrp="1" noChangeArrowheads="1"/>
          </p:cNvSpPr>
          <p:nvPr/>
        </p:nvSpPr>
        <p:spPr>
          <a:xfrm>
            <a:off x="4791710" y="4220845"/>
            <a:ext cx="890270" cy="2451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이벤트 적용</a:t>
            </a:r>
            <a:endParaRPr lang="ko-KR" altLang="en-US" sz="1000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sp>
        <p:nvSpPr>
          <p:cNvPr id="93" name="TextBox 93"/>
          <p:cNvSpPr txBox="1">
            <a:spLocks noGrp="1" noChangeArrowheads="1"/>
          </p:cNvSpPr>
          <p:nvPr/>
        </p:nvSpPr>
        <p:spPr>
          <a:xfrm>
            <a:off x="6953250" y="4440555"/>
            <a:ext cx="1870075" cy="3752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68580" tIns="34290" rIns="68580" bIns="3429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  <a:latin typeface="a옛날목욕탕B" charset="0"/>
                <a:ea typeface="a옛날목욕탕B" charset="0"/>
              </a:rPr>
              <a:t>식권 사용 flow</a:t>
            </a:r>
            <a:endParaRPr lang="ko-KR" altLang="en-US" sz="2000" dirty="0" smtClean="0">
              <a:solidFill>
                <a:schemeClr val="accent1">
                  <a:lumMod val="75000"/>
                </a:schemeClr>
              </a:solidFill>
              <a:latin typeface="a옛날목욕탕B" charset="0"/>
              <a:ea typeface="a옛날목욕탕B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7" descr="C:/Users/user/AppData/Roaming/PolarisOffice/ETemp/3068_5672424/fImage1678503418712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" y="0"/>
            <a:ext cx="9398635" cy="6246495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23232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30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7318" y="0"/>
            <a:ext cx="2921313" cy="107875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sz="4100" kern="0" dirty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CONTENTS</a:t>
            </a:r>
            <a:endParaRPr lang="ko-KR" altLang="en-US" sz="4100" kern="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927847"/>
            <a:ext cx="3035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1026178" y="1346297"/>
            <a:ext cx="519392" cy="519392"/>
          </a:xfrm>
          <a:prstGeom prst="ellipse">
            <a:avLst/>
          </a:prstGeom>
          <a:solidFill>
            <a:schemeClr val="accent5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5744" y="1050770"/>
            <a:ext cx="553852" cy="160813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5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1	</a:t>
            </a:r>
            <a:endParaRPr lang="ko-KR" altLang="en-US" sz="5000" dirty="0">
              <a:solidFill>
                <a:schemeClr val="accent1">
                  <a:lumMod val="60000"/>
                  <a:lumOff val="4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018011" y="2085181"/>
            <a:ext cx="519392" cy="519392"/>
          </a:xfrm>
          <a:prstGeom prst="ellipse">
            <a:avLst/>
          </a:prstGeom>
          <a:solidFill>
            <a:schemeClr val="accent5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7577" y="1789655"/>
            <a:ext cx="553852" cy="83099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  <a:endParaRPr lang="ko-KR" altLang="en-US" sz="5000" dirty="0">
              <a:solidFill>
                <a:schemeClr val="accent1">
                  <a:lumMod val="60000"/>
                  <a:lumOff val="4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22090" y="2824066"/>
            <a:ext cx="519392" cy="519392"/>
          </a:xfrm>
          <a:prstGeom prst="ellipse">
            <a:avLst/>
          </a:prstGeom>
          <a:solidFill>
            <a:schemeClr val="accent5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1656" y="2528539"/>
            <a:ext cx="553852" cy="83099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3</a:t>
            </a:r>
            <a:endParaRPr lang="ko-KR" altLang="en-US" sz="5000" dirty="0">
              <a:solidFill>
                <a:schemeClr val="accent1">
                  <a:lumMod val="60000"/>
                  <a:lumOff val="4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026169" y="3587443"/>
            <a:ext cx="519392" cy="519392"/>
          </a:xfrm>
          <a:prstGeom prst="ellipse">
            <a:avLst/>
          </a:prstGeom>
          <a:solidFill>
            <a:schemeClr val="accent5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5735" y="3291917"/>
            <a:ext cx="553852" cy="83099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4</a:t>
            </a:r>
            <a:endParaRPr lang="ko-KR" altLang="en-US" sz="5000" dirty="0">
              <a:solidFill>
                <a:schemeClr val="accent1">
                  <a:lumMod val="60000"/>
                  <a:lumOff val="4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018002" y="4338574"/>
            <a:ext cx="519392" cy="519392"/>
          </a:xfrm>
          <a:prstGeom prst="ellipse">
            <a:avLst/>
          </a:prstGeom>
          <a:solidFill>
            <a:schemeClr val="accent5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17568" y="4043048"/>
            <a:ext cx="553852" cy="83099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5</a:t>
            </a:r>
            <a:endParaRPr lang="ko-KR" altLang="en-US" sz="5000" dirty="0">
              <a:solidFill>
                <a:schemeClr val="accent1">
                  <a:lumMod val="60000"/>
                  <a:lumOff val="4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85142" y="1330698"/>
            <a:ext cx="1878567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27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사이트 정의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76975" y="2069582"/>
            <a:ext cx="1878567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MISSION</a:t>
            </a:r>
            <a:endParaRPr lang="ko-KR" altLang="en-US" sz="27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81054" y="2796220"/>
            <a:ext cx="1878567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27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구조도</a:t>
            </a:r>
          </a:p>
        </p:txBody>
      </p:sp>
      <p:sp>
        <p:nvSpPr>
          <p:cNvPr id="35" name="TextBox 34"/>
          <p:cNvSpPr txBox="1">
            <a:spLocks noGrp="1" noChangeArrowheads="1"/>
          </p:cNvSpPr>
          <p:nvPr/>
        </p:nvSpPr>
        <p:spPr>
          <a:xfrm>
            <a:off x="1685290" y="3559810"/>
            <a:ext cx="5116830" cy="482600"/>
          </a:xfrm>
          <a:prstGeom prst="rect">
            <a:avLst/>
          </a:prstGeom>
          <a:noFill/>
        </p:spPr>
        <p:txBody>
          <a:bodyPr vert="horz" wrap="square" lIns="68580" tIns="34290" rIns="68580" bIns="3429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dirty="0" smtClean="0">
                <a:solidFill>
                  <a:schemeClr val="bg1"/>
                </a:solidFill>
                <a:latin typeface="a옛날목욕탕L" charset="0"/>
                <a:ea typeface="a옛날목욕탕L" charset="0"/>
              </a:rPr>
              <a:t>ERD / UML / Flow Chart</a:t>
            </a:r>
            <a:endParaRPr lang="ko-KR" altLang="en-US" sz="2700" dirty="0" smtClean="0">
              <a:solidFill>
                <a:schemeClr val="bg1"/>
              </a:solidFill>
              <a:latin typeface="a옛날목욕탕L" charset="0"/>
              <a:ea typeface="a옛날목욕탕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76966" y="4298482"/>
            <a:ext cx="3960471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27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프로젝트 일정</a:t>
            </a:r>
          </a:p>
        </p:txBody>
      </p:sp>
    </p:spTree>
    <p:extLst>
      <p:ext uri="{BB962C8B-B14F-4D97-AF65-F5344CB8AC3E}">
        <p14:creationId xmlns:p14="http://schemas.microsoft.com/office/powerpoint/2010/main" val="82498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4"/>
          <p:cNvSpPr>
            <a:spLocks noGrp="1" noChangeArrowheads="1"/>
          </p:cNvSpPr>
          <p:nvPr/>
        </p:nvSpPr>
        <p:spPr>
          <a:xfrm>
            <a:off x="0" y="332105"/>
            <a:ext cx="9144635" cy="481203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68580" tIns="34290" rIns="68580" bIns="34290" anchor="ctr"/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56" name="직선 연결선 56"/>
          <p:cNvCxnSpPr/>
          <p:nvPr/>
        </p:nvCxnSpPr>
        <p:spPr>
          <a:xfrm>
            <a:off x="-10795" y="1007745"/>
            <a:ext cx="2423795" cy="635"/>
          </a:xfrm>
          <a:prstGeom prst="line">
            <a:avLst/>
          </a:prstGeom>
          <a:ln w="28575" cap="flat" cmpd="sng">
            <a:solidFill>
              <a:schemeClr val="accent1">
                <a:lumMod val="7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58" name="TextBox 58"/>
          <p:cNvSpPr txBox="1">
            <a:spLocks noGrp="1" noChangeArrowheads="1"/>
          </p:cNvSpPr>
          <p:nvPr/>
        </p:nvSpPr>
        <p:spPr>
          <a:xfrm>
            <a:off x="293370" y="397510"/>
            <a:ext cx="2952750" cy="5740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68580" tIns="34290" rIns="68580" bIns="3429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dirty="0" smtClean="0">
                <a:solidFill>
                  <a:schemeClr val="accent1">
                    <a:lumMod val="75000"/>
                  </a:schemeClr>
                </a:solidFill>
                <a:latin typeface="a옛날목욕탕B" charset="0"/>
                <a:ea typeface="a옛날목욕탕B" charset="0"/>
              </a:rPr>
              <a:t>Flow Chart</a:t>
            </a:r>
            <a:endParaRPr lang="ko-KR" altLang="en-US" sz="3300" dirty="0" smtClean="0">
              <a:solidFill>
                <a:schemeClr val="accent1">
                  <a:lumMod val="75000"/>
                </a:schemeClr>
              </a:solidFill>
              <a:latin typeface="a옛날목욕탕B" charset="0"/>
              <a:ea typeface="a옛날목욕탕B" charset="0"/>
            </a:endParaRPr>
          </a:p>
        </p:txBody>
      </p:sp>
      <p:sp>
        <p:nvSpPr>
          <p:cNvPr id="59" name="도형 59"/>
          <p:cNvSpPr>
            <a:spLocks noGrp="1" noChangeArrowheads="1"/>
          </p:cNvSpPr>
          <p:nvPr/>
        </p:nvSpPr>
        <p:spPr>
          <a:xfrm>
            <a:off x="1005840" y="2165350"/>
            <a:ext cx="857885" cy="215265"/>
          </a:xfrm>
          <a:prstGeom prst="rect">
            <a:avLst/>
          </a:prstGeom>
          <a:solidFill>
            <a:srgbClr val="99CC00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none" lIns="91440" tIns="45720" rIns="91440" bIns="45720" anchor="ctr"/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Web-Serf</a:t>
            </a:r>
            <a:endParaRPr lang="ko-KR" altLang="en-US" sz="1000" b="1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sp>
        <p:nvSpPr>
          <p:cNvPr id="60" name="도형 60"/>
          <p:cNvSpPr>
            <a:spLocks noGrp="1" noChangeArrowheads="1"/>
          </p:cNvSpPr>
          <p:nvPr/>
        </p:nvSpPr>
        <p:spPr>
          <a:xfrm>
            <a:off x="2231390" y="2635885"/>
            <a:ext cx="866140" cy="218440"/>
          </a:xfrm>
          <a:prstGeom prst="rect">
            <a:avLst/>
          </a:prstGeom>
          <a:solidFill>
            <a:srgbClr val="5B9BD5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none" lIns="91440" tIns="45720" rIns="91440" bIns="45720" anchor="ctr"/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방문자</a:t>
            </a:r>
            <a:endParaRPr lang="ko-KR" altLang="en-US" sz="1000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sp>
        <p:nvSpPr>
          <p:cNvPr id="61" name="도형 61"/>
          <p:cNvSpPr>
            <a:spLocks noGrp="1" noChangeArrowheads="1"/>
          </p:cNvSpPr>
          <p:nvPr/>
        </p:nvSpPr>
        <p:spPr>
          <a:xfrm>
            <a:off x="1005840" y="2564765"/>
            <a:ext cx="857885" cy="215265"/>
          </a:xfrm>
          <a:prstGeom prst="rect">
            <a:avLst/>
          </a:prstGeom>
          <a:solidFill>
            <a:srgbClr val="99CC00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none" lIns="91440" tIns="45720" rIns="91440" bIns="45720" anchor="ctr"/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추  천</a:t>
            </a:r>
            <a:endParaRPr lang="ko-KR" altLang="en-US" sz="1000" b="1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sp>
        <p:nvSpPr>
          <p:cNvPr id="62" name="도형 62"/>
          <p:cNvSpPr>
            <a:spLocks noGrp="1" noChangeArrowheads="1"/>
          </p:cNvSpPr>
          <p:nvPr/>
        </p:nvSpPr>
        <p:spPr>
          <a:xfrm>
            <a:off x="2015490" y="2132965"/>
            <a:ext cx="65405" cy="1082675"/>
          </a:xfrm>
          <a:prstGeom prst="rightBracket">
            <a:avLst>
              <a:gd name="adj" fmla="val 151295"/>
            </a:avLst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cxnSp>
        <p:nvCxnSpPr>
          <p:cNvPr id="63" name="도형 63"/>
          <p:cNvCxnSpPr/>
          <p:nvPr/>
        </p:nvCxnSpPr>
        <p:spPr>
          <a:xfrm>
            <a:off x="2087245" y="2708910"/>
            <a:ext cx="144780" cy="635"/>
          </a:xfrm>
          <a:prstGeom prst="line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도형 64"/>
          <p:cNvSpPr>
            <a:spLocks noGrp="1" noChangeArrowheads="1"/>
          </p:cNvSpPr>
          <p:nvPr/>
        </p:nvSpPr>
        <p:spPr>
          <a:xfrm>
            <a:off x="3526790" y="2635885"/>
            <a:ext cx="866140" cy="218440"/>
          </a:xfrm>
          <a:prstGeom prst="rect">
            <a:avLst/>
          </a:prstGeom>
          <a:solidFill>
            <a:srgbClr val="5B9BD5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none" lIns="91440" tIns="45720" rIns="91440" bIns="45720" anchor="ctr"/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식당 관리자</a:t>
            </a:r>
            <a:endParaRPr lang="ko-KR" altLang="en-US" sz="1000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cxnSp>
        <p:nvCxnSpPr>
          <p:cNvPr id="65" name="도형 65"/>
          <p:cNvCxnSpPr/>
          <p:nvPr/>
        </p:nvCxnSpPr>
        <p:spPr>
          <a:xfrm>
            <a:off x="3096895" y="2745740"/>
            <a:ext cx="430530" cy="635"/>
          </a:xfrm>
          <a:prstGeom prst="straightConnector1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6"/>
          <p:cNvCxnSpPr/>
          <p:nvPr/>
        </p:nvCxnSpPr>
        <p:spPr>
          <a:xfrm flipV="1">
            <a:off x="3310890" y="2780665"/>
            <a:ext cx="635" cy="505460"/>
          </a:xfrm>
          <a:prstGeom prst="line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도형 67"/>
          <p:cNvSpPr>
            <a:spLocks noGrp="1" noChangeArrowheads="1"/>
          </p:cNvSpPr>
          <p:nvPr/>
        </p:nvSpPr>
        <p:spPr>
          <a:xfrm>
            <a:off x="2879090" y="3213735"/>
            <a:ext cx="859790" cy="2184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none" lIns="91440" tIns="45720" rIns="91440" bIns="45720" anchor="ctr"/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회원 가입</a:t>
            </a:r>
            <a:endParaRPr lang="ko-KR" altLang="en-US" sz="1000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sp>
        <p:nvSpPr>
          <p:cNvPr id="68" name="텍스트 상자 68"/>
          <p:cNvSpPr txBox="1">
            <a:spLocks noGrp="1" noChangeArrowheads="1"/>
          </p:cNvSpPr>
          <p:nvPr/>
        </p:nvSpPr>
        <p:spPr>
          <a:xfrm>
            <a:off x="5071110" y="1071880"/>
            <a:ext cx="1055370" cy="2451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식당 정보 관리</a:t>
            </a:r>
            <a:endParaRPr lang="ko-KR" altLang="en-US" sz="1000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cxnSp>
        <p:nvCxnSpPr>
          <p:cNvPr id="69" name="도형 69"/>
          <p:cNvCxnSpPr/>
          <p:nvPr/>
        </p:nvCxnSpPr>
        <p:spPr>
          <a:xfrm>
            <a:off x="4390390" y="2708910"/>
            <a:ext cx="289560" cy="635"/>
          </a:xfrm>
          <a:prstGeom prst="line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도형 70"/>
          <p:cNvSpPr>
            <a:spLocks noGrp="1" noChangeArrowheads="1"/>
          </p:cNvSpPr>
          <p:nvPr/>
        </p:nvSpPr>
        <p:spPr>
          <a:xfrm>
            <a:off x="6767830" y="2958465"/>
            <a:ext cx="1513205" cy="289560"/>
          </a:xfrm>
          <a:prstGeom prst="rect">
            <a:avLst/>
          </a:prstGeom>
          <a:solidFill>
            <a:srgbClr val="CCFF33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none" lIns="91440" tIns="45720" rIns="91440" bIns="45720" anchor="ctr"/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댓글 달기</a:t>
            </a:r>
            <a:endParaRPr lang="ko-KR" altLang="en-US" sz="1000" b="1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sp>
        <p:nvSpPr>
          <p:cNvPr id="71" name="텍스트 상자 71"/>
          <p:cNvSpPr txBox="1">
            <a:spLocks noGrp="1" noChangeArrowheads="1"/>
          </p:cNvSpPr>
          <p:nvPr/>
        </p:nvSpPr>
        <p:spPr>
          <a:xfrm>
            <a:off x="946785" y="1753870"/>
            <a:ext cx="1170940" cy="2451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식당 관리자 유입</a:t>
            </a:r>
            <a:endParaRPr lang="ko-KR" altLang="en-US" sz="1000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sp>
        <p:nvSpPr>
          <p:cNvPr id="72" name="도형 72"/>
          <p:cNvSpPr>
            <a:spLocks noGrp="1" noChangeArrowheads="1"/>
          </p:cNvSpPr>
          <p:nvPr/>
        </p:nvSpPr>
        <p:spPr>
          <a:xfrm>
            <a:off x="1005840" y="2955290"/>
            <a:ext cx="857885" cy="215265"/>
          </a:xfrm>
          <a:prstGeom prst="rect">
            <a:avLst/>
          </a:prstGeom>
          <a:solidFill>
            <a:srgbClr val="99CC00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none" lIns="91440" tIns="45720" rIns="91440" bIns="45720" anchor="ctr"/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웹 프로모션</a:t>
            </a:r>
            <a:endParaRPr lang="ko-KR" altLang="en-US" sz="1000" b="1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sp>
        <p:nvSpPr>
          <p:cNvPr id="2116" name="도형 2116"/>
          <p:cNvSpPr>
            <a:spLocks noGrp="1" noChangeArrowheads="1"/>
          </p:cNvSpPr>
          <p:nvPr/>
        </p:nvSpPr>
        <p:spPr>
          <a:xfrm rot="16200000" flipH="1">
            <a:off x="3419475" y="3392805"/>
            <a:ext cx="1800225" cy="720725"/>
          </a:xfrm>
          <a:prstGeom prst="bentConnector2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vert="horz" wrap="square" lIns="0" tIns="0" rIns="0" bIns="0" anchor="t"/>
          <a:lstStyle/>
          <a:p>
            <a:pPr algn="ctr">
              <a:buFontTx/>
              <a:buNone/>
            </a:pPr>
            <a:endParaRPr lang="ko-KR" altLang="en-US" sz="10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117" name="텍스트 상자 2117"/>
          <p:cNvSpPr txBox="1">
            <a:spLocks noGrp="1" noChangeArrowheads="1"/>
          </p:cNvSpPr>
          <p:nvPr/>
        </p:nvSpPr>
        <p:spPr>
          <a:xfrm>
            <a:off x="5046345" y="4036060"/>
            <a:ext cx="1058545" cy="2451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식권 이용 확인</a:t>
            </a:r>
            <a:endParaRPr lang="ko-KR" altLang="en-US" sz="1000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sp>
        <p:nvSpPr>
          <p:cNvPr id="2118" name="도형 2118"/>
          <p:cNvSpPr>
            <a:spLocks noGrp="1" noChangeArrowheads="1"/>
          </p:cNvSpPr>
          <p:nvPr/>
        </p:nvSpPr>
        <p:spPr>
          <a:xfrm>
            <a:off x="4895215" y="1386840"/>
            <a:ext cx="1388110" cy="43307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매출 정보 확인</a:t>
            </a:r>
            <a:endParaRPr lang="ko-KR" altLang="en-US" sz="1000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sp>
        <p:nvSpPr>
          <p:cNvPr id="2119" name="도형 2119"/>
          <p:cNvSpPr>
            <a:spLocks noGrp="1" noChangeArrowheads="1"/>
          </p:cNvSpPr>
          <p:nvPr/>
        </p:nvSpPr>
        <p:spPr>
          <a:xfrm>
            <a:off x="4895215" y="1891665"/>
            <a:ext cx="1388110" cy="43307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가게 메뉴 업로드</a:t>
            </a:r>
            <a:endParaRPr lang="ko-KR" altLang="en-US" sz="1000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sp>
        <p:nvSpPr>
          <p:cNvPr id="2120" name="도형 2120"/>
          <p:cNvSpPr>
            <a:spLocks noGrp="1" noChangeArrowheads="1"/>
          </p:cNvSpPr>
          <p:nvPr/>
        </p:nvSpPr>
        <p:spPr>
          <a:xfrm>
            <a:off x="4895215" y="2395220"/>
            <a:ext cx="1388110" cy="43307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가게 정보 수정</a:t>
            </a:r>
            <a:endParaRPr lang="ko-KR" altLang="en-US" sz="1000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sp>
        <p:nvSpPr>
          <p:cNvPr id="2121" name="도형 2121"/>
          <p:cNvSpPr>
            <a:spLocks noGrp="1" noChangeArrowheads="1"/>
          </p:cNvSpPr>
          <p:nvPr/>
        </p:nvSpPr>
        <p:spPr>
          <a:xfrm>
            <a:off x="4895215" y="2898140"/>
            <a:ext cx="1388110" cy="43307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후기 모아보기</a:t>
            </a:r>
            <a:endParaRPr lang="ko-KR" altLang="en-US" sz="1000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sp>
        <p:nvSpPr>
          <p:cNvPr id="2122" name="도형 2122"/>
          <p:cNvSpPr>
            <a:spLocks noGrp="1" noChangeArrowheads="1"/>
          </p:cNvSpPr>
          <p:nvPr/>
        </p:nvSpPr>
        <p:spPr>
          <a:xfrm>
            <a:off x="4761865" y="1558925"/>
            <a:ext cx="81915" cy="2120900"/>
          </a:xfrm>
          <a:prstGeom prst="leftBracket">
            <a:avLst>
              <a:gd name="adj" fmla="val 193150"/>
            </a:avLst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rgbClr val="000000"/>
              </a:solidFill>
              <a:latin typeface="굴림" charset="0"/>
              <a:ea typeface="굴림" charset="0"/>
            </a:endParaRPr>
          </a:p>
        </p:txBody>
      </p:sp>
      <p:sp>
        <p:nvSpPr>
          <p:cNvPr id="2123" name="도형 2123"/>
          <p:cNvSpPr>
            <a:spLocks noGrp="1" noChangeArrowheads="1"/>
          </p:cNvSpPr>
          <p:nvPr/>
        </p:nvSpPr>
        <p:spPr>
          <a:xfrm>
            <a:off x="4690110" y="1308100"/>
            <a:ext cx="1700530" cy="2619375"/>
          </a:xfrm>
          <a:prstGeom prst="rect">
            <a:avLst/>
          </a:prstGeom>
          <a:noFill/>
          <a:ln w="9525" cap="flat" cmpd="sng">
            <a:solidFill>
              <a:srgbClr val="FF0000">
                <a:alpha val="100000"/>
              </a:srgbClr>
            </a:solidFill>
            <a:prstDash val="lgDashDotDot"/>
            <a:miter lim="800000"/>
          </a:ln>
        </p:spPr>
        <p:txBody>
          <a:bodyPr vert="horz" wrap="none" lIns="91440" tIns="45720" rIns="91440" bIns="45720" anchor="ctr"/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rgbClr val="000000"/>
              </a:solidFill>
              <a:latin typeface="굴림" charset="0"/>
              <a:ea typeface="굴림" charset="0"/>
            </a:endParaRPr>
          </a:p>
        </p:txBody>
      </p:sp>
      <p:sp>
        <p:nvSpPr>
          <p:cNvPr id="2124" name="도형 2124"/>
          <p:cNvSpPr>
            <a:spLocks noGrp="1" noChangeArrowheads="1"/>
          </p:cNvSpPr>
          <p:nvPr/>
        </p:nvSpPr>
        <p:spPr>
          <a:xfrm>
            <a:off x="4876165" y="3387090"/>
            <a:ext cx="1388110" cy="43307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이벤트 설정</a:t>
            </a:r>
            <a:endParaRPr lang="ko-KR" altLang="en-US" sz="1000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sp>
        <p:nvSpPr>
          <p:cNvPr id="2125" name="도형 2125"/>
          <p:cNvSpPr>
            <a:spLocks noGrp="1" noChangeArrowheads="1"/>
          </p:cNvSpPr>
          <p:nvPr/>
        </p:nvSpPr>
        <p:spPr>
          <a:xfrm>
            <a:off x="4805680" y="4422775"/>
            <a:ext cx="1477645" cy="433705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식권 번호 입력</a:t>
            </a:r>
            <a:endParaRPr lang="ko-KR" altLang="en-US" sz="1000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sp>
        <p:nvSpPr>
          <p:cNvPr id="2126" name="도형 2126"/>
          <p:cNvSpPr>
            <a:spLocks noGrp="1" noChangeArrowheads="1"/>
          </p:cNvSpPr>
          <p:nvPr/>
        </p:nvSpPr>
        <p:spPr>
          <a:xfrm>
            <a:off x="4691380" y="4339590"/>
            <a:ext cx="1701165" cy="608330"/>
          </a:xfrm>
          <a:prstGeom prst="rect">
            <a:avLst/>
          </a:prstGeom>
          <a:noFill/>
          <a:ln w="9525" cap="flat" cmpd="sng">
            <a:solidFill>
              <a:srgbClr val="FF0000">
                <a:alpha val="100000"/>
              </a:srgbClr>
            </a:solidFill>
            <a:prstDash val="lgDashDotDot"/>
            <a:miter lim="800000"/>
          </a:ln>
        </p:spPr>
        <p:txBody>
          <a:bodyPr vert="horz" wrap="none" lIns="91440" tIns="45720" rIns="91440" bIns="45720" anchor="ctr"/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rgbClr val="000000"/>
              </a:solidFill>
              <a:latin typeface="굴림" charset="0"/>
              <a:ea typeface="굴림" charset="0"/>
            </a:endParaRPr>
          </a:p>
        </p:txBody>
      </p:sp>
      <p:cxnSp>
        <p:nvCxnSpPr>
          <p:cNvPr id="2127" name="도형 2127"/>
          <p:cNvCxnSpPr/>
          <p:nvPr/>
        </p:nvCxnSpPr>
        <p:spPr>
          <a:xfrm>
            <a:off x="6320790" y="3091180"/>
            <a:ext cx="402590" cy="635"/>
          </a:xfrm>
          <a:prstGeom prst="line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8" name="TextBox 2128"/>
          <p:cNvSpPr txBox="1">
            <a:spLocks noGrp="1" noChangeArrowheads="1"/>
          </p:cNvSpPr>
          <p:nvPr/>
        </p:nvSpPr>
        <p:spPr>
          <a:xfrm>
            <a:off x="6953250" y="4440555"/>
            <a:ext cx="1870075" cy="3752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68580" tIns="34290" rIns="68580" bIns="3429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  <a:latin typeface="a옛날목욕탕B" charset="0"/>
                <a:ea typeface="a옛날목욕탕B" charset="0"/>
              </a:rPr>
              <a:t>식당 관리 flow</a:t>
            </a:r>
            <a:endParaRPr lang="ko-KR" altLang="en-US" sz="2000" dirty="0" smtClean="0">
              <a:solidFill>
                <a:schemeClr val="accent1">
                  <a:lumMod val="75000"/>
                </a:schemeClr>
              </a:solidFill>
              <a:latin typeface="a옛날목욕탕B" charset="0"/>
              <a:ea typeface="a옛날목욕탕B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7" descr="C:/Users/user/AppData/Roaming/PolarisOffice/ETemp/3980_4222992/fImage1678503435128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3810" y="0"/>
            <a:ext cx="9399270" cy="6247130"/>
          </a:xfrm>
          <a:prstGeom prst="rect">
            <a:avLst/>
          </a:prstGeom>
          <a:noFill/>
        </p:spPr>
      </p:pic>
      <p:sp>
        <p:nvSpPr>
          <p:cNvPr id="4" name="직사각형 4"/>
          <p:cNvSpPr>
            <a:spLocks noGrp="1" noChangeArrowheads="1"/>
          </p:cNvSpPr>
          <p:nvPr/>
        </p:nvSpPr>
        <p:spPr>
          <a:xfrm>
            <a:off x="487680" y="436245"/>
            <a:ext cx="8163560" cy="4244340"/>
          </a:xfrm>
          <a:prstGeom prst="rect">
            <a:avLst/>
          </a:prstGeom>
          <a:solidFill>
            <a:srgbClr val="323232">
              <a:alpha val="8595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68580" tIns="34290" rIns="68580" bIns="34290" anchor="ctr"/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Tx/>
              <a:buNone/>
            </a:pPr>
            <a:endParaRPr lang="ko-KR" altLang="en-US" sz="1800" dirty="0" smtClean="0">
              <a:solidFill>
                <a:srgbClr val="4F658A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Box 3"/>
          <p:cNvSpPr txBox="1">
            <a:spLocks noGrp="1" noChangeArrowheads="1"/>
          </p:cNvSpPr>
          <p:nvPr/>
        </p:nvSpPr>
        <p:spPr>
          <a:xfrm>
            <a:off x="6225540" y="3923664"/>
            <a:ext cx="2669540" cy="347345"/>
          </a:xfrm>
          <a:prstGeom prst="rect">
            <a:avLst/>
          </a:prstGeom>
          <a:noFill/>
        </p:spPr>
        <p:txBody>
          <a:bodyPr vert="horz" wrap="square" lIns="68580" tIns="34290" rIns="68580" bIns="3429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chemeClr val="bg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18" name="TextBox 18"/>
          <p:cNvSpPr txBox="1">
            <a:spLocks noGrp="1" noChangeArrowheads="1"/>
          </p:cNvSpPr>
          <p:nvPr/>
        </p:nvSpPr>
        <p:spPr>
          <a:xfrm>
            <a:off x="1831975" y="2120265"/>
            <a:ext cx="5532120" cy="895985"/>
          </a:xfrm>
          <a:prstGeom prst="rect">
            <a:avLst/>
          </a:prstGeom>
          <a:noFill/>
        </p:spPr>
        <p:txBody>
          <a:bodyPr vert="horz" wrap="square" lIns="68580" tIns="34290" rIns="68580" bIns="34290" anchor="t"/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Tx/>
              <a:buNone/>
            </a:pPr>
            <a:r>
              <a:rPr lang="ko-KR" altLang="en-US" sz="5400" dirty="0" smtClean="0">
                <a:solidFill>
                  <a:schemeClr val="bg1"/>
                </a:solidFill>
                <a:latin typeface="a옛날목욕탕L" charset="0"/>
                <a:ea typeface="a옛날목욕탕L" charset="0"/>
              </a:rPr>
              <a:t>프로젝트 일정</a:t>
            </a:r>
            <a:endParaRPr lang="ko-KR" altLang="en-US" sz="5400" dirty="0" smtClean="0">
              <a:solidFill>
                <a:schemeClr val="bg1"/>
              </a:solidFill>
              <a:latin typeface="a옛날목욕탕L" charset="0"/>
              <a:ea typeface="a옛날목욕탕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56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4"/>
          <p:cNvSpPr>
            <a:spLocks noGrp="1" noChangeArrowheads="1"/>
          </p:cNvSpPr>
          <p:nvPr/>
        </p:nvSpPr>
        <p:spPr>
          <a:xfrm>
            <a:off x="0" y="332105"/>
            <a:ext cx="9144635" cy="481203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68580" tIns="34290" rIns="68580" bIns="34290" anchor="ctr"/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56" name="직선 연결선 56"/>
          <p:cNvCxnSpPr/>
          <p:nvPr/>
        </p:nvCxnSpPr>
        <p:spPr>
          <a:xfrm>
            <a:off x="-10795" y="1007745"/>
            <a:ext cx="2423795" cy="635"/>
          </a:xfrm>
          <a:prstGeom prst="line">
            <a:avLst/>
          </a:prstGeom>
          <a:ln w="28575" cap="flat" cmpd="sng">
            <a:solidFill>
              <a:schemeClr val="accent1">
                <a:lumMod val="7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58" name="TextBox 58"/>
          <p:cNvSpPr txBox="1">
            <a:spLocks noGrp="1" noChangeArrowheads="1"/>
          </p:cNvSpPr>
          <p:nvPr/>
        </p:nvSpPr>
        <p:spPr>
          <a:xfrm>
            <a:off x="293370" y="397510"/>
            <a:ext cx="2952750" cy="5740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68580" tIns="34290" rIns="68580" bIns="3429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dirty="0" smtClean="0">
                <a:solidFill>
                  <a:schemeClr val="accent1">
                    <a:lumMod val="75000"/>
                  </a:schemeClr>
                </a:solidFill>
                <a:latin typeface="a옛날목욕탕B" charset="0"/>
                <a:ea typeface="a옛날목욕탕B" charset="0"/>
              </a:rPr>
              <a:t>프로젝트 일정</a:t>
            </a:r>
            <a:endParaRPr lang="ko-KR" altLang="en-US" sz="3300" dirty="0" smtClean="0">
              <a:solidFill>
                <a:schemeClr val="accent1">
                  <a:lumMod val="75000"/>
                </a:schemeClr>
              </a:solidFill>
              <a:latin typeface="a옛날목욕탕B" charset="0"/>
              <a:ea typeface="a옛날목욕탕B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" y="1196483"/>
            <a:ext cx="82867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6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4"/>
          <p:cNvSpPr>
            <a:spLocks noGrp="1" noChangeArrowheads="1"/>
          </p:cNvSpPr>
          <p:nvPr/>
        </p:nvSpPr>
        <p:spPr>
          <a:xfrm>
            <a:off x="0" y="332105"/>
            <a:ext cx="9144635" cy="481203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68580" tIns="34290" rIns="68580" bIns="34290" anchor="ctr"/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56" name="직선 연결선 56"/>
          <p:cNvCxnSpPr/>
          <p:nvPr/>
        </p:nvCxnSpPr>
        <p:spPr>
          <a:xfrm>
            <a:off x="-10795" y="1007745"/>
            <a:ext cx="2423795" cy="635"/>
          </a:xfrm>
          <a:prstGeom prst="line">
            <a:avLst/>
          </a:prstGeom>
          <a:ln w="28575" cap="flat" cmpd="sng">
            <a:solidFill>
              <a:schemeClr val="accent1">
                <a:lumMod val="7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58" name="TextBox 58"/>
          <p:cNvSpPr txBox="1">
            <a:spLocks noGrp="1" noChangeArrowheads="1"/>
          </p:cNvSpPr>
          <p:nvPr/>
        </p:nvSpPr>
        <p:spPr>
          <a:xfrm>
            <a:off x="293370" y="397510"/>
            <a:ext cx="3414534" cy="57708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68580" tIns="34290" rIns="68580" bIns="3429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smtClean="0">
                <a:solidFill>
                  <a:schemeClr val="accent1">
                    <a:lumMod val="75000"/>
                  </a:schemeClr>
                </a:solidFill>
                <a:latin typeface="a옛날목욕탕B" charset="0"/>
                <a:ea typeface="a옛날목욕탕B" charset="0"/>
              </a:rPr>
              <a:t>프로젝트 세부 </a:t>
            </a:r>
            <a:r>
              <a:rPr lang="ko-KR" altLang="en-US" sz="3300" dirty="0" smtClean="0">
                <a:solidFill>
                  <a:schemeClr val="accent1">
                    <a:lumMod val="75000"/>
                  </a:schemeClr>
                </a:solidFill>
                <a:latin typeface="a옛날목욕탕B" charset="0"/>
                <a:ea typeface="a옛날목욕탕B" charset="0"/>
              </a:rPr>
              <a:t>일정</a:t>
            </a:r>
            <a:endParaRPr lang="ko-KR" altLang="en-US" sz="3300" dirty="0" smtClean="0">
              <a:solidFill>
                <a:schemeClr val="accent1">
                  <a:lumMod val="75000"/>
                </a:schemeClr>
              </a:solidFill>
              <a:latin typeface="a옛날목욕탕B" charset="0"/>
              <a:ea typeface="a옛날목욕탕B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10" y="1073130"/>
            <a:ext cx="8414614" cy="394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" y="1960961"/>
            <a:ext cx="576500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5744" y="953696"/>
            <a:ext cx="5829300" cy="1084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6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THANK YOU</a:t>
            </a:r>
            <a:endParaRPr lang="ko-KR" altLang="en-US" sz="6600" dirty="0">
              <a:solidFill>
                <a:schemeClr val="accent1">
                  <a:lumMod val="60000"/>
                  <a:lumOff val="40000"/>
                </a:schemeClr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5486401" y="4218386"/>
            <a:ext cx="4764881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39904" y="3825971"/>
            <a:ext cx="332541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ko-KR" altLang="en-US" sz="2100" dirty="0">
                <a:solidFill>
                  <a:schemeClr val="accent1">
                    <a:lumMod val="60000"/>
                    <a:lumOff val="4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읽어주셔서 감사합니다</a:t>
            </a:r>
            <a:r>
              <a:rPr lang="en-US" altLang="ko-KR" sz="2100" dirty="0">
                <a:solidFill>
                  <a:schemeClr val="accent1">
                    <a:lumMod val="60000"/>
                    <a:lumOff val="4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  <a:endParaRPr lang="ko-KR" alt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983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7" descr="C:/Users/user/AppData/Roaming/PolarisOffice/ETemp/3068_5672424/fImage167850341914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" y="0"/>
            <a:ext cx="9398635" cy="6246495"/>
          </a:xfrm>
          <a:prstGeom prst="rect">
            <a:avLst/>
          </a:prstGeom>
          <a:noFill/>
        </p:spPr>
      </p:pic>
      <p:sp>
        <p:nvSpPr>
          <p:cNvPr id="4" name="직사각형 4"/>
          <p:cNvSpPr>
            <a:spLocks noGrp="1" noChangeArrowheads="1"/>
          </p:cNvSpPr>
          <p:nvPr/>
        </p:nvSpPr>
        <p:spPr>
          <a:xfrm>
            <a:off x="487680" y="436245"/>
            <a:ext cx="8162925" cy="4243705"/>
          </a:xfrm>
          <a:prstGeom prst="rect">
            <a:avLst/>
          </a:prstGeom>
          <a:solidFill>
            <a:srgbClr val="323232">
              <a:alpha val="86075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68580" tIns="34290" rIns="68580" bIns="34290" anchor="ctr"/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Tx/>
              <a:buNone/>
            </a:pPr>
            <a:endParaRPr lang="ko-KR" altLang="en-US" sz="1800" dirty="0" smtClean="0">
              <a:solidFill>
                <a:srgbClr val="4F658A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Box 3"/>
          <p:cNvSpPr txBox="1">
            <a:spLocks noGrp="1" noChangeArrowheads="1"/>
          </p:cNvSpPr>
          <p:nvPr/>
        </p:nvSpPr>
        <p:spPr>
          <a:xfrm>
            <a:off x="6225540" y="3923664"/>
            <a:ext cx="2668905" cy="346710"/>
          </a:xfrm>
          <a:prstGeom prst="rect">
            <a:avLst/>
          </a:prstGeom>
          <a:noFill/>
        </p:spPr>
        <p:txBody>
          <a:bodyPr vert="horz" wrap="square" lIns="68580" tIns="34290" rIns="68580" bIns="3429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chemeClr val="bg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18" name="TextBox 18"/>
          <p:cNvSpPr txBox="1">
            <a:spLocks noGrp="1" noChangeArrowheads="1"/>
          </p:cNvSpPr>
          <p:nvPr/>
        </p:nvSpPr>
        <p:spPr>
          <a:xfrm>
            <a:off x="2327275" y="2120265"/>
            <a:ext cx="4500245" cy="895350"/>
          </a:xfrm>
          <a:prstGeom prst="rect">
            <a:avLst/>
          </a:prstGeom>
          <a:noFill/>
        </p:spPr>
        <p:txBody>
          <a:bodyPr vert="horz" wrap="square" lIns="68580" tIns="34290" rIns="68580" bIns="34290" anchor="t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dirty="0" smtClean="0">
                <a:solidFill>
                  <a:schemeClr val="bg1"/>
                </a:solidFill>
                <a:latin typeface="a옛날목욕탕L" charset="0"/>
                <a:ea typeface="a옛날목욕탕L" charset="0"/>
              </a:rPr>
              <a:t>사이트 정의</a:t>
            </a:r>
            <a:endParaRPr lang="ko-KR" altLang="en-US" sz="5400" dirty="0" smtClean="0">
              <a:solidFill>
                <a:schemeClr val="bg1"/>
              </a:solidFill>
              <a:latin typeface="a옛날목욕탕L" charset="0"/>
              <a:ea typeface="a옛날목욕탕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0" y="332185"/>
            <a:ext cx="9144000" cy="4811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3" descr="C:/Users/user/AppData/Roaming/PolarisOffice/ETemp/3068_5672424/image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" y="905510"/>
            <a:ext cx="1078230" cy="1078230"/>
          </a:xfrm>
          <a:prstGeom prst="rect">
            <a:avLst/>
          </a:prstGeom>
          <a:noFill/>
        </p:spPr>
      </p:pic>
      <p:pic>
        <p:nvPicPr>
          <p:cNvPr id="11" name="Picture 2" descr="C:/Users/user/AppData/Roaming/PolarisOffice/ETemp/3068_5672424/image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" y="1235710"/>
            <a:ext cx="8065135" cy="3387090"/>
          </a:xfrm>
          <a:prstGeom prst="rect">
            <a:avLst/>
          </a:prstGeom>
          <a:noFill/>
        </p:spPr>
      </p:pic>
      <p:cxnSp>
        <p:nvCxnSpPr>
          <p:cNvPr id="56" name="직선 연결선 55"/>
          <p:cNvCxnSpPr/>
          <p:nvPr/>
        </p:nvCxnSpPr>
        <p:spPr>
          <a:xfrm>
            <a:off x="-10711" y="1007987"/>
            <a:ext cx="242325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3370" y="397510"/>
            <a:ext cx="2952115" cy="573405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dirty="0" smtClean="0">
                <a:solidFill>
                  <a:schemeClr val="accent1">
                    <a:lumMod val="75000"/>
                  </a:schemeClr>
                </a:solidFill>
                <a:latin typeface="a옛날목욕탕B" charset="0"/>
                <a:ea typeface="a옛날목욕탕B" charset="0"/>
              </a:rPr>
              <a:t>밴치 마킹</a:t>
            </a:r>
            <a:endParaRPr lang="ko-KR" altLang="en-US" sz="3300" dirty="0" smtClean="0">
              <a:solidFill>
                <a:schemeClr val="accent1">
                  <a:lumMod val="75000"/>
                </a:schemeClr>
              </a:solidFill>
              <a:latin typeface="a옛날목욕탕B" charset="0"/>
              <a:ea typeface="a옛날목욕탕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0" y="332185"/>
            <a:ext cx="9144000" cy="4811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40085" y="3873865"/>
            <a:ext cx="7773218" cy="7617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2700" dirty="0">
                <a:solidFill>
                  <a:schemeClr val="accent1">
                    <a:lumMod val="75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개발 이유</a:t>
            </a:r>
            <a:r>
              <a:rPr lang="en-US" altLang="ko-KR" sz="2700" dirty="0">
                <a:solidFill>
                  <a:schemeClr val="accent1">
                    <a:lumMod val="75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,</a:t>
            </a:r>
            <a:r>
              <a:rPr lang="ko-KR" altLang="en-US" sz="2700" dirty="0">
                <a:solidFill>
                  <a:schemeClr val="accent1">
                    <a:lumMod val="75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 </a:t>
            </a:r>
            <a:endParaRPr lang="en-US" altLang="ko-KR" sz="2700" dirty="0">
              <a:solidFill>
                <a:schemeClr val="accent1">
                  <a:lumMod val="75000"/>
                </a:schemeClr>
              </a:solidFill>
              <a:latin typeface="a옛날목욕탕B" pitchFamily="18" charset="-127"/>
              <a:ea typeface="a옛날목욕탕B" pitchFamily="18" charset="-127"/>
            </a:endParaRPr>
          </a:p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	</a:t>
            </a:r>
            <a:r>
              <a:rPr lang="ko-KR" altLang="en-US" dirty="0">
                <a:latin typeface="a옛날목욕탕B" pitchFamily="18" charset="-127"/>
                <a:ea typeface="a옛날목욕탕B" pitchFamily="18" charset="-127"/>
              </a:rPr>
              <a:t>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종이 식권 대체 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/ 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음식점 상세 정보 제공 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/ 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식대 및 식단 관리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-10711" y="1007987"/>
            <a:ext cx="242325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3370" y="397510"/>
            <a:ext cx="2952115" cy="573405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dirty="0" smtClean="0">
                <a:solidFill>
                  <a:schemeClr val="accent1">
                    <a:lumMod val="75000"/>
                  </a:schemeClr>
                </a:solidFill>
                <a:latin typeface="a옛날목욕탕B" charset="0"/>
                <a:ea typeface="a옛날목욕탕B" charset="0"/>
              </a:rPr>
              <a:t>정의</a:t>
            </a:r>
            <a:endParaRPr lang="ko-KR" altLang="en-US" sz="3300" dirty="0" smtClean="0">
              <a:solidFill>
                <a:schemeClr val="accent1">
                  <a:lumMod val="75000"/>
                </a:schemeClr>
              </a:solidFill>
              <a:latin typeface="a옛날목욕탕B" charset="0"/>
              <a:ea typeface="a옛날목욕탕B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4168" y="1257217"/>
            <a:ext cx="4389120" cy="7617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2700" dirty="0">
                <a:solidFill>
                  <a:schemeClr val="accent1">
                    <a:lumMod val="75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종류</a:t>
            </a:r>
            <a:r>
              <a:rPr lang="en-US" altLang="ko-KR" sz="2700" dirty="0">
                <a:solidFill>
                  <a:schemeClr val="accent1">
                    <a:lumMod val="75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,</a:t>
            </a:r>
            <a:endParaRPr lang="ko-KR" altLang="en-US" sz="2700" dirty="0">
              <a:solidFill>
                <a:schemeClr val="accent1">
                  <a:lumMod val="75000"/>
                </a:schemeClr>
              </a:solidFill>
              <a:latin typeface="a옛날목욕탕B" pitchFamily="18" charset="-127"/>
              <a:ea typeface="a옛날목욕탕B" pitchFamily="18" charset="-127"/>
            </a:endParaRPr>
          </a:p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	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모바일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식권 플랫폼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6001" y="2571662"/>
            <a:ext cx="7103747" cy="7617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2700" dirty="0" err="1">
                <a:solidFill>
                  <a:schemeClr val="accent1">
                    <a:lumMod val="75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타겟</a:t>
            </a:r>
            <a:r>
              <a:rPr lang="en-US" altLang="ko-KR" sz="2700" dirty="0">
                <a:solidFill>
                  <a:schemeClr val="accent1">
                    <a:lumMod val="75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,</a:t>
            </a:r>
            <a:endParaRPr lang="ko-KR" altLang="en-US" sz="2700" dirty="0">
              <a:solidFill>
                <a:schemeClr val="accent1">
                  <a:lumMod val="75000"/>
                </a:schemeClr>
              </a:solidFill>
              <a:latin typeface="a옛날목욕탕B" pitchFamily="18" charset="-127"/>
              <a:ea typeface="a옛날목욕탕B" pitchFamily="18" charset="-127"/>
            </a:endParaRPr>
          </a:p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	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강남역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일대에서 주기적으로 점심을 해결하는 직장인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or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학원생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54855" y="1378585"/>
            <a:ext cx="3840480" cy="13766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a옛날목욕탕L" charset="0"/>
                <a:ea typeface="a옛날목욕탕L" charset="0"/>
              </a:rPr>
              <a:t>모바일 식권 플랫폼 기반의</a:t>
            </a:r>
            <a:endParaRPr lang="ko-KR" altLang="en-US" sz="2400" dirty="0" smtClean="0">
              <a:solidFill>
                <a:schemeClr val="tx1"/>
              </a:solidFill>
              <a:latin typeface="a옛날목욕탕L" charset="0"/>
              <a:ea typeface="a옛날목욕탕L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a옛날목욕탕L" charset="0"/>
                <a:ea typeface="a옛날목욕탕L" charset="0"/>
              </a:rPr>
              <a:t>식단 관리 서비스</a:t>
            </a:r>
            <a:endParaRPr lang="ko-KR" altLang="en-US" sz="2400" dirty="0" smtClean="0">
              <a:solidFill>
                <a:schemeClr val="tx1"/>
              </a:solidFill>
              <a:latin typeface="a옛날목욕탕L" charset="0"/>
              <a:ea typeface="a옛날목욕탕L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363085" y="1158240"/>
            <a:ext cx="1490345" cy="37592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/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Tx/>
              <a:buNone/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a옛날목욕탕B" charset="0"/>
                <a:ea typeface="a옛날목욕탕B" charset="0"/>
              </a:rPr>
              <a:t>푸짐이</a:t>
            </a:r>
            <a:endParaRPr lang="ko-KR" altLang="en-US" sz="2400" dirty="0" smtClean="0">
              <a:solidFill>
                <a:schemeClr val="accent1">
                  <a:lumMod val="50000"/>
                </a:schemeClr>
              </a:solidFill>
              <a:latin typeface="a옛날목욕탕B" charset="0"/>
              <a:ea typeface="a옛날목욕탕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7" descr="C:/Users/user/AppData/Roaming/PolarisOffice/ETemp/3068_5672424/fImage1678503425865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" y="0"/>
            <a:ext cx="9398635" cy="6246495"/>
          </a:xfrm>
          <a:prstGeom prst="rect">
            <a:avLst/>
          </a:prstGeom>
          <a:noFill/>
        </p:spPr>
      </p:pic>
      <p:sp>
        <p:nvSpPr>
          <p:cNvPr id="4" name="직사각형 4"/>
          <p:cNvSpPr>
            <a:spLocks noGrp="1" noChangeArrowheads="1"/>
          </p:cNvSpPr>
          <p:nvPr/>
        </p:nvSpPr>
        <p:spPr>
          <a:xfrm>
            <a:off x="487680" y="436245"/>
            <a:ext cx="8162925" cy="4243705"/>
          </a:xfrm>
          <a:prstGeom prst="rect">
            <a:avLst/>
          </a:prstGeom>
          <a:solidFill>
            <a:srgbClr val="323232">
              <a:alpha val="86075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68580" tIns="34290" rIns="68580" bIns="34290" anchor="ctr"/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Tx/>
              <a:buNone/>
            </a:pPr>
            <a:endParaRPr lang="ko-KR" altLang="en-US" sz="1800" dirty="0" smtClean="0">
              <a:solidFill>
                <a:srgbClr val="4F658A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Box 3"/>
          <p:cNvSpPr txBox="1">
            <a:spLocks noGrp="1" noChangeArrowheads="1"/>
          </p:cNvSpPr>
          <p:nvPr/>
        </p:nvSpPr>
        <p:spPr>
          <a:xfrm>
            <a:off x="6225540" y="3923664"/>
            <a:ext cx="2668905" cy="346710"/>
          </a:xfrm>
          <a:prstGeom prst="rect">
            <a:avLst/>
          </a:prstGeom>
          <a:noFill/>
        </p:spPr>
        <p:txBody>
          <a:bodyPr vert="horz" wrap="square" lIns="68580" tIns="34290" rIns="68580" bIns="3429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chemeClr val="bg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18" name="TextBox 18"/>
          <p:cNvSpPr txBox="1">
            <a:spLocks noGrp="1" noChangeArrowheads="1"/>
          </p:cNvSpPr>
          <p:nvPr/>
        </p:nvSpPr>
        <p:spPr>
          <a:xfrm>
            <a:off x="2327275" y="2120265"/>
            <a:ext cx="4500245" cy="895350"/>
          </a:xfrm>
          <a:prstGeom prst="rect">
            <a:avLst/>
          </a:prstGeom>
          <a:noFill/>
        </p:spPr>
        <p:txBody>
          <a:bodyPr vert="horz" wrap="square" lIns="68580" tIns="34290" rIns="68580" bIns="34290" anchor="t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dirty="0" smtClean="0">
                <a:solidFill>
                  <a:schemeClr val="bg1"/>
                </a:solidFill>
                <a:latin typeface="a옛날목욕탕L" charset="0"/>
                <a:ea typeface="a옛날목욕탕L" charset="0"/>
              </a:rPr>
              <a:t>MISSION</a:t>
            </a:r>
            <a:endParaRPr lang="ko-KR" altLang="en-US" sz="5400" dirty="0" smtClean="0">
              <a:solidFill>
                <a:schemeClr val="bg1"/>
              </a:solidFill>
              <a:latin typeface="a옛날목욕탕L" charset="0"/>
              <a:ea typeface="a옛날목욕탕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도형 54"/>
          <p:cNvSpPr>
            <a:spLocks noGrp="1" noChangeArrowheads="1"/>
          </p:cNvSpPr>
          <p:nvPr/>
        </p:nvSpPr>
        <p:spPr>
          <a:xfrm>
            <a:off x="0" y="332105"/>
            <a:ext cx="9144635" cy="4812030"/>
          </a:xfrm>
          <a:prstGeom prst="rect">
            <a:avLst/>
          </a:prstGeom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68580" tIns="34290" rIns="68580" bIns="3429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56" name="도형 56"/>
          <p:cNvCxnSpPr/>
          <p:nvPr/>
        </p:nvCxnSpPr>
        <p:spPr>
          <a:xfrm>
            <a:off x="-10795" y="1007745"/>
            <a:ext cx="2423795" cy="635"/>
          </a:xfrm>
          <a:prstGeom prst="line">
            <a:avLst/>
          </a:prstGeom>
          <a:ln w="28575" cap="flat" cmpd="sng">
            <a:solidFill>
              <a:srgbClr val="4F81BD">
                <a:lumMod val="75000"/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58" name="텍스트 상자 58"/>
          <p:cNvSpPr txBox="1">
            <a:spLocks noGrp="1" noChangeArrowheads="1"/>
          </p:cNvSpPr>
          <p:nvPr/>
        </p:nvSpPr>
        <p:spPr>
          <a:xfrm>
            <a:off x="293370" y="397510"/>
            <a:ext cx="2952750" cy="5778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68580" tIns="34290" rIns="68580" bIns="3429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dirty="0" smtClean="0">
                <a:solidFill>
                  <a:srgbClr val="4F81BD">
                    <a:lumMod val="75000"/>
                  </a:srgbClr>
                </a:solidFill>
                <a:latin typeface="a옛날목욕탕B" charset="0"/>
                <a:ea typeface="a옛날목욕탕B" charset="0"/>
              </a:rPr>
              <a:t>MISSION</a:t>
            </a:r>
            <a:endParaRPr lang="ko-KR" altLang="en-US" sz="3300" dirty="0" smtClean="0">
              <a:solidFill>
                <a:srgbClr val="4F81BD">
                  <a:lumMod val="75000"/>
                </a:srgbClr>
              </a:solidFill>
              <a:latin typeface="a옛날목욕탕B" charset="0"/>
              <a:ea typeface="a옛날목욕탕B" charset="0"/>
            </a:endParaRPr>
          </a:p>
        </p:txBody>
      </p:sp>
      <p:sp>
        <p:nvSpPr>
          <p:cNvPr id="2" name="텍스트 상자 2"/>
          <p:cNvSpPr txBox="1">
            <a:spLocks noGrp="1" noChangeArrowheads="1"/>
          </p:cNvSpPr>
          <p:nvPr/>
        </p:nvSpPr>
        <p:spPr>
          <a:xfrm>
            <a:off x="2087880" y="1131570"/>
            <a:ext cx="4968875" cy="3981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모바일 식권 플랫폼 기반의 식단 관리 서비스</a:t>
            </a:r>
            <a:endParaRPr lang="ko-KR" altLang="en-US" sz="2000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grpSp>
        <p:nvGrpSpPr>
          <p:cNvPr id="13" name="그룹 13"/>
          <p:cNvGrpSpPr/>
          <p:nvPr/>
        </p:nvGrpSpPr>
        <p:grpSpPr>
          <a:xfrm>
            <a:off x="3545840" y="1969135"/>
            <a:ext cx="2052320" cy="1548765"/>
            <a:chOff x="3545840" y="1969135"/>
            <a:chExt cx="2052320" cy="1548765"/>
          </a:xfrm>
        </p:grpSpPr>
        <p:sp>
          <p:nvSpPr>
            <p:cNvPr id="3" name="도형 1045"/>
            <p:cNvSpPr>
              <a:spLocks noGrp="1" noChangeArrowheads="1"/>
            </p:cNvSpPr>
            <p:nvPr/>
          </p:nvSpPr>
          <p:spPr>
            <a:xfrm>
              <a:off x="3545840" y="1969135"/>
              <a:ext cx="2052320" cy="1548765"/>
            </a:xfrm>
            <a:prstGeom prst="roundRect">
              <a:avLst/>
            </a:prstGeom>
            <a:solidFill>
              <a:srgbClr val="4F81BD">
                <a:lumMod val="60000"/>
                <a:lumOff val="40000"/>
                <a:alpha val="29830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ajor">
              <a:schemeClr val="lt1"/>
            </a:fontRef>
          </p:style>
          <p:txBody>
            <a:bodyPr vert="horz" wrap="square" lIns="91440" tIns="45720" rIns="91440" bIns="45720" anchor="ctr"/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dirty="0" smtClean="0">
                <a:latin typeface="맑은 고딕" charset="0"/>
                <a:ea typeface="맑은 고딕" charset="0"/>
              </a:endParaRPr>
            </a:p>
          </p:txBody>
        </p:sp>
        <p:pic>
          <p:nvPicPr>
            <p:cNvPr id="4" name="그림 1046" descr="C:/Users/user/AppData/Roaming/PolarisOffice/ETemp/3980_4222992/fImage2550769751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373880" y="2149475"/>
              <a:ext cx="432435" cy="432435"/>
            </a:xfrm>
            <a:prstGeom prst="rect">
              <a:avLst/>
            </a:prstGeom>
            <a:noFill/>
          </p:spPr>
        </p:pic>
      </p:grpSp>
      <p:pic>
        <p:nvPicPr>
          <p:cNvPr id="1037" name="그림 1037" descr="C:/Users/user/AppData/Roaming/PolarisOffice/ETemp/3980_4222992/fImage4064770951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3800" y="2875280"/>
            <a:ext cx="432435" cy="432435"/>
          </a:xfrm>
          <a:prstGeom prst="rect">
            <a:avLst/>
          </a:prstGeom>
          <a:noFill/>
        </p:spPr>
      </p:pic>
      <p:pic>
        <p:nvPicPr>
          <p:cNvPr id="1041" name="그림 1041" descr="C:/Users/user/AppData/Roaming/PolarisOffice/ETemp/3980_4222992/fImage40337713543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80155" y="2875280"/>
            <a:ext cx="432435" cy="432435"/>
          </a:xfrm>
          <a:prstGeom prst="rect">
            <a:avLst/>
          </a:prstGeom>
          <a:noFill/>
        </p:spPr>
      </p:pic>
      <p:sp>
        <p:nvSpPr>
          <p:cNvPr id="45" name="텍스트 상자 45"/>
          <p:cNvSpPr txBox="1">
            <a:spLocks noGrp="1" noChangeArrowheads="1"/>
          </p:cNvSpPr>
          <p:nvPr/>
        </p:nvSpPr>
        <p:spPr>
          <a:xfrm>
            <a:off x="3518535" y="1635760"/>
            <a:ext cx="2107565" cy="2908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DB 구축</a:t>
            </a:r>
            <a:endParaRPr lang="ko-KR" altLang="en-US" sz="1300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grpSp>
        <p:nvGrpSpPr>
          <p:cNvPr id="19" name="그룹 19"/>
          <p:cNvGrpSpPr/>
          <p:nvPr/>
        </p:nvGrpSpPr>
        <p:grpSpPr>
          <a:xfrm>
            <a:off x="6066155" y="1969135"/>
            <a:ext cx="2052320" cy="1548765"/>
            <a:chOff x="6066155" y="1969135"/>
            <a:chExt cx="2052320" cy="1548765"/>
          </a:xfrm>
        </p:grpSpPr>
        <p:sp>
          <p:nvSpPr>
            <p:cNvPr id="5" name="도형 1045"/>
            <p:cNvSpPr>
              <a:spLocks noGrp="1" noChangeArrowheads="1"/>
            </p:cNvSpPr>
            <p:nvPr/>
          </p:nvSpPr>
          <p:spPr>
            <a:xfrm>
              <a:off x="6066155" y="1969135"/>
              <a:ext cx="2052320" cy="1548765"/>
            </a:xfrm>
            <a:prstGeom prst="roundRect">
              <a:avLst/>
            </a:prstGeom>
            <a:solidFill>
              <a:srgbClr val="4F81BD">
                <a:lumMod val="60000"/>
                <a:lumOff val="40000"/>
                <a:alpha val="29830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ajor">
              <a:schemeClr val="lt1"/>
            </a:fontRef>
          </p:style>
          <p:txBody>
            <a:bodyPr vert="horz" wrap="square" lIns="91440" tIns="45720" rIns="91440" bIns="45720" anchor="ctr"/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dirty="0" smtClean="0">
                <a:latin typeface="맑은 고딕" charset="0"/>
                <a:ea typeface="맑은 고딕" charset="0"/>
              </a:endParaRPr>
            </a:p>
          </p:txBody>
        </p:sp>
        <p:pic>
          <p:nvPicPr>
            <p:cNvPr id="6" name="그림 1046" descr="C:/Users/user/AppData/Roaming/PolarisOffice/ETemp/3980_4222992/fImage20667753486.png"/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885305" y="2149475"/>
              <a:ext cx="432435" cy="432435"/>
            </a:xfrm>
            <a:prstGeom prst="rect">
              <a:avLst/>
            </a:prstGeom>
            <a:noFill/>
          </p:spPr>
        </p:pic>
      </p:grpSp>
      <p:pic>
        <p:nvPicPr>
          <p:cNvPr id="1039" name="그림 1039" descr="C:/Users/user/AppData/Roaming/PolarisOffice/ETemp/3980_4222992/fImage5676776178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24115" y="2875280"/>
            <a:ext cx="432435" cy="432435"/>
          </a:xfrm>
          <a:prstGeom prst="rect">
            <a:avLst/>
          </a:prstGeom>
          <a:noFill/>
        </p:spPr>
      </p:pic>
      <p:pic>
        <p:nvPicPr>
          <p:cNvPr id="1040" name="그림 1040" descr="C:/Users/user/AppData/Roaming/PolarisOffice/ETemp/3980_4222992/fImage11107777425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00470" y="2875280"/>
            <a:ext cx="432435" cy="432435"/>
          </a:xfrm>
          <a:prstGeom prst="rect">
            <a:avLst/>
          </a:prstGeom>
          <a:noFill/>
        </p:spPr>
      </p:pic>
      <p:sp>
        <p:nvSpPr>
          <p:cNvPr id="46" name="텍스트 상자 46"/>
          <p:cNvSpPr txBox="1">
            <a:spLocks noGrp="1" noChangeArrowheads="1"/>
          </p:cNvSpPr>
          <p:nvPr/>
        </p:nvSpPr>
        <p:spPr>
          <a:xfrm>
            <a:off x="6006465" y="1635760"/>
            <a:ext cx="2107565" cy="2908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개인 맞춤 서비스</a:t>
            </a:r>
            <a:endParaRPr lang="ko-KR" altLang="en-US" sz="1300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sp>
        <p:nvSpPr>
          <p:cNvPr id="42" name="텍스트 상자 42"/>
          <p:cNvSpPr txBox="1">
            <a:spLocks noGrp="1" noChangeArrowheads="1"/>
          </p:cNvSpPr>
          <p:nvPr/>
        </p:nvSpPr>
        <p:spPr>
          <a:xfrm>
            <a:off x="1030605" y="1635760"/>
            <a:ext cx="2107565" cy="2908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효율적인 UI</a:t>
            </a:r>
            <a:endParaRPr lang="ko-KR" altLang="en-US" sz="1300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grpSp>
        <p:nvGrpSpPr>
          <p:cNvPr id="52" name="그룹 52"/>
          <p:cNvGrpSpPr/>
          <p:nvPr/>
        </p:nvGrpSpPr>
        <p:grpSpPr>
          <a:xfrm>
            <a:off x="1063625" y="1973580"/>
            <a:ext cx="2052320" cy="1548765"/>
            <a:chOff x="1063625" y="1973580"/>
            <a:chExt cx="2052320" cy="1548765"/>
          </a:xfrm>
        </p:grpSpPr>
        <p:sp>
          <p:nvSpPr>
            <p:cNvPr id="7" name="도형 1045"/>
            <p:cNvSpPr>
              <a:spLocks noGrp="1" noChangeArrowheads="1"/>
            </p:cNvSpPr>
            <p:nvPr/>
          </p:nvSpPr>
          <p:spPr>
            <a:xfrm>
              <a:off x="1063625" y="1973580"/>
              <a:ext cx="2052320" cy="1548765"/>
            </a:xfrm>
            <a:prstGeom prst="roundRect">
              <a:avLst/>
            </a:prstGeom>
            <a:solidFill>
              <a:srgbClr val="4F81BD">
                <a:lumMod val="60000"/>
                <a:lumOff val="40000"/>
                <a:alpha val="29830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ajor">
              <a:schemeClr val="lt1"/>
            </a:fontRef>
          </p:style>
          <p:txBody>
            <a:bodyPr vert="horz" wrap="square" lIns="91440" tIns="45720" rIns="91440" bIns="45720" anchor="ctr"/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dirty="0" smtClean="0">
                <a:latin typeface="맑은 고딕" charset="0"/>
                <a:ea typeface="맑은 고딕" charset="0"/>
              </a:endParaRPr>
            </a:p>
          </p:txBody>
        </p:sp>
        <p:pic>
          <p:nvPicPr>
            <p:cNvPr id="8" name="그림 1046" descr="C:/Users/user/AppData/Roaming/PolarisOffice/ETemp/3980_4222992/fImage23317822698.png"/>
            <p:cNvPicPr>
              <a:picLocks noChangeAspect="1"/>
            </p:cNvPicPr>
            <p:nvPr/>
          </p:nvPicPr>
          <p:blipFill rotWithShape="1"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876425" y="2161540"/>
              <a:ext cx="432435" cy="432435"/>
            </a:xfrm>
            <a:prstGeom prst="rect">
              <a:avLst/>
            </a:prstGeom>
            <a:noFill/>
          </p:spPr>
        </p:pic>
      </p:grpSp>
      <p:pic>
        <p:nvPicPr>
          <p:cNvPr id="1035" name="그림 1035" descr="C:/Users/user/AppData/Roaming/PolarisOffice/ETemp/3980_4222992/fImage28677836356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29205" y="2875280"/>
            <a:ext cx="432435" cy="432435"/>
          </a:xfrm>
          <a:prstGeom prst="rect">
            <a:avLst/>
          </a:prstGeom>
          <a:noFill/>
        </p:spPr>
      </p:pic>
      <p:pic>
        <p:nvPicPr>
          <p:cNvPr id="1038" name="그림 1038" descr="C:/Users/user/AppData/Roaming/PolarisOffice/ETemp/3980_4222992/fImage21377844467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5715" y="2875280"/>
            <a:ext cx="432435" cy="432435"/>
          </a:xfrm>
          <a:prstGeom prst="rect">
            <a:avLst/>
          </a:prstGeom>
          <a:noFill/>
        </p:spPr>
      </p:pic>
      <p:pic>
        <p:nvPicPr>
          <p:cNvPr id="1045" name="그림 1045" descr="C:/Users/user/AppData/Roaming/PolarisOffice/ETemp/3980_4222992/fImage5687869471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5715" y="3790950"/>
            <a:ext cx="127635" cy="127635"/>
          </a:xfrm>
          <a:prstGeom prst="rect">
            <a:avLst/>
          </a:prstGeom>
          <a:noFill/>
        </p:spPr>
      </p:pic>
      <p:sp>
        <p:nvSpPr>
          <p:cNvPr id="1046" name="텍스트 상자 1046"/>
          <p:cNvSpPr txBox="1">
            <a:spLocks noGrp="1" noChangeArrowheads="1"/>
          </p:cNvSpPr>
          <p:nvPr/>
        </p:nvSpPr>
        <p:spPr>
          <a:xfrm>
            <a:off x="1475740" y="3723639"/>
            <a:ext cx="2107565" cy="2755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다양한 차트를 활용</a:t>
            </a:r>
            <a:endParaRPr lang="ko-KR" altLang="en-US" sz="1200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pic>
        <p:nvPicPr>
          <p:cNvPr id="9" name="그림 1045" descr="C:/Users/user/AppData/Roaming/PolarisOffice/ETemp/3980_4222992/fImage5687898591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5715" y="4223385"/>
            <a:ext cx="127635" cy="127635"/>
          </a:xfrm>
          <a:prstGeom prst="rect">
            <a:avLst/>
          </a:prstGeom>
          <a:noFill/>
        </p:spPr>
      </p:pic>
      <p:sp>
        <p:nvSpPr>
          <p:cNvPr id="10" name="텍스트 상자 1046"/>
          <p:cNvSpPr txBox="1">
            <a:spLocks noGrp="1" noChangeArrowheads="1"/>
          </p:cNvSpPr>
          <p:nvPr/>
        </p:nvSpPr>
        <p:spPr>
          <a:xfrm>
            <a:off x="1475740" y="4156075"/>
            <a:ext cx="2107565" cy="2755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데이터의 시각화</a:t>
            </a:r>
            <a:endParaRPr lang="ko-KR" altLang="en-US" sz="1200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pic>
        <p:nvPicPr>
          <p:cNvPr id="11" name="그림 1045" descr="C:/Users/user/AppData/Roaming/PolarisOffice/ETemp/3980_4222992/fImage5687928164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5715" y="4655185"/>
            <a:ext cx="127635" cy="127635"/>
          </a:xfrm>
          <a:prstGeom prst="rect">
            <a:avLst/>
          </a:prstGeom>
          <a:noFill/>
        </p:spPr>
      </p:pic>
      <p:sp>
        <p:nvSpPr>
          <p:cNvPr id="12" name="텍스트 상자 1046"/>
          <p:cNvSpPr txBox="1">
            <a:spLocks noGrp="1" noChangeArrowheads="1"/>
          </p:cNvSpPr>
          <p:nvPr/>
        </p:nvSpPr>
        <p:spPr>
          <a:xfrm>
            <a:off x="1475740" y="4587875"/>
            <a:ext cx="2107565" cy="2755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단순한 구조 및 기능</a:t>
            </a:r>
            <a:endParaRPr lang="ko-KR" altLang="en-US" sz="1200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pic>
        <p:nvPicPr>
          <p:cNvPr id="1044" name="그림 1044" descr="C:/Users/user/AppData/Roaming/PolarisOffice/ETemp/3980_4222992/fImage6747944908.png"/>
          <p:cNvPicPr>
            <a:picLocks noChangeAspect="1"/>
          </p:cNvPicPr>
          <p:nvPr/>
        </p:nvPicPr>
        <p:blipFill rotWithShape="1">
          <a:blip r:embed="rId13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2790" y="2769235"/>
            <a:ext cx="163195" cy="163195"/>
          </a:xfrm>
          <a:prstGeom prst="rect">
            <a:avLst/>
          </a:prstGeom>
          <a:noFill/>
        </p:spPr>
      </p:pic>
      <p:pic>
        <p:nvPicPr>
          <p:cNvPr id="14" name="그림 1045" descr="C:/Users/user/AppData/Roaming/PolarisOffice/ETemp/3980_4222992/fImage5687961614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80155" y="3790950"/>
            <a:ext cx="127635" cy="127635"/>
          </a:xfrm>
          <a:prstGeom prst="rect">
            <a:avLst/>
          </a:prstGeom>
          <a:noFill/>
        </p:spPr>
      </p:pic>
      <p:sp>
        <p:nvSpPr>
          <p:cNvPr id="15" name="텍스트 상자 1046"/>
          <p:cNvSpPr txBox="1">
            <a:spLocks noGrp="1" noChangeArrowheads="1"/>
          </p:cNvSpPr>
          <p:nvPr/>
        </p:nvSpPr>
        <p:spPr>
          <a:xfrm>
            <a:off x="3979545" y="3723639"/>
            <a:ext cx="2107565" cy="2755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모바일 식권 사용자</a:t>
            </a:r>
            <a:endParaRPr lang="ko-KR" altLang="en-US" sz="1200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pic>
        <p:nvPicPr>
          <p:cNvPr id="16" name="그림 1045" descr="C:/Users/user/AppData/Roaming/PolarisOffice/ETemp/3980_4222992/fImage5687991541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80155" y="4223385"/>
            <a:ext cx="127635" cy="127635"/>
          </a:xfrm>
          <a:prstGeom prst="rect">
            <a:avLst/>
          </a:prstGeom>
          <a:noFill/>
        </p:spPr>
      </p:pic>
      <p:sp>
        <p:nvSpPr>
          <p:cNvPr id="17" name="텍스트 상자 1046"/>
          <p:cNvSpPr txBox="1">
            <a:spLocks noGrp="1" noChangeArrowheads="1"/>
          </p:cNvSpPr>
          <p:nvPr/>
        </p:nvSpPr>
        <p:spPr>
          <a:xfrm>
            <a:off x="3979545" y="4156075"/>
            <a:ext cx="2107565" cy="2755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폭넓고 다양한 제휴지점</a:t>
            </a:r>
            <a:endParaRPr lang="ko-KR" altLang="en-US" sz="1200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pic>
        <p:nvPicPr>
          <p:cNvPr id="18" name="그림 1045" descr="C:/Users/user/AppData/Roaming/PolarisOffice/ETemp/3980_4222992/fImage5688027564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80155" y="4655185"/>
            <a:ext cx="127635" cy="127635"/>
          </a:xfrm>
          <a:prstGeom prst="rect">
            <a:avLst/>
          </a:prstGeom>
          <a:noFill/>
        </p:spPr>
      </p:pic>
      <p:sp>
        <p:nvSpPr>
          <p:cNvPr id="20" name="텍스트 상자 1046"/>
          <p:cNvSpPr txBox="1">
            <a:spLocks noGrp="1" noChangeArrowheads="1"/>
          </p:cNvSpPr>
          <p:nvPr/>
        </p:nvSpPr>
        <p:spPr>
          <a:xfrm>
            <a:off x="3979545" y="4587875"/>
            <a:ext cx="2107565" cy="2755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DB 구축 및 관리</a:t>
            </a:r>
            <a:endParaRPr lang="ko-KR" altLang="en-US" sz="1200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pic>
        <p:nvPicPr>
          <p:cNvPr id="21" name="그림 1045" descr="C:/Users/user/AppData/Roaming/PolarisOffice/ETemp/3980_4222992/fImage5688055124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00470" y="3790950"/>
            <a:ext cx="127635" cy="127635"/>
          </a:xfrm>
          <a:prstGeom prst="rect">
            <a:avLst/>
          </a:prstGeom>
          <a:noFill/>
        </p:spPr>
      </p:pic>
      <p:sp>
        <p:nvSpPr>
          <p:cNvPr id="22" name="텍스트 상자 1046"/>
          <p:cNvSpPr txBox="1">
            <a:spLocks noGrp="1" noChangeArrowheads="1"/>
          </p:cNvSpPr>
          <p:nvPr/>
        </p:nvSpPr>
        <p:spPr>
          <a:xfrm>
            <a:off x="6499860" y="3723639"/>
            <a:ext cx="2107565" cy="2755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개인 식단 데이터 누적</a:t>
            </a:r>
            <a:endParaRPr lang="ko-KR" altLang="en-US" sz="1200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pic>
        <p:nvPicPr>
          <p:cNvPr id="23" name="그림 1045" descr="C:/Users/user/AppData/Roaming/PolarisOffice/ETemp/3980_4222992/fImage5688083445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00470" y="4223385"/>
            <a:ext cx="127635" cy="127635"/>
          </a:xfrm>
          <a:prstGeom prst="rect">
            <a:avLst/>
          </a:prstGeom>
          <a:noFill/>
        </p:spPr>
      </p:pic>
      <p:sp>
        <p:nvSpPr>
          <p:cNvPr id="24" name="텍스트 상자 1046"/>
          <p:cNvSpPr txBox="1">
            <a:spLocks noGrp="1" noChangeArrowheads="1"/>
          </p:cNvSpPr>
          <p:nvPr/>
        </p:nvSpPr>
        <p:spPr>
          <a:xfrm>
            <a:off x="6499860" y="4156075"/>
            <a:ext cx="2107565" cy="2755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빅데이터 분석 활용</a:t>
            </a:r>
            <a:endParaRPr lang="ko-KR" altLang="en-US" sz="1200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pic>
        <p:nvPicPr>
          <p:cNvPr id="25" name="그림 1045" descr="C:/Users/user/AppData/Roaming/PolarisOffice/ETemp/3980_4222992/fImage5688119890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00470" y="4655185"/>
            <a:ext cx="127635" cy="127635"/>
          </a:xfrm>
          <a:prstGeom prst="rect">
            <a:avLst/>
          </a:prstGeom>
          <a:noFill/>
        </p:spPr>
      </p:pic>
      <p:sp>
        <p:nvSpPr>
          <p:cNvPr id="26" name="텍스트 상자 1046"/>
          <p:cNvSpPr txBox="1">
            <a:spLocks noGrp="1" noChangeArrowheads="1"/>
          </p:cNvSpPr>
          <p:nvPr/>
        </p:nvSpPr>
        <p:spPr>
          <a:xfrm>
            <a:off x="6499860" y="4587875"/>
            <a:ext cx="2107565" cy="2755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a옛날목욕탕L" charset="0"/>
                <a:ea typeface="a옛날목욕탕L" charset="0"/>
              </a:rPr>
              <a:t>영양 컨설팅 서비스 제공</a:t>
            </a:r>
            <a:endParaRPr lang="ko-KR" altLang="en-US" sz="1200" dirty="0" smtClean="0">
              <a:solidFill>
                <a:srgbClr val="000000"/>
              </a:solidFill>
              <a:latin typeface="a옛날목욕탕L" charset="0"/>
              <a:ea typeface="a옛날목욕탕L" charset="0"/>
            </a:endParaRPr>
          </a:p>
        </p:txBody>
      </p:sp>
      <p:pic>
        <p:nvPicPr>
          <p:cNvPr id="57" name="그림 57" descr="C:/Users/user/AppData/Roaming/PolarisOffice/ETemp/3980_4222992/fImage6748139468.png"/>
          <p:cNvPicPr>
            <a:picLocks noChangeAspect="1"/>
          </p:cNvPicPr>
          <p:nvPr/>
        </p:nvPicPr>
        <p:blipFill rotWithShape="1">
          <a:blip r:embed="rId13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0720" y="2769235"/>
            <a:ext cx="163195" cy="163195"/>
          </a:xfrm>
          <a:prstGeom prst="rect">
            <a:avLst/>
          </a:prstGeom>
          <a:noFill/>
        </p:spPr>
      </p:pic>
      <p:pic>
        <p:nvPicPr>
          <p:cNvPr id="60" name="그림 60" descr="C:/Users/user/AppData/Roaming/PolarisOffice/ETemp/3980_4222992/fImage6748142493.png"/>
          <p:cNvPicPr>
            <a:picLocks noChangeAspect="1"/>
          </p:cNvPicPr>
          <p:nvPr/>
        </p:nvPicPr>
        <p:blipFill rotWithShape="1">
          <a:blip r:embed="rId13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11035" y="2769235"/>
            <a:ext cx="163195" cy="1631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7" descr="C:/Users/user/AppData/Roaming/PolarisOffice/ETemp/3068_5672424/fImage1678503435128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" y="0"/>
            <a:ext cx="9398635" cy="6246495"/>
          </a:xfrm>
          <a:prstGeom prst="rect">
            <a:avLst/>
          </a:prstGeom>
          <a:noFill/>
        </p:spPr>
      </p:pic>
      <p:sp>
        <p:nvSpPr>
          <p:cNvPr id="4" name="직사각형 4"/>
          <p:cNvSpPr>
            <a:spLocks noGrp="1" noChangeArrowheads="1"/>
          </p:cNvSpPr>
          <p:nvPr/>
        </p:nvSpPr>
        <p:spPr>
          <a:xfrm>
            <a:off x="487680" y="436245"/>
            <a:ext cx="8162925" cy="4243705"/>
          </a:xfrm>
          <a:prstGeom prst="rect">
            <a:avLst/>
          </a:prstGeom>
          <a:solidFill>
            <a:srgbClr val="323232">
              <a:alpha val="86075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68580" tIns="34290" rIns="68580" bIns="34290" anchor="ctr"/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Tx/>
              <a:buNone/>
            </a:pPr>
            <a:endParaRPr lang="ko-KR" altLang="en-US" sz="1800" dirty="0" smtClean="0">
              <a:solidFill>
                <a:srgbClr val="4F658A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Box 3"/>
          <p:cNvSpPr txBox="1">
            <a:spLocks noGrp="1" noChangeArrowheads="1"/>
          </p:cNvSpPr>
          <p:nvPr/>
        </p:nvSpPr>
        <p:spPr>
          <a:xfrm>
            <a:off x="6225540" y="3923664"/>
            <a:ext cx="2668905" cy="346710"/>
          </a:xfrm>
          <a:prstGeom prst="rect">
            <a:avLst/>
          </a:prstGeom>
          <a:noFill/>
        </p:spPr>
        <p:txBody>
          <a:bodyPr vert="horz" wrap="square" lIns="68580" tIns="34290" rIns="68580" bIns="3429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chemeClr val="bg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18" name="TextBox 18"/>
          <p:cNvSpPr txBox="1">
            <a:spLocks noGrp="1" noChangeArrowheads="1"/>
          </p:cNvSpPr>
          <p:nvPr/>
        </p:nvSpPr>
        <p:spPr>
          <a:xfrm>
            <a:off x="2327275" y="2120265"/>
            <a:ext cx="4500245" cy="895350"/>
          </a:xfrm>
          <a:prstGeom prst="rect">
            <a:avLst/>
          </a:prstGeom>
          <a:noFill/>
        </p:spPr>
        <p:txBody>
          <a:bodyPr vert="horz" wrap="square" lIns="68580" tIns="34290" rIns="68580" bIns="34290" anchor="t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dirty="0" smtClean="0">
                <a:solidFill>
                  <a:schemeClr val="bg1"/>
                </a:solidFill>
                <a:latin typeface="a옛날목욕탕L" charset="0"/>
                <a:ea typeface="a옛날목욕탕L" charset="0"/>
              </a:rPr>
              <a:t>구조도</a:t>
            </a:r>
            <a:endParaRPr lang="ko-KR" altLang="en-US" sz="5400" dirty="0" smtClean="0">
              <a:solidFill>
                <a:schemeClr val="bg1"/>
              </a:solidFill>
              <a:latin typeface="a옛날목욕탕L" charset="0"/>
              <a:ea typeface="a옛날목욕탕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4"/>
          <p:cNvSpPr>
            <a:spLocks noGrp="1" noChangeArrowheads="1"/>
          </p:cNvSpPr>
          <p:nvPr/>
        </p:nvSpPr>
        <p:spPr>
          <a:xfrm>
            <a:off x="635" y="342265"/>
            <a:ext cx="9145905" cy="481330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68580" tIns="34290" rIns="68580" bIns="34290" anchor="ctr"/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56" name="직선 연결선 56"/>
          <p:cNvCxnSpPr/>
          <p:nvPr/>
        </p:nvCxnSpPr>
        <p:spPr>
          <a:xfrm>
            <a:off x="-10795" y="1007745"/>
            <a:ext cx="2423795" cy="635"/>
          </a:xfrm>
          <a:prstGeom prst="line">
            <a:avLst/>
          </a:prstGeom>
          <a:ln w="28575" cap="flat" cmpd="sng">
            <a:solidFill>
              <a:schemeClr val="accent1">
                <a:lumMod val="7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58" name="TextBox 58"/>
          <p:cNvSpPr txBox="1">
            <a:spLocks noGrp="1" noChangeArrowheads="1"/>
          </p:cNvSpPr>
          <p:nvPr/>
        </p:nvSpPr>
        <p:spPr>
          <a:xfrm>
            <a:off x="293370" y="397510"/>
            <a:ext cx="2952750" cy="5740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68580" tIns="34290" rIns="68580" bIns="3429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dirty="0" smtClean="0">
                <a:solidFill>
                  <a:schemeClr val="accent1">
                    <a:lumMod val="75000"/>
                  </a:schemeClr>
                </a:solidFill>
                <a:latin typeface="a옛날목욕탕B" charset="0"/>
                <a:ea typeface="a옛날목욕탕B" charset="0"/>
              </a:rPr>
              <a:t>팀 구조도</a:t>
            </a:r>
            <a:endParaRPr lang="ko-KR" altLang="en-US" sz="3300" dirty="0" smtClean="0">
              <a:solidFill>
                <a:schemeClr val="accent1">
                  <a:lumMod val="75000"/>
                </a:schemeClr>
              </a:solidFill>
              <a:latin typeface="a옛날목욕탕B" charset="0"/>
              <a:ea typeface="a옛날목욕탕B" charset="0"/>
            </a:endParaRPr>
          </a:p>
        </p:txBody>
      </p:sp>
      <p:sp>
        <p:nvSpPr>
          <p:cNvPr id="59" name="텍스트 상자 59"/>
          <p:cNvSpPr txBox="1">
            <a:spLocks noGrp="1" noChangeArrowheads="1"/>
          </p:cNvSpPr>
          <p:nvPr/>
        </p:nvSpPr>
        <p:spPr>
          <a:xfrm>
            <a:off x="2602230" y="2160270"/>
            <a:ext cx="541655" cy="36893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6" name="도형 86"/>
          <p:cNvSpPr>
            <a:spLocks noGrp="1" noChangeArrowheads="1"/>
          </p:cNvSpPr>
          <p:nvPr/>
        </p:nvSpPr>
        <p:spPr>
          <a:xfrm>
            <a:off x="3462655" y="1235710"/>
            <a:ext cx="1890394" cy="643255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latin typeface="a옛날목욕탕B" charset="0"/>
                <a:ea typeface="a옛날목욕탕B" charset="0"/>
              </a:rPr>
              <a:t>팀장</a:t>
            </a:r>
            <a:endParaRPr lang="ko-KR" altLang="en-US" sz="2800" dirty="0" smtClean="0">
              <a:latin typeface="a옛날목욕탕B" charset="0"/>
              <a:ea typeface="a옛날목욕탕B" charset="0"/>
            </a:endParaRPr>
          </a:p>
        </p:txBody>
      </p:sp>
      <p:sp>
        <p:nvSpPr>
          <p:cNvPr id="87" name="텍스트 상자 1"/>
          <p:cNvSpPr txBox="1">
            <a:spLocks noGrp="1" noChangeArrowheads="1"/>
          </p:cNvSpPr>
          <p:nvPr/>
        </p:nvSpPr>
        <p:spPr>
          <a:xfrm>
            <a:off x="1264285" y="3059430"/>
            <a:ext cx="841375" cy="46037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a옛날목욕탕B" charset="0"/>
                <a:ea typeface="a옛날목욕탕B" charset="0"/>
              </a:rPr>
              <a:t>팀장</a:t>
            </a:r>
            <a:endParaRPr lang="ko-KR" altLang="en-US" sz="2400" dirty="0" smtClean="0">
              <a:solidFill>
                <a:schemeClr val="bg1"/>
              </a:solidFill>
              <a:latin typeface="a옛날목욕탕B" charset="0"/>
              <a:ea typeface="a옛날목욕탕B" charset="0"/>
            </a:endParaRPr>
          </a:p>
        </p:txBody>
      </p:sp>
      <p:sp>
        <p:nvSpPr>
          <p:cNvPr id="88" name="도형 88"/>
          <p:cNvSpPr>
            <a:spLocks noGrp="1" noChangeArrowheads="1"/>
          </p:cNvSpPr>
          <p:nvPr/>
        </p:nvSpPr>
        <p:spPr>
          <a:xfrm>
            <a:off x="3437255" y="1811655"/>
            <a:ext cx="1936115" cy="312420"/>
          </a:xfrm>
          <a:prstGeom prst="roundRect">
            <a:avLst/>
          </a:prstGeom>
          <a:solidFill>
            <a:schemeClr val="bg1"/>
          </a:solidFill>
          <a:ln w="12700" cap="flat" cmpd="sng">
            <a:solidFill>
              <a:srgbClr val="385D8A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a옛날목욕탕L" charset="0"/>
                <a:ea typeface="a옛날목욕탕L" charset="0"/>
              </a:rPr>
              <a:t>박호준</a:t>
            </a:r>
            <a:endParaRPr lang="ko-KR" altLang="en-US" sz="1400" dirty="0" smtClean="0">
              <a:solidFill>
                <a:schemeClr val="tx1"/>
              </a:solidFill>
              <a:latin typeface="a옛날목욕탕L" charset="0"/>
              <a:ea typeface="a옛날목욕탕L" charset="0"/>
            </a:endParaRPr>
          </a:p>
        </p:txBody>
      </p:sp>
      <p:sp>
        <p:nvSpPr>
          <p:cNvPr id="101" name="도형 101"/>
          <p:cNvSpPr>
            <a:spLocks noGrp="1" noChangeArrowheads="1"/>
          </p:cNvSpPr>
          <p:nvPr/>
        </p:nvSpPr>
        <p:spPr>
          <a:xfrm>
            <a:off x="2267585" y="2373630"/>
            <a:ext cx="1890394" cy="643255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latin typeface="a옛날목욕탕B" charset="0"/>
                <a:ea typeface="a옛날목욕탕B" charset="0"/>
              </a:rPr>
              <a:t>기획 및 디자인</a:t>
            </a:r>
            <a:endParaRPr lang="ko-KR" altLang="en-US" sz="2000" dirty="0" smtClean="0">
              <a:latin typeface="a옛날목욕탕B" charset="0"/>
              <a:ea typeface="a옛날목욕탕B" charset="0"/>
            </a:endParaRPr>
          </a:p>
        </p:txBody>
      </p:sp>
      <p:sp>
        <p:nvSpPr>
          <p:cNvPr id="102" name="도형 102"/>
          <p:cNvSpPr>
            <a:spLocks noGrp="1" noChangeArrowheads="1"/>
          </p:cNvSpPr>
          <p:nvPr/>
        </p:nvSpPr>
        <p:spPr>
          <a:xfrm>
            <a:off x="2240915" y="2954655"/>
            <a:ext cx="1936115" cy="312420"/>
          </a:xfrm>
          <a:prstGeom prst="roundRect">
            <a:avLst/>
          </a:prstGeom>
          <a:solidFill>
            <a:schemeClr val="bg1"/>
          </a:solidFill>
          <a:ln w="12700" cap="flat" cmpd="sng">
            <a:solidFill>
              <a:srgbClr val="385D8A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a옛날목욕탕L" charset="0"/>
                <a:ea typeface="a옛날목욕탕L" charset="0"/>
              </a:rPr>
              <a:t>팀 전원</a:t>
            </a:r>
            <a:endParaRPr lang="ko-KR" altLang="en-US" sz="1400" dirty="0" smtClean="0">
              <a:solidFill>
                <a:schemeClr val="tx1"/>
              </a:solidFill>
              <a:latin typeface="a옛날목욕탕L" charset="0"/>
              <a:ea typeface="a옛날목욕탕L" charset="0"/>
            </a:endParaRPr>
          </a:p>
        </p:txBody>
      </p:sp>
      <p:sp>
        <p:nvSpPr>
          <p:cNvPr id="103" name="도형 103"/>
          <p:cNvSpPr>
            <a:spLocks noGrp="1" noChangeArrowheads="1"/>
          </p:cNvSpPr>
          <p:nvPr/>
        </p:nvSpPr>
        <p:spPr>
          <a:xfrm>
            <a:off x="4650105" y="2375535"/>
            <a:ext cx="1890394" cy="643255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latin typeface="a옛날목욕탕B" charset="0"/>
                <a:ea typeface="a옛날목욕탕B" charset="0"/>
              </a:rPr>
              <a:t>개발</a:t>
            </a:r>
            <a:endParaRPr lang="ko-KR" altLang="en-US" sz="2000" dirty="0" smtClean="0">
              <a:latin typeface="a옛날목욕탕B" charset="0"/>
              <a:ea typeface="a옛날목욕탕B" charset="0"/>
            </a:endParaRPr>
          </a:p>
        </p:txBody>
      </p:sp>
      <p:sp>
        <p:nvSpPr>
          <p:cNvPr id="104" name="도형 104"/>
          <p:cNvSpPr>
            <a:spLocks noGrp="1" noChangeArrowheads="1"/>
          </p:cNvSpPr>
          <p:nvPr/>
        </p:nvSpPr>
        <p:spPr>
          <a:xfrm>
            <a:off x="4622800" y="2956560"/>
            <a:ext cx="1936115" cy="312420"/>
          </a:xfrm>
          <a:prstGeom prst="roundRect">
            <a:avLst/>
          </a:prstGeom>
          <a:solidFill>
            <a:schemeClr val="bg1"/>
          </a:solidFill>
          <a:ln w="12700" cap="flat" cmpd="sng">
            <a:solidFill>
              <a:srgbClr val="385D8A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a옛날목욕탕L" charset="0"/>
                <a:ea typeface="a옛날목욕탕L" charset="0"/>
              </a:rPr>
              <a:t>팀 전원</a:t>
            </a:r>
            <a:endParaRPr lang="ko-KR" altLang="en-US" sz="1400" dirty="0" smtClean="0">
              <a:solidFill>
                <a:schemeClr val="tx1"/>
              </a:solidFill>
              <a:latin typeface="a옛날목욕탕L" charset="0"/>
              <a:ea typeface="a옛날목욕탕L" charset="0"/>
            </a:endParaRPr>
          </a:p>
        </p:txBody>
      </p:sp>
      <p:sp>
        <p:nvSpPr>
          <p:cNvPr id="105" name="도형 105"/>
          <p:cNvSpPr>
            <a:spLocks noGrp="1" noChangeArrowheads="1"/>
          </p:cNvSpPr>
          <p:nvPr/>
        </p:nvSpPr>
        <p:spPr>
          <a:xfrm>
            <a:off x="374650" y="3627120"/>
            <a:ext cx="1890394" cy="643255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latin typeface="a옛날목욕탕B" charset="0"/>
                <a:ea typeface="a옛날목욕탕B" charset="0"/>
              </a:rPr>
              <a:t>결제 시스템 개발</a:t>
            </a:r>
            <a:endParaRPr lang="ko-KR" altLang="en-US" sz="1400" dirty="0" smtClean="0">
              <a:latin typeface="a옛날목욕탕B" charset="0"/>
              <a:ea typeface="a옛날목욕탕B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latin typeface="a옛날목욕탕B" charset="0"/>
                <a:ea typeface="a옛날목욕탕B" charset="0"/>
              </a:rPr>
              <a:t>식당 관리자 기능 구현</a:t>
            </a:r>
            <a:endParaRPr lang="ko-KR" altLang="en-US" sz="1400" dirty="0" smtClean="0">
              <a:latin typeface="a옛날목욕탕B" charset="0"/>
              <a:ea typeface="a옛날목욕탕B" charset="0"/>
            </a:endParaRPr>
          </a:p>
        </p:txBody>
      </p:sp>
      <p:sp>
        <p:nvSpPr>
          <p:cNvPr id="106" name="도형 106"/>
          <p:cNvSpPr>
            <a:spLocks noGrp="1" noChangeArrowheads="1"/>
          </p:cNvSpPr>
          <p:nvPr/>
        </p:nvSpPr>
        <p:spPr>
          <a:xfrm>
            <a:off x="347345" y="4208145"/>
            <a:ext cx="1936115" cy="312420"/>
          </a:xfrm>
          <a:prstGeom prst="roundRect">
            <a:avLst/>
          </a:prstGeom>
          <a:solidFill>
            <a:schemeClr val="bg1"/>
          </a:solidFill>
          <a:ln w="12700" cap="flat" cmpd="sng">
            <a:solidFill>
              <a:srgbClr val="385D8A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a옛날목욕탕L" charset="0"/>
                <a:ea typeface="a옛날목욕탕L" charset="0"/>
              </a:rPr>
              <a:t>김원현</a:t>
            </a:r>
            <a:endParaRPr lang="ko-KR" altLang="en-US" sz="1400" dirty="0" smtClean="0">
              <a:solidFill>
                <a:schemeClr val="tx1"/>
              </a:solidFill>
              <a:latin typeface="a옛날목욕탕L" charset="0"/>
              <a:ea typeface="a옛날목욕탕L" charset="0"/>
            </a:endParaRPr>
          </a:p>
        </p:txBody>
      </p:sp>
      <p:sp>
        <p:nvSpPr>
          <p:cNvPr id="107" name="도형 107"/>
          <p:cNvSpPr>
            <a:spLocks noGrp="1" noChangeArrowheads="1"/>
          </p:cNvSpPr>
          <p:nvPr/>
        </p:nvSpPr>
        <p:spPr>
          <a:xfrm>
            <a:off x="2496820" y="3627755"/>
            <a:ext cx="1890394" cy="643255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latin typeface="a옛날목욕탕B" charset="0"/>
                <a:ea typeface="a옛날목욕탕B" charset="0"/>
              </a:rPr>
              <a:t>서버 설정</a:t>
            </a:r>
            <a:endParaRPr lang="ko-KR" altLang="en-US" sz="1400" dirty="0" smtClean="0">
              <a:latin typeface="a옛날목욕탕B" charset="0"/>
              <a:ea typeface="a옛날목욕탕B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latin typeface="a옛날목욕탕B" charset="0"/>
                <a:ea typeface="a옛날목욕탕B" charset="0"/>
              </a:rPr>
              <a:t>소스 관리</a:t>
            </a:r>
            <a:endParaRPr lang="ko-KR" altLang="en-US" sz="1400" dirty="0" smtClean="0">
              <a:latin typeface="a옛날목욕탕B" charset="0"/>
              <a:ea typeface="a옛날목욕탕B" charset="0"/>
            </a:endParaRPr>
          </a:p>
        </p:txBody>
      </p:sp>
      <p:sp>
        <p:nvSpPr>
          <p:cNvPr id="108" name="도형 108"/>
          <p:cNvSpPr>
            <a:spLocks noGrp="1" noChangeArrowheads="1"/>
          </p:cNvSpPr>
          <p:nvPr/>
        </p:nvSpPr>
        <p:spPr>
          <a:xfrm>
            <a:off x="2469515" y="4208145"/>
            <a:ext cx="1936115" cy="312420"/>
          </a:xfrm>
          <a:prstGeom prst="roundRect">
            <a:avLst/>
          </a:prstGeom>
          <a:solidFill>
            <a:schemeClr val="bg1"/>
          </a:solidFill>
          <a:ln w="12700" cap="flat" cmpd="sng">
            <a:solidFill>
              <a:srgbClr val="385D8A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a옛날목욕탕L" charset="0"/>
                <a:ea typeface="a옛날목욕탕L" charset="0"/>
              </a:rPr>
              <a:t>홍경택</a:t>
            </a:r>
            <a:endParaRPr lang="ko-KR" altLang="en-US" sz="1400" dirty="0" smtClean="0">
              <a:solidFill>
                <a:schemeClr val="tx1"/>
              </a:solidFill>
              <a:latin typeface="a옛날목욕탕L" charset="0"/>
              <a:ea typeface="a옛날목욕탕L" charset="0"/>
            </a:endParaRPr>
          </a:p>
        </p:txBody>
      </p:sp>
      <p:sp>
        <p:nvSpPr>
          <p:cNvPr id="109" name="도형 109"/>
          <p:cNvSpPr>
            <a:spLocks noGrp="1" noChangeArrowheads="1"/>
          </p:cNvSpPr>
          <p:nvPr/>
        </p:nvSpPr>
        <p:spPr>
          <a:xfrm>
            <a:off x="4629150" y="3627755"/>
            <a:ext cx="1890394" cy="643255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latin typeface="a옛날목욕탕B" charset="0"/>
                <a:ea typeface="a옛날목욕탕B" charset="0"/>
              </a:rPr>
              <a:t>DB 설계 및 관리</a:t>
            </a:r>
            <a:endParaRPr lang="ko-KR" altLang="en-US" sz="900" dirty="0" smtClean="0">
              <a:latin typeface="a옛날목욕탕B" charset="0"/>
              <a:ea typeface="a옛날목욕탕B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latin typeface="a옛날목욕탕B" charset="0"/>
                <a:ea typeface="a옛날목욕탕B" charset="0"/>
              </a:rPr>
              <a:t>식당 정보 및 이벤트 관리 기능 구현</a:t>
            </a:r>
            <a:endParaRPr lang="ko-KR" altLang="en-US" sz="900" dirty="0" smtClean="0">
              <a:latin typeface="a옛날목욕탕B" charset="0"/>
              <a:ea typeface="a옛날목욕탕B" charset="0"/>
            </a:endParaRPr>
          </a:p>
        </p:txBody>
      </p:sp>
      <p:sp>
        <p:nvSpPr>
          <p:cNvPr id="110" name="도형 110"/>
          <p:cNvSpPr>
            <a:spLocks noGrp="1" noChangeArrowheads="1"/>
          </p:cNvSpPr>
          <p:nvPr/>
        </p:nvSpPr>
        <p:spPr>
          <a:xfrm>
            <a:off x="4601845" y="4208145"/>
            <a:ext cx="1936115" cy="312420"/>
          </a:xfrm>
          <a:prstGeom prst="roundRect">
            <a:avLst/>
          </a:prstGeom>
          <a:solidFill>
            <a:schemeClr val="bg1"/>
          </a:solidFill>
          <a:ln w="12700" cap="flat" cmpd="sng">
            <a:solidFill>
              <a:srgbClr val="385D8A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 smtClean="0">
                <a:solidFill>
                  <a:schemeClr val="tx1"/>
                </a:solidFill>
                <a:latin typeface="a옛날목욕탕L" charset="0"/>
                <a:ea typeface="a옛날목욕탕L" charset="0"/>
              </a:rPr>
              <a:t>김주영</a:t>
            </a:r>
          </a:p>
        </p:txBody>
      </p:sp>
      <p:sp>
        <p:nvSpPr>
          <p:cNvPr id="111" name="도형 111"/>
          <p:cNvSpPr>
            <a:spLocks noGrp="1" noChangeArrowheads="1"/>
          </p:cNvSpPr>
          <p:nvPr/>
        </p:nvSpPr>
        <p:spPr>
          <a:xfrm>
            <a:off x="6769735" y="3627755"/>
            <a:ext cx="1890394" cy="643255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latin typeface="a옛날목욕탕B" charset="0"/>
                <a:ea typeface="a옛날목욕탕B" charset="0"/>
              </a:rPr>
              <a:t>회원 관리 기능 구현</a:t>
            </a:r>
            <a:endParaRPr lang="ko-KR" altLang="en-US" sz="900" dirty="0" smtClean="0">
              <a:latin typeface="a옛날목욕탕B" charset="0"/>
              <a:ea typeface="a옛날목욕탕B" charset="0"/>
            </a:endParaRPr>
          </a:p>
        </p:txBody>
      </p:sp>
      <p:sp>
        <p:nvSpPr>
          <p:cNvPr id="112" name="도형 112"/>
          <p:cNvSpPr>
            <a:spLocks noGrp="1" noChangeArrowheads="1"/>
          </p:cNvSpPr>
          <p:nvPr/>
        </p:nvSpPr>
        <p:spPr>
          <a:xfrm>
            <a:off x="6742430" y="4208145"/>
            <a:ext cx="1936115" cy="312420"/>
          </a:xfrm>
          <a:prstGeom prst="roundRect">
            <a:avLst/>
          </a:prstGeom>
          <a:solidFill>
            <a:schemeClr val="bg1"/>
          </a:solidFill>
          <a:ln w="12700" cap="flat" cmpd="sng">
            <a:solidFill>
              <a:srgbClr val="385D8A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a옛날목욕탕L" charset="0"/>
                <a:ea typeface="a옛날목욕탕L" charset="0"/>
              </a:rPr>
              <a:t>박호준</a:t>
            </a:r>
            <a:endParaRPr lang="ko-KR" altLang="en-US" sz="1400" dirty="0" smtClean="0">
              <a:solidFill>
                <a:schemeClr val="tx1"/>
              </a:solidFill>
              <a:latin typeface="a옛날목욕탕L" charset="0"/>
              <a:ea typeface="a옛날목욕탕L" charset="0"/>
            </a:endParaRPr>
          </a:p>
        </p:txBody>
      </p:sp>
      <p:sp>
        <p:nvSpPr>
          <p:cNvPr id="113" name="도형 113"/>
          <p:cNvSpPr>
            <a:spLocks noGrp="1" noChangeArrowheads="1"/>
          </p:cNvSpPr>
          <p:nvPr/>
        </p:nvSpPr>
        <p:spPr>
          <a:xfrm rot="5400000" flipH="1" flipV="1">
            <a:off x="3753485" y="1717675"/>
            <a:ext cx="116205" cy="1197610"/>
          </a:xfrm>
          <a:prstGeom prst="bentConnector2">
            <a:avLst/>
          </a:prstGeom>
          <a:ln w="12700" cap="flat" cmpd="sng">
            <a:solidFill>
              <a:schemeClr val="tx2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15" name="도형 115"/>
          <p:cNvSpPr>
            <a:spLocks noGrp="1" noChangeArrowheads="1"/>
          </p:cNvSpPr>
          <p:nvPr/>
        </p:nvSpPr>
        <p:spPr>
          <a:xfrm rot="16200000" flipV="1">
            <a:off x="4951095" y="1714500"/>
            <a:ext cx="116840" cy="1198245"/>
          </a:xfrm>
          <a:prstGeom prst="bentConnector2">
            <a:avLst/>
          </a:prstGeom>
          <a:ln w="12700" cap="flat" cmpd="sng">
            <a:solidFill>
              <a:schemeClr val="tx2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117" name="도형 117"/>
          <p:cNvCxnSpPr>
            <a:stCxn id="88" idx="2"/>
          </p:cNvCxnSpPr>
          <p:nvPr/>
        </p:nvCxnSpPr>
        <p:spPr>
          <a:xfrm>
            <a:off x="4404995" y="2123440"/>
            <a:ext cx="1905" cy="128270"/>
          </a:xfrm>
          <a:prstGeom prst="line">
            <a:avLst/>
          </a:prstGeom>
          <a:ln w="12700" cap="flat" cmpd="sng">
            <a:solidFill>
              <a:schemeClr val="tx2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118" name="도형 118"/>
          <p:cNvCxnSpPr/>
          <p:nvPr/>
        </p:nvCxnSpPr>
        <p:spPr>
          <a:xfrm>
            <a:off x="5600065" y="3266440"/>
            <a:ext cx="635" cy="167640"/>
          </a:xfrm>
          <a:prstGeom prst="line">
            <a:avLst/>
          </a:prstGeom>
          <a:ln w="12700" cap="flat" cmpd="sng">
            <a:solidFill>
              <a:schemeClr val="tx2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119" name="도형 119"/>
          <p:cNvSpPr>
            <a:spLocks noGrp="1" noChangeArrowheads="1"/>
          </p:cNvSpPr>
          <p:nvPr/>
        </p:nvSpPr>
        <p:spPr>
          <a:xfrm rot="5400000" flipH="1" flipV="1">
            <a:off x="3350895" y="1374140"/>
            <a:ext cx="222885" cy="4285615"/>
          </a:xfrm>
          <a:prstGeom prst="bentConnector2">
            <a:avLst/>
          </a:prstGeom>
          <a:ln w="12700" cap="flat" cmpd="sng">
            <a:solidFill>
              <a:schemeClr val="tx2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20" name="도형 120"/>
          <p:cNvSpPr>
            <a:spLocks noGrp="1" noChangeArrowheads="1"/>
          </p:cNvSpPr>
          <p:nvPr/>
        </p:nvSpPr>
        <p:spPr>
          <a:xfrm rot="16200000" flipV="1">
            <a:off x="6539865" y="2467610"/>
            <a:ext cx="226060" cy="2115185"/>
          </a:xfrm>
          <a:prstGeom prst="bentConnector2">
            <a:avLst/>
          </a:prstGeom>
          <a:ln w="12700" cap="flat" cmpd="sng">
            <a:solidFill>
              <a:schemeClr val="tx2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121" name="도형 121"/>
          <p:cNvCxnSpPr/>
          <p:nvPr/>
        </p:nvCxnSpPr>
        <p:spPr>
          <a:xfrm flipH="1">
            <a:off x="3428365" y="3409315"/>
            <a:ext cx="1905" cy="215900"/>
          </a:xfrm>
          <a:prstGeom prst="line">
            <a:avLst/>
          </a:prstGeom>
          <a:ln w="12700" cap="flat" cmpd="sng">
            <a:solidFill>
              <a:schemeClr val="tx2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122" name="도형 122"/>
          <p:cNvCxnSpPr/>
          <p:nvPr/>
        </p:nvCxnSpPr>
        <p:spPr>
          <a:xfrm>
            <a:off x="5598795" y="3409315"/>
            <a:ext cx="1270" cy="221615"/>
          </a:xfrm>
          <a:prstGeom prst="line">
            <a:avLst/>
          </a:prstGeom>
          <a:ln w="12700" cap="flat" cmpd="sng">
            <a:solidFill>
              <a:schemeClr val="tx2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Pages>21</Pages>
  <Words>649</Words>
  <Characters>0</Characters>
  <Application>Microsoft Office PowerPoint</Application>
  <DocSecurity>0</DocSecurity>
  <PresentationFormat>화면 슬라이드 쇼(16:9)</PresentationFormat>
  <Lines>0</Lines>
  <Paragraphs>163</Paragraphs>
  <Slides>24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24</vt:i4>
      </vt:variant>
    </vt:vector>
  </HeadingPairs>
  <TitlesOfParts>
    <vt:vector size="35" baseType="lpstr">
      <vt:lpstr>굴림</vt:lpstr>
      <vt:lpstr>Arial</vt:lpstr>
      <vt:lpstr>나눔고딕 ExtraBold</vt:lpstr>
      <vt:lpstr>±¼¸²</vt:lpstr>
      <vt:lpstr>맑은 고딕</vt:lpstr>
      <vt:lpstr>a옛날목욕탕L</vt:lpstr>
      <vt:lpstr>a옛날목욕탕B</vt:lpstr>
      <vt:lpstr>HY헤드라인M</vt:lpstr>
      <vt:lpstr>Office 테마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박호준</dc:creator>
  <cp:lastModifiedBy>samsung</cp:lastModifiedBy>
  <cp:revision>12</cp:revision>
  <dcterms:modified xsi:type="dcterms:W3CDTF">2016-09-06T03:44:47Z</dcterms:modified>
</cp:coreProperties>
</file>