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80400" cy="5400675"/>
  <p:notesSz cx="6858000" cy="9144000"/>
  <p:defaultTextStyle>
    <a:defPPr>
      <a:defRPr lang="ja-JP"/>
    </a:defPPr>
    <a:lvl1pPr marL="0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1pPr>
    <a:lvl2pPr marL="411434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2pPr>
    <a:lvl3pPr marL="822869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3pPr>
    <a:lvl4pPr marL="1234303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4pPr>
    <a:lvl5pPr marL="1645737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5pPr>
    <a:lvl6pPr marL="2057171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6pPr>
    <a:lvl7pPr marL="2468606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7pPr>
    <a:lvl8pPr marL="2880040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8pPr>
    <a:lvl9pPr marL="3291474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>
        <p:scale>
          <a:sx n="66" d="100"/>
          <a:sy n="66" d="100"/>
        </p:scale>
        <p:origin x="2285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5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0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3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2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8F58-1841-4ED3-A22B-4B323E1792F9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6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47" y="566305"/>
            <a:ext cx="4402706" cy="426806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2703" y="245374"/>
            <a:ext cx="338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TUTORIAL</a:t>
            </a:r>
            <a:endParaRPr lang="ja-JP" altLang="en-US" sz="540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52149" y="21868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操作方法</a:t>
            </a:r>
          </a:p>
        </p:txBody>
      </p:sp>
      <p:sp>
        <p:nvSpPr>
          <p:cNvPr id="7" name="楕円 6"/>
          <p:cNvSpPr/>
          <p:nvPr/>
        </p:nvSpPr>
        <p:spPr>
          <a:xfrm>
            <a:off x="2626361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82555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083560" y="2819934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839336" y="2352485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5161370" y="2673069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483403" y="2352485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8" name="直線コネクタ 17"/>
          <p:cNvCxnSpPr>
            <a:stCxn id="14" idx="6"/>
            <a:endCxn id="16" idx="2"/>
          </p:cNvCxnSpPr>
          <p:nvPr/>
        </p:nvCxnSpPr>
        <p:spPr>
          <a:xfrm>
            <a:off x="5205821" y="2535726"/>
            <a:ext cx="2775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5"/>
            <a:endCxn id="15" idx="1"/>
          </p:cNvCxnSpPr>
          <p:nvPr/>
        </p:nvCxnSpPr>
        <p:spPr>
          <a:xfrm>
            <a:off x="5152149" y="2665298"/>
            <a:ext cx="62890" cy="6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3"/>
            <a:endCxn id="15" idx="7"/>
          </p:cNvCxnSpPr>
          <p:nvPr/>
        </p:nvCxnSpPr>
        <p:spPr>
          <a:xfrm flipH="1">
            <a:off x="5474186" y="2665298"/>
            <a:ext cx="62889" cy="6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910841" y="1039668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回転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226106" y="3771079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旋回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259590" y="2035104"/>
            <a:ext cx="1043087" cy="1569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前進</a:t>
            </a:r>
            <a: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後進</a:t>
            </a:r>
            <a: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発射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32703" y="4210559"/>
            <a:ext cx="3964547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※R3</a:t>
            </a:r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でゲーム画面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04973" y="4694510"/>
            <a:ext cx="4801314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スタートボタンで対戦</a:t>
            </a:r>
          </a:p>
        </p:txBody>
      </p:sp>
      <p:sp>
        <p:nvSpPr>
          <p:cNvPr id="30" name="下矢印 29"/>
          <p:cNvSpPr/>
          <p:nvPr/>
        </p:nvSpPr>
        <p:spPr>
          <a:xfrm rot="16902653">
            <a:off x="4756439" y="1162492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4099566">
            <a:off x="3318235" y="1142498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7324015">
            <a:off x="3966870" y="3399879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5400000">
            <a:off x="5883976" y="2615844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Adobe Gothic Std 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HP</cp:lastModifiedBy>
  <cp:revision>2</cp:revision>
  <dcterms:created xsi:type="dcterms:W3CDTF">2020-09-04T10:29:44Z</dcterms:created>
  <dcterms:modified xsi:type="dcterms:W3CDTF">2020-09-04T10:46:40Z</dcterms:modified>
</cp:coreProperties>
</file>