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8280400" cy="5400675"/>
  <p:notesSz cx="6858000" cy="9144000"/>
  <p:defaultTextStyle>
    <a:defPPr>
      <a:defRPr lang="ja-JP"/>
    </a:defPPr>
    <a:lvl1pPr marL="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822869" rtl="0" eaLnBrk="1" latinLnBrk="0" hangingPunct="1">
      <a:defRPr kumimoji="1"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5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8F58-1841-4ED3-A22B-4B323E179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897-517D-48B6-BEE4-F1A74D1FD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6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703" y="245374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TUTORIAL</a:t>
            </a:r>
            <a:endParaRPr lang="ja-JP" altLang="en-US" sz="540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52149" y="21868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操作方法</a:t>
            </a:r>
          </a:p>
        </p:txBody>
      </p:sp>
      <p:sp>
        <p:nvSpPr>
          <p:cNvPr id="7" name="楕円 6"/>
          <p:cNvSpPr/>
          <p:nvPr/>
        </p:nvSpPr>
        <p:spPr>
          <a:xfrm>
            <a:off x="2626361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82555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83560" y="2819934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839336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161370" y="2673069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483403" y="2352485"/>
            <a:ext cx="366484" cy="366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8" name="直線コネクタ 17"/>
          <p:cNvCxnSpPr>
            <a:stCxn id="14" idx="6"/>
            <a:endCxn id="16" idx="2"/>
          </p:cNvCxnSpPr>
          <p:nvPr/>
        </p:nvCxnSpPr>
        <p:spPr>
          <a:xfrm>
            <a:off x="5205821" y="2535726"/>
            <a:ext cx="2775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5"/>
            <a:endCxn id="15" idx="1"/>
          </p:cNvCxnSpPr>
          <p:nvPr/>
        </p:nvCxnSpPr>
        <p:spPr>
          <a:xfrm>
            <a:off x="5152149" y="2665298"/>
            <a:ext cx="62890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3"/>
            <a:endCxn id="15" idx="7"/>
          </p:cNvCxnSpPr>
          <p:nvPr/>
        </p:nvCxnSpPr>
        <p:spPr>
          <a:xfrm flipH="1">
            <a:off x="5474186" y="2665298"/>
            <a:ext cx="62889" cy="6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910841" y="1039668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回転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226106" y="3771079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旋回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259590" y="2035104"/>
            <a:ext cx="1043087" cy="1569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前進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後進</a:t>
            </a:r>
            <a: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ja-JP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ja-JP" altLang="en-US" sz="3199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発射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32703" y="4210559"/>
            <a:ext cx="3964547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※R3</a:t>
            </a:r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でゲーム画面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04973" y="4694510"/>
            <a:ext cx="4801314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スタートボタンで対戦</a:t>
            </a:r>
          </a:p>
        </p:txBody>
      </p:sp>
      <p:sp>
        <p:nvSpPr>
          <p:cNvPr id="30" name="下矢印 29"/>
          <p:cNvSpPr/>
          <p:nvPr/>
        </p:nvSpPr>
        <p:spPr>
          <a:xfrm rot="16902653">
            <a:off x="4756439" y="1162492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4099566">
            <a:off x="3318235" y="1142498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7324015">
            <a:off x="3966870" y="3399879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5400000">
            <a:off x="5883976" y="2615844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7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703" y="245374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TUTORIAL</a:t>
            </a:r>
            <a:endParaRPr lang="ja-JP" altLang="en-US" sz="540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52149" y="21868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操作方法</a:t>
            </a:r>
          </a:p>
        </p:txBody>
      </p:sp>
      <p:sp>
        <p:nvSpPr>
          <p:cNvPr id="8" name="楕円 7"/>
          <p:cNvSpPr/>
          <p:nvPr/>
        </p:nvSpPr>
        <p:spPr>
          <a:xfrm>
            <a:off x="5182555" y="1354137"/>
            <a:ext cx="568960" cy="31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083560" y="2819934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80965" y="1041318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発射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6106" y="3771079"/>
            <a:ext cx="2440539" cy="584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移動旋回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81091" y="2244032"/>
            <a:ext cx="1043087" cy="10769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199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砲塔回転</a:t>
            </a:r>
            <a:endParaRPr lang="ja-JP" altLang="en-US" sz="3199" dirty="0">
              <a:ln w="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32703" y="4210559"/>
            <a:ext cx="3964547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※R3</a:t>
            </a:r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でゲーム画面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04973" y="4694510"/>
            <a:ext cx="4801314" cy="646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599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スタートボタンで対戦</a:t>
            </a:r>
          </a:p>
        </p:txBody>
      </p:sp>
      <p:sp>
        <p:nvSpPr>
          <p:cNvPr id="30" name="下矢印 29"/>
          <p:cNvSpPr/>
          <p:nvPr/>
        </p:nvSpPr>
        <p:spPr>
          <a:xfrm rot="16902653">
            <a:off x="4756439" y="1162492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7324015">
            <a:off x="3966870" y="3399879"/>
            <a:ext cx="260078" cy="46632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4602943">
            <a:off x="5600877" y="2396017"/>
            <a:ext cx="260078" cy="1083119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270035" y="2782513"/>
            <a:ext cx="863600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22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47" y="566305"/>
            <a:ext cx="4402706" cy="42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</Words>
  <Application>Microsoft Office PowerPoint</Application>
  <PresentationFormat>ユーザー設定</PresentationFormat>
  <Paragraphs>14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Adobe Gothic Std 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HP</cp:lastModifiedBy>
  <cp:revision>5</cp:revision>
  <dcterms:created xsi:type="dcterms:W3CDTF">2020-09-04T10:29:44Z</dcterms:created>
  <dcterms:modified xsi:type="dcterms:W3CDTF">2021-12-01T10:53:44Z</dcterms:modified>
</cp:coreProperties>
</file>