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8280400" cy="5400675"/>
  <p:notesSz cx="6858000" cy="9144000"/>
  <p:defaultTextStyle>
    <a:defPPr>
      <a:defRPr lang="ja-JP"/>
    </a:defPPr>
    <a:lvl1pPr marL="0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1pPr>
    <a:lvl2pPr marL="411434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2pPr>
    <a:lvl3pPr marL="822869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3pPr>
    <a:lvl4pPr marL="1234303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4pPr>
    <a:lvl5pPr marL="1645737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5pPr>
    <a:lvl6pPr marL="2057171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6pPr>
    <a:lvl7pPr marL="2468606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7pPr>
    <a:lvl8pPr marL="2880040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8pPr>
    <a:lvl9pPr marL="3291474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883861"/>
            <a:ext cx="703834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836605"/>
            <a:ext cx="62103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1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5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287536"/>
            <a:ext cx="1785461" cy="457682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287536"/>
            <a:ext cx="5252879" cy="457682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56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9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346420"/>
            <a:ext cx="714184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614203"/>
            <a:ext cx="714184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437680"/>
            <a:ext cx="3519170" cy="3426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437680"/>
            <a:ext cx="3519170" cy="3426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06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87537"/>
            <a:ext cx="7141845" cy="104388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323916"/>
            <a:ext cx="350299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1972747"/>
            <a:ext cx="3502997" cy="29016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323916"/>
            <a:ext cx="352024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1972747"/>
            <a:ext cx="3520249" cy="29016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73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6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4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777598"/>
            <a:ext cx="4191953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5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777598"/>
            <a:ext cx="4191953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23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87537"/>
            <a:ext cx="714184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437680"/>
            <a:ext cx="714184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8F58-1841-4ED3-A22B-4B323E1792F9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005627"/>
            <a:ext cx="279463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6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kumimoji="1"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47" y="566305"/>
            <a:ext cx="4402706" cy="4268066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32703" y="245374"/>
            <a:ext cx="3382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TUTORIAL</a:t>
            </a:r>
            <a:endParaRPr lang="ja-JP" altLang="en-US" sz="5400" dirty="0">
              <a:ln w="0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152149" y="218684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dirty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操作方法</a:t>
            </a:r>
          </a:p>
        </p:txBody>
      </p:sp>
      <p:sp>
        <p:nvSpPr>
          <p:cNvPr id="7" name="楕円 6"/>
          <p:cNvSpPr/>
          <p:nvPr/>
        </p:nvSpPr>
        <p:spPr>
          <a:xfrm>
            <a:off x="2626361" y="1354137"/>
            <a:ext cx="568960" cy="314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182555" y="1354137"/>
            <a:ext cx="568960" cy="314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083560" y="2819934"/>
            <a:ext cx="863600" cy="863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4839336" y="2352485"/>
            <a:ext cx="366484" cy="3664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5161370" y="2673069"/>
            <a:ext cx="366484" cy="3664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5483403" y="2352485"/>
            <a:ext cx="366484" cy="3664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18" name="直線コネクタ 17"/>
          <p:cNvCxnSpPr>
            <a:stCxn id="14" idx="6"/>
            <a:endCxn id="16" idx="2"/>
          </p:cNvCxnSpPr>
          <p:nvPr/>
        </p:nvCxnSpPr>
        <p:spPr>
          <a:xfrm>
            <a:off x="5205821" y="2535726"/>
            <a:ext cx="2775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4" idx="5"/>
            <a:endCxn id="15" idx="1"/>
          </p:cNvCxnSpPr>
          <p:nvPr/>
        </p:nvCxnSpPr>
        <p:spPr>
          <a:xfrm>
            <a:off x="5152149" y="2665298"/>
            <a:ext cx="62890" cy="61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6" idx="3"/>
            <a:endCxn id="15" idx="7"/>
          </p:cNvCxnSpPr>
          <p:nvPr/>
        </p:nvCxnSpPr>
        <p:spPr>
          <a:xfrm flipH="1">
            <a:off x="5474186" y="2665298"/>
            <a:ext cx="62889" cy="61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2910841" y="1039668"/>
            <a:ext cx="2440539" cy="584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回転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3226106" y="3771079"/>
            <a:ext cx="2440539" cy="584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旋回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6259590" y="2035104"/>
            <a:ext cx="1043087" cy="1569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前進</a:t>
            </a:r>
            <a:r>
              <a:rPr lang="en-US" altLang="ja-JP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altLang="ja-JP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ja-JP" altLang="en-US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後進</a:t>
            </a:r>
            <a:r>
              <a:rPr lang="en-US" altLang="ja-JP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altLang="ja-JP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ja-JP" altLang="en-US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発射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132703" y="4210559"/>
            <a:ext cx="3964547" cy="646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599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※R3</a:t>
            </a:r>
            <a:r>
              <a:rPr lang="ja-JP" altLang="en-US" sz="3599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でゲーム画面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3104973" y="4694510"/>
            <a:ext cx="4801314" cy="646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599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スタートボタンで対戦</a:t>
            </a:r>
          </a:p>
        </p:txBody>
      </p:sp>
      <p:sp>
        <p:nvSpPr>
          <p:cNvPr id="30" name="下矢印 29"/>
          <p:cNvSpPr/>
          <p:nvPr/>
        </p:nvSpPr>
        <p:spPr>
          <a:xfrm rot="16902653">
            <a:off x="4756439" y="1162492"/>
            <a:ext cx="260078" cy="46632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 rot="4099566">
            <a:off x="3318235" y="1142498"/>
            <a:ext cx="260078" cy="46632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 rot="7324015">
            <a:off x="3966870" y="3399879"/>
            <a:ext cx="260078" cy="46632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5400000">
            <a:off x="5883976" y="2615844"/>
            <a:ext cx="260078" cy="46632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77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47" y="566305"/>
            <a:ext cx="4402706" cy="4268066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32703" y="245374"/>
            <a:ext cx="3382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TUTORIAL</a:t>
            </a:r>
            <a:endParaRPr lang="ja-JP" altLang="en-US" sz="5400" dirty="0">
              <a:ln w="0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152149" y="218684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dirty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操作方法</a:t>
            </a:r>
          </a:p>
        </p:txBody>
      </p:sp>
      <p:sp>
        <p:nvSpPr>
          <p:cNvPr id="8" name="楕円 7"/>
          <p:cNvSpPr/>
          <p:nvPr/>
        </p:nvSpPr>
        <p:spPr>
          <a:xfrm>
            <a:off x="5182555" y="1354137"/>
            <a:ext cx="568960" cy="314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083560" y="2819934"/>
            <a:ext cx="863600" cy="863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880965" y="1041318"/>
            <a:ext cx="2440539" cy="584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199" dirty="0" smtClean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発射</a:t>
            </a:r>
            <a:endParaRPr lang="ja-JP" altLang="en-US" sz="3199" dirty="0">
              <a:ln w="0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226106" y="3771079"/>
            <a:ext cx="2440539" cy="584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199" dirty="0" smtClean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移動旋回</a:t>
            </a:r>
            <a:endParaRPr lang="ja-JP" altLang="en-US" sz="3199" dirty="0">
              <a:ln w="0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81091" y="2244032"/>
            <a:ext cx="1043087" cy="107696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199" dirty="0" smtClean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砲塔回転</a:t>
            </a:r>
            <a:endParaRPr lang="ja-JP" altLang="en-US" sz="3199" dirty="0">
              <a:ln w="0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32703" y="4210559"/>
            <a:ext cx="3964547" cy="646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599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※R3</a:t>
            </a:r>
            <a:r>
              <a:rPr lang="ja-JP" altLang="en-US" sz="3599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でゲーム画面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3104973" y="4694510"/>
            <a:ext cx="4801314" cy="646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599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スタートボタンで対戦</a:t>
            </a:r>
          </a:p>
        </p:txBody>
      </p:sp>
      <p:sp>
        <p:nvSpPr>
          <p:cNvPr id="30" name="下矢印 29"/>
          <p:cNvSpPr/>
          <p:nvPr/>
        </p:nvSpPr>
        <p:spPr>
          <a:xfrm rot="16902653">
            <a:off x="4756439" y="1162492"/>
            <a:ext cx="260078" cy="46632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 rot="7324015">
            <a:off x="3966870" y="3399879"/>
            <a:ext cx="260078" cy="46632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4602943">
            <a:off x="5600877" y="2396017"/>
            <a:ext cx="260078" cy="108311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4270035" y="2782513"/>
            <a:ext cx="863600" cy="863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22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30</Words>
  <Application>Microsoft Office PowerPoint</Application>
  <PresentationFormat>ユーザー設定</PresentationFormat>
  <Paragraphs>14</Paragraphs>
  <Slides>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Adobe Gothic Std B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HP</dc:creator>
  <cp:lastModifiedBy>HP</cp:lastModifiedBy>
  <cp:revision>4</cp:revision>
  <dcterms:created xsi:type="dcterms:W3CDTF">2020-09-04T10:29:44Z</dcterms:created>
  <dcterms:modified xsi:type="dcterms:W3CDTF">2021-01-15T04:58:54Z</dcterms:modified>
</cp:coreProperties>
</file>