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3" r:id="rId5"/>
    <p:sldId id="264" r:id="rId6"/>
    <p:sldId id="278" r:id="rId7"/>
    <p:sldId id="259" r:id="rId8"/>
    <p:sldId id="258" r:id="rId9"/>
    <p:sldId id="261" r:id="rId10"/>
    <p:sldId id="267" r:id="rId11"/>
    <p:sldId id="270" r:id="rId12"/>
    <p:sldId id="277" r:id="rId13"/>
    <p:sldId id="276" r:id="rId14"/>
    <p:sldId id="274" r:id="rId15"/>
    <p:sldId id="280" r:id="rId16"/>
    <p:sldId id="265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f\Desktop\1&#52264;%20&#54532;&#47196;&#51229;&#53944;(4&#51312;)\001%201&#52264;%20&#54532;&#47196;&#51229;&#53944;\001%20&#49884;&#51109;&#49457;%20&#51312;&#49324;%20&#51088;&#47308;\&#49884;&#51109;&#49457;&#51312;&#49324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dirty="0">
                <a:solidFill>
                  <a:schemeClr val="bg1"/>
                </a:solidFill>
              </a:rPr>
              <a:t>자동차 극장 전용 예매 시스템 현황</a:t>
            </a:r>
          </a:p>
        </c:rich>
      </c:tx>
      <c:layout>
        <c:manualLayout>
          <c:xMode val="edge"/>
          <c:yMode val="edge"/>
          <c:x val="1.7378406571211327E-3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Sheet1!$O$12</c:f>
              <c:strCache>
                <c:ptCount val="1"/>
                <c:pt idx="0">
                  <c:v>자동차 극장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EC-4DB6-8703-086F677650A4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EC-4DB6-8703-086F677650A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현장예매</a:t>
                    </a:r>
                    <a:r>
                      <a:rPr lang="en-US" altLang="ko-KR" baseline="0"/>
                      <a:t>, </a:t>
                    </a:r>
                    <a:fld id="{941B1D67-6E73-41E7-A71C-1820A2B7B13E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BEC-4DB6-8703-086F677650A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/>
                      <a:t>홈페이지 예매</a:t>
                    </a:r>
                    <a:r>
                      <a:rPr lang="en-US" altLang="ko-KR" baseline="0"/>
                      <a:t>, </a:t>
                    </a:r>
                    <a:fld id="{A16A702A-FA04-4D77-8A00-8952543EDE82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BEC-4DB6-8703-086F67765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Sheet1!$P$11:$Q$11</c:f>
              <c:strCache>
                <c:ptCount val="2"/>
                <c:pt idx="0">
                  <c:v>없음</c:v>
                </c:pt>
                <c:pt idx="1">
                  <c:v>있음</c:v>
                </c:pt>
              </c:strCache>
            </c:strRef>
          </c:cat>
          <c:val>
            <c:numRef>
              <c:f>Sheet1!$P$12:$Q$12</c:f>
              <c:numCache>
                <c:formatCode>General</c:formatCode>
                <c:ptCount val="2"/>
                <c:pt idx="0">
                  <c:v>12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EC-4DB6-8703-086F677650A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9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0.89636</cdr:y>
    </cdr:from>
    <cdr:to>
      <cdr:x>0.66654</cdr:x>
      <cdr:y>0.99948</cdr:y>
    </cdr:to>
    <cdr:sp macro="" textlink="">
      <cdr:nvSpPr>
        <cdr:cNvPr id="2" name="TextBox 32">
          <a:extLst xmlns:a="http://schemas.openxmlformats.org/drawingml/2006/main">
            <a:ext uri="{FF2B5EF4-FFF2-40B4-BE49-F238E27FC236}">
              <a16:creationId xmlns:a16="http://schemas.microsoft.com/office/drawing/2014/main" id="{54834A0A-BF94-4172-BDDB-6CB6563ED5ED}"/>
            </a:ext>
          </a:extLst>
        </cdr:cNvPr>
        <cdr:cNvSpPr txBox="1"/>
      </cdr:nvSpPr>
      <cdr:spPr>
        <a:xfrm xmlns:a="http://schemas.openxmlformats.org/drawingml/2006/main">
          <a:off x="0" y="3250048"/>
          <a:ext cx="3097122" cy="37388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자료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: Google (2018. 4. 27 </a:t>
          </a:r>
          <a:r>
            <a: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기준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400" b="1" dirty="0">
            <a:ln>
              <a:solidFill>
                <a:schemeClr val="tx1">
                  <a:alpha val="30000"/>
                </a:schemeClr>
              </a:solidFill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5B8C2-7CD4-4AC3-A783-885B4B40C8E2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1BBA1-44DA-4326-ADBB-2CE42592C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9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1BBA1-44DA-4326-ADBB-2CE42592C4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1BBA1-44DA-4326-ADBB-2CE42592C4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1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8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1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0811-630F-4028-9C41-317A716734D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54" y="909124"/>
            <a:ext cx="5598941" cy="127745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나눔고딕" pitchFamily="50" charset="-127"/>
              </a:rPr>
              <a:t> </a:t>
            </a:r>
            <a:r>
              <a:rPr lang="ko-KR" altLang="en-US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자동차극장</a:t>
            </a:r>
            <a:b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예매시스템</a:t>
            </a:r>
            <a:b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281354" y="4065564"/>
            <a:ext cx="5598941" cy="244777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ea typeface="나눔고딕" pitchFamily="50" charset="-127"/>
            </a:endParaRP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KITRI </a:t>
            </a: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DIGITAL CONVERGENCE LECTURE #26 4P</a:t>
            </a: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MEMBERS </a:t>
            </a: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김정남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송민섭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양민규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최나영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이상규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0"/>
          <a:stretch/>
        </p:blipFill>
        <p:spPr>
          <a:xfrm>
            <a:off x="6076950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25600" y="1020304"/>
            <a:ext cx="12138755" cy="5837695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1204B-8E80-4F5F-937D-99BA951B8E6F}"/>
              </a:ext>
            </a:extLst>
          </p:cNvPr>
          <p:cNvSpPr/>
          <p:nvPr/>
        </p:nvSpPr>
        <p:spPr>
          <a:xfrm>
            <a:off x="-1" y="0"/>
            <a:ext cx="12164355" cy="1020305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UI for USER</a:t>
            </a:r>
            <a:endParaRPr lang="ko-KR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" y="922575"/>
            <a:ext cx="2903709" cy="4378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18" y="922575"/>
            <a:ext cx="2899619" cy="4378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73" y="922575"/>
            <a:ext cx="2881029" cy="43787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38" y="922575"/>
            <a:ext cx="2899619" cy="43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921458"/>
            <a:ext cx="12192000" cy="593654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A8E041-656F-441B-9D74-13A00E9299D4}"/>
              </a:ext>
            </a:extLst>
          </p:cNvPr>
          <p:cNvSpPr/>
          <p:nvPr/>
        </p:nvSpPr>
        <p:spPr>
          <a:xfrm>
            <a:off x="0" y="-17622"/>
            <a:ext cx="12192000" cy="93908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3693CB-8FBD-4148-BC79-871D77C5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7" y="718331"/>
            <a:ext cx="7079717" cy="43460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404FF6-F37A-4F1C-BD91-889DACBF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66" y="2168235"/>
            <a:ext cx="4065563" cy="44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0" y="0"/>
            <a:ext cx="12192000" cy="921458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921458"/>
            <a:ext cx="12192000" cy="593654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ECF1F-0B99-4E7F-8B95-11AC8730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38" y="833864"/>
            <a:ext cx="9472014" cy="57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9236" y="921458"/>
            <a:ext cx="12192000" cy="593654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89114-E577-4909-825C-A316F0AC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8" y="765469"/>
            <a:ext cx="7433718" cy="4554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3578E8-25C8-4D39-9CDB-B39F24BCA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35" y="2303324"/>
            <a:ext cx="7433718" cy="45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-9236" y="921458"/>
            <a:ext cx="12192000" cy="59732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맑은 고딕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364674-1EFB-4ECD-8E5B-D83E4C2C6AEF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ACA153-4D63-4876-AEE4-91E20925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32" y="719492"/>
            <a:ext cx="9475535" cy="58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-9236" y="921458"/>
            <a:ext cx="12192000" cy="59732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364674-1EFB-4ECD-8E5B-D83E4C2C6AEF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SUPERMANAGER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E9DD4-8DDD-48DC-9E82-CF0BFFD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0" y="766713"/>
            <a:ext cx="9384203" cy="57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3D9F4F-B464-4DF6-B0B5-7B280F199FE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 &amp; A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3DD7EA-1186-42BB-9E86-C4084DAA8415}"/>
              </a:ext>
            </a:extLst>
          </p:cNvPr>
          <p:cNvSpPr/>
          <p:nvPr/>
        </p:nvSpPr>
        <p:spPr>
          <a:xfrm>
            <a:off x="4593770" y="2378033"/>
            <a:ext cx="3004457" cy="2101933"/>
          </a:xfrm>
          <a:prstGeom prst="rect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3D9F4F-B464-4DF6-B0B5-7B280F199FE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3DD7EA-1186-42BB-9E86-C4084DAA8415}"/>
              </a:ext>
            </a:extLst>
          </p:cNvPr>
          <p:cNvSpPr/>
          <p:nvPr/>
        </p:nvSpPr>
        <p:spPr>
          <a:xfrm>
            <a:off x="3051958" y="2378033"/>
            <a:ext cx="5890161" cy="2101933"/>
          </a:xfrm>
          <a:prstGeom prst="rect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34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</a:p>
          <a:p>
            <a:pPr marL="0" indent="0">
              <a:buNone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선정 배경과 목표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다음_Regular" panose="0200060306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현재 자동차 극장 전용 예매 시스템을 구축한 극장 없음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중심으로 하는 전용예매 시스템 구축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효율적이고 직관적인 전용예매 시스템 구축 및 대중의 홍보화 극대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BA95E6-6A51-4A06-B020-5FBE59E8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5771" y="3108811"/>
            <a:ext cx="3491363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E121592-CEEC-4FDE-8C09-971E5E073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183680"/>
              </p:ext>
            </p:extLst>
          </p:nvPr>
        </p:nvGraphicFramePr>
        <p:xfrm>
          <a:off x="6582905" y="3108811"/>
          <a:ext cx="4646571" cy="362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174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None/>
            </a:pPr>
            <a:r>
              <a:rPr lang="en-US" altLang="ko-KR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</a:rPr>
              <a:t>ENVIRONMENT FOR DEVELOPMENT</a:t>
            </a: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JDK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Java SE 1.8.0 161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IDE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 Eclipse OXYGEN for Java SE   </a:t>
            </a: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OS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 Windows 7, 10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 : Oracle Database 11g  Express Edition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VC : SVN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14" y="1466691"/>
            <a:ext cx="1007005" cy="8863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73" y="599461"/>
            <a:ext cx="1551050" cy="44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1" y="497157"/>
            <a:ext cx="871197" cy="7010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38" y="497157"/>
            <a:ext cx="1693501" cy="573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81" y="1466691"/>
            <a:ext cx="1477186" cy="8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0">
            <a:extLst>
              <a:ext uri="{FF2B5EF4-FFF2-40B4-BE49-F238E27FC236}">
                <a16:creationId xmlns:a16="http://schemas.microsoft.com/office/drawing/2014/main" id="{DC3D2D27-FE8F-4D5E-B69F-0C99DFB377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WORK PLANNER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CDFDC9-E18B-42A6-9E73-1A3AD298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9" y="1496157"/>
            <a:ext cx="11955173" cy="34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0">
            <a:extLst>
              <a:ext uri="{FF2B5EF4-FFF2-40B4-BE49-F238E27FC236}">
                <a16:creationId xmlns:a16="http://schemas.microsoft.com/office/drawing/2014/main" id="{DC3D2D27-FE8F-4D5E-B69F-0C99DFB377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MINDMAP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7575D2-608D-49E8-B6E6-CE2A2A778546}"/>
              </a:ext>
            </a:extLst>
          </p:cNvPr>
          <p:cNvCxnSpPr>
            <a:cxnSpLocks/>
          </p:cNvCxnSpPr>
          <p:nvPr/>
        </p:nvCxnSpPr>
        <p:spPr>
          <a:xfrm>
            <a:off x="17641207" y="1841500"/>
            <a:ext cx="47625" cy="471717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2B0C6F-CD73-4E60-890A-B0DB2768AF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" t="3110" r="2553" b="9298"/>
          <a:stretch/>
        </p:blipFill>
        <p:spPr>
          <a:xfrm>
            <a:off x="950683" y="1059542"/>
            <a:ext cx="10138232" cy="5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1C346E-EE77-4654-A4E6-C9CFC068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0"/>
            <a:ext cx="10494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806624-1BC7-4AE5-B4C4-2F7AA35D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46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241BFBF9-4927-4150-AC55-4C998CFCF395}"/>
              </a:ext>
            </a:extLst>
          </p:cNvPr>
          <p:cNvSpPr txBox="1">
            <a:spLocks/>
          </p:cNvSpPr>
          <p:nvPr/>
        </p:nvSpPr>
        <p:spPr>
          <a:xfrm>
            <a:off x="979466" y="0"/>
            <a:ext cx="2771775" cy="6858000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로그아웃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회원가입 및 수정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영화 예매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내역조회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마일리지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조회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560" y1="55556" x2="21560" y2="55556"/>
                        <a14:foregroundMark x1="72477" y1="57265" x2="72477" y2="57265"/>
                        <a14:backgroundMark x1="28440" y1="20513" x2="28440" y2="20513"/>
                        <a14:backgroundMark x1="72477" y1="22222" x2="72477" y2="22222"/>
                        <a14:backgroundMark x1="96789" y1="20513" x2="96789" y2="20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1" y="241896"/>
            <a:ext cx="1661304" cy="891617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3C56640E-5324-4C17-8B2A-45FCBE01FA95}"/>
              </a:ext>
            </a:extLst>
          </p:cNvPr>
          <p:cNvSpPr txBox="1">
            <a:spLocks/>
          </p:cNvSpPr>
          <p:nvPr/>
        </p:nvSpPr>
        <p:spPr>
          <a:xfrm>
            <a:off x="7876728" y="0"/>
            <a:ext cx="2771775" cy="6858000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최고관리자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전체 영화 등록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DAB1D1-364E-4333-9360-EC5867D7B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9" y="241896"/>
            <a:ext cx="1981372" cy="914479"/>
          </a:xfrm>
          <a:prstGeom prst="rect">
            <a:avLst/>
          </a:prstGeom>
        </p:spPr>
      </p:pic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6499E1B2-AD08-4BE1-8767-2EE94FBE2559}"/>
              </a:ext>
            </a:extLst>
          </p:cNvPr>
          <p:cNvSpPr txBox="1">
            <a:spLocks/>
          </p:cNvSpPr>
          <p:nvPr/>
        </p:nvSpPr>
        <p:spPr>
          <a:xfrm>
            <a:off x="4428097" y="0"/>
            <a:ext cx="2771775" cy="6857999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지점관리자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회원가입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수정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영화등록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예매관리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근태관리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매출 통계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55" y="219034"/>
            <a:ext cx="19813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UI for USER</a:t>
            </a:r>
            <a:endParaRPr lang="ko-KR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1040524"/>
            <a:ext cx="12192000" cy="5817476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2DBC25-EEC5-43E1-BC82-FD2C42BB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9" y="1375092"/>
            <a:ext cx="2560140" cy="3866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1AB897-6F16-435A-980E-4E0A7D76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93" y="1375091"/>
            <a:ext cx="2560141" cy="3866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454C74-1AC1-44FB-B8A1-E3C8F8ED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763" y="304001"/>
            <a:ext cx="2560142" cy="38660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28" y="2973562"/>
            <a:ext cx="2560140" cy="38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4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178</Words>
  <Application>Microsoft Office PowerPoint</Application>
  <PresentationFormat>와이드스크린</PresentationFormat>
  <Paragraphs>143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다음_Regular</vt:lpstr>
      <vt:lpstr>맑은 고딕</vt:lpstr>
      <vt:lpstr>Arial</vt:lpstr>
      <vt:lpstr>Office 테마</vt:lpstr>
      <vt:lpstr> 자동차극장  예매시스템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Swing을 활용한 자동차 극장 예매 시스템 </dc:title>
  <dc:creator>Windows 사용자</dc:creator>
  <cp:lastModifiedBy>김 정남</cp:lastModifiedBy>
  <cp:revision>82</cp:revision>
  <dcterms:created xsi:type="dcterms:W3CDTF">2018-05-15T04:25:53Z</dcterms:created>
  <dcterms:modified xsi:type="dcterms:W3CDTF">2018-05-18T07:27:39Z</dcterms:modified>
</cp:coreProperties>
</file>