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40" d="100"/>
          <a:sy n="40" d="100"/>
        </p:scale>
        <p:origin x="34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A7F68-2DFD-449B-895D-292FD30D2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5E4C9-B315-4189-85CE-F76949912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8655E-6BE6-432B-AE1F-7717096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EBAF-95DC-4616-ADC6-7D85C64FA17D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5BAE6-9806-46AE-B4D3-7F49A1F9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5BB84-87CB-4C11-B6A0-73A2C816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CE4E-2FFE-4B95-A5B0-5179C5C42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0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F6430-2B48-4FB8-9E8E-78E2329B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1D353-F5FB-44B1-AC10-BED3D0F16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72FF0-E044-4B5A-B93D-A1444FF8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EBAF-95DC-4616-ADC6-7D85C64FA17D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AAAB1-F11F-4EAE-96D8-D59613BD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4EA72-23B3-47D6-8BCB-F42D8802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CE4E-2FFE-4B95-A5B0-5179C5C42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4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04E315-54E0-4D75-ABFF-C74B4C464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F04E1C-ACB0-4426-B040-47B027B14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C4154-01A2-46FF-9E6A-20226E0D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EBAF-95DC-4616-ADC6-7D85C64FA17D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66241-5402-45D1-8E23-0C129EAE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CB56A-DD1E-4F6D-A145-70357C5B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CE4E-2FFE-4B95-A5B0-5179C5C42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3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8B9D6-F414-4A2E-B045-4EC1C257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652AD-0061-43E7-9B99-63FBD43A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B2D20-CD27-4D22-BA0E-7A8CA3D0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EBAF-95DC-4616-ADC6-7D85C64FA17D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354B9-C8E4-4F51-842B-EAC91B7E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B5E89-8848-4786-9F45-C434409A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CE4E-2FFE-4B95-A5B0-5179C5C42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2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C1410-F799-45EA-8F34-A2127AE4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703C3-11DB-4863-97DA-47E212E4D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2D53E-5389-40F4-8696-EC23EFEA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EBAF-95DC-4616-ADC6-7D85C64FA17D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93B44-6B25-4860-9A8A-55AC1B9F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2BE83-F265-427B-90CE-6888AA6A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CE4E-2FFE-4B95-A5B0-5179C5C42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3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336CF-B036-4BB2-A885-C2CA6B08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4081D-1E8F-4411-8222-E7E4E5C9A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6B4AA-657D-44D7-BEF4-665F2F81A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98413-1A14-4B7C-AF57-47144DD1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EBAF-95DC-4616-ADC6-7D85C64FA17D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658D5-37B7-4849-AF8A-E9BE3097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2A501-0FF4-47A2-857C-3FB37895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CE4E-2FFE-4B95-A5B0-5179C5C42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0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39058-1751-448F-A648-466BAD8A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9A3D5-22C8-4C31-A164-06F80E39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89B043-85EB-403D-A7B2-CFAFF6F0C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F16E75-5B3B-4B78-85D1-29ABA0233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5EBA92-ACB9-43C0-A0BA-46FA27A60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D58197-E336-447F-AFEF-FD1DA8AA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EBAF-95DC-4616-ADC6-7D85C64FA17D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A62E67-9168-4C1C-94DD-6630B4CD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7A43A-036C-45B1-B338-FCCA12ED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CE4E-2FFE-4B95-A5B0-5179C5C42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5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CCF3E-52E1-4A7C-8420-5A3B9889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A2C212-D7F9-4E6E-9FC4-C7BF9909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EBAF-95DC-4616-ADC6-7D85C64FA17D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20182F-A66C-4F5F-A8FC-49EEA72A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995D8F-7B8C-471A-B66C-1E3BF0F7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CE4E-2FFE-4B95-A5B0-5179C5C42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2C46EA-FB41-4448-A291-48C61295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EBAF-95DC-4616-ADC6-7D85C64FA17D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D7373-5D64-4FFC-BEFA-9C062C21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AC7307-B545-41A4-AC6F-E3483232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CE4E-2FFE-4B95-A5B0-5179C5C42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1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9036C-28EF-4E9E-B7B3-3FBA391A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1472D-BD0B-4A82-BEA0-3B204DBA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805E9-F70A-4107-A0BE-DCAF09C62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1F07-6D65-416B-954D-95140138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EBAF-95DC-4616-ADC6-7D85C64FA17D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E71AC-C653-4114-BB29-EB47192E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E470F-D9CB-4C32-B9C6-7B5B6CE2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CE4E-2FFE-4B95-A5B0-5179C5C42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1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7D0BD-8989-4934-A5C8-C2510E45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B665E-52D4-42C1-A759-55529E6B3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76DAA-8DC4-490D-82F7-86B43C083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70980B-7154-4EAC-B580-059597A7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EBAF-95DC-4616-ADC6-7D85C64FA17D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D72DA-038E-42CC-AE1B-F424F0AD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B227B-D9D4-4640-AFC7-FF0F1570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CE4E-2FFE-4B95-A5B0-5179C5C42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F9A8CF-B9E3-43A4-A852-3714151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EDAC-AA31-413E-8871-8F14F0F2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BB8D4-1B54-4A95-ADDD-8FEB1CFA2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EBAF-95DC-4616-ADC6-7D85C64FA17D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ABFE7-E6EA-4BF7-8002-12D95CE02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910D8-0A1A-4CF8-B958-172137784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9CE4E-2FFE-4B95-A5B0-5179C5C42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736C-65BA-4B8C-99CA-03D9879D8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eXERD</a:t>
            </a:r>
            <a:r>
              <a:rPr lang="en-US" altLang="ko-KR" dirty="0"/>
              <a:t> </a:t>
            </a:r>
            <a:r>
              <a:rPr lang="ko-KR" altLang="en-US" dirty="0"/>
              <a:t>포워드 엔지니어링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FA929D-DA2C-4D22-9244-FCDB7CA3A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6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736C-65BA-4B8C-99CA-03D9879D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 </a:t>
            </a:r>
            <a:r>
              <a:rPr lang="ko-KR" altLang="en-US" dirty="0"/>
              <a:t>저장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E71D065-A033-4C42-8516-7E9A5E845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41" y="1825625"/>
            <a:ext cx="71247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8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736C-65BA-4B8C-99CA-03D9879D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 </a:t>
            </a:r>
            <a:r>
              <a:rPr lang="ko-KR" altLang="en-US" dirty="0"/>
              <a:t>저장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C892A3-DEBF-47B1-BAB5-D90370B10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87" y="3148806"/>
            <a:ext cx="57626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0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736C-65BA-4B8C-99CA-03D9879D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 </a:t>
            </a:r>
            <a:r>
              <a:rPr lang="ko-KR" altLang="en-US" dirty="0"/>
              <a:t>저장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452BF7-49DA-476F-96B8-E363DF0F0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602" y="1825625"/>
            <a:ext cx="64367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736C-65BA-4B8C-99CA-03D9879D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 </a:t>
            </a:r>
            <a:r>
              <a:rPr lang="ko-KR" altLang="en-US" dirty="0"/>
              <a:t>저장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B325D16-1598-456A-8B57-9F82DB3B8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350" y="1825625"/>
            <a:ext cx="45512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5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736C-65BA-4B8C-99CA-03D9879D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포워드 엔지니어링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156B06-0317-4DCA-B64E-6A805D673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2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736C-65BA-4B8C-99CA-03D9879D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포워드 엔지니어링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30DD0782-114B-40E2-8D01-CF8960F50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529" y="1825625"/>
            <a:ext cx="48329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736C-65BA-4B8C-99CA-03D9879D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포워드 엔지니어링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B9B20490-CEC2-40BB-B9B3-57C9A3082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529" y="1825625"/>
            <a:ext cx="48329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1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736C-65BA-4B8C-99CA-03D9879D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포워드 엔지니어링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DFE8686C-5EF0-4BDC-A10F-2FDE77C0E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529" y="1825625"/>
            <a:ext cx="48329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1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736C-65BA-4B8C-99CA-03D9879D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포워드 엔지니어링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1785BF5-4FE9-4284-AA2E-FC4F1131E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529" y="1825625"/>
            <a:ext cx="48329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3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736C-65BA-4B8C-99CA-03D9879D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클립보드 저장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F14A1EE-2BFE-45A1-A63A-79211B4F4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87" y="3148806"/>
            <a:ext cx="57626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4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736C-65BA-4B8C-99CA-03D9879D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포워드 엔지니어링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1785BF5-4FE9-4284-AA2E-FC4F1131E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529" y="1825625"/>
            <a:ext cx="48329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736C-65BA-4B8C-99CA-03D9879D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 </a:t>
            </a:r>
            <a:r>
              <a:rPr lang="ko-KR" altLang="en-US" dirty="0"/>
              <a:t>저장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20AA68-9FCE-4C4B-ABFE-41EACD237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41" y="1825625"/>
            <a:ext cx="71247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4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와이드스크린</PresentationFormat>
  <Paragraphs>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eXERD 포워드 엔지니어링</vt:lpstr>
      <vt:lpstr>포워드 엔지니어링</vt:lpstr>
      <vt:lpstr>포워드 엔지니어링</vt:lpstr>
      <vt:lpstr>포워드 엔지니어링</vt:lpstr>
      <vt:lpstr>포워드 엔지니어링</vt:lpstr>
      <vt:lpstr>포워드 엔지니어링</vt:lpstr>
      <vt:lpstr>클립보드 저장</vt:lpstr>
      <vt:lpstr>포워드 엔지니어링</vt:lpstr>
      <vt:lpstr>DDL 저장</vt:lpstr>
      <vt:lpstr>DDL 저장</vt:lpstr>
      <vt:lpstr>DDL 저장</vt:lpstr>
      <vt:lpstr>DDL 저장</vt:lpstr>
      <vt:lpstr>DDL 저장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eXERD 포워드 엔지니어링</dc:title>
  <dc:creator>김 정남</dc:creator>
  <cp:lastModifiedBy>김 정남</cp:lastModifiedBy>
  <cp:revision>1</cp:revision>
  <dcterms:created xsi:type="dcterms:W3CDTF">2018-07-22T13:30:11Z</dcterms:created>
  <dcterms:modified xsi:type="dcterms:W3CDTF">2018-07-22T13:30:38Z</dcterms:modified>
</cp:coreProperties>
</file>