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2" autoAdjust="0"/>
    <p:restoredTop sz="94660"/>
  </p:normalViewPr>
  <p:slideViewPr>
    <p:cSldViewPr snapToGrid="0">
      <p:cViewPr varScale="1">
        <p:scale>
          <a:sx n="40" d="100"/>
          <a:sy n="40" d="100"/>
        </p:scale>
        <p:origin x="34" y="10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3D449-11FB-4420-B2CF-F0CCDA892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AEE14C-C964-4A99-A565-616507B7A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C38022-0174-4E4E-B18A-2780F766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3C748-9740-494F-B12C-1098AA4558E9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249486-50B9-4E10-8ECE-21E980EB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EFE6E-EEBD-4918-B7DC-28F8E12D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2FB3-1DFC-4A87-9451-36C05B1F8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59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2A899-99D6-4A9C-96E1-1237D2B7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C1148C-30C8-4CD5-885E-25D3AF9CE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2B305-08AB-419C-9E92-ACAEAFB21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3C748-9740-494F-B12C-1098AA4558E9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1523EF-1D96-41BD-A0FC-C63BBD438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1BB93-2939-4A1B-83C4-3E281EC74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2FB3-1DFC-4A87-9451-36C05B1F8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41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26F576-C276-4399-808B-100FDA9C2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285B54-4EC1-4B10-B94A-19FCB6620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5AE8F-62D1-481F-A979-7BB3DB90D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3C748-9740-494F-B12C-1098AA4558E9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67BD12-57E3-461E-975A-23E69510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649AFC-630F-4835-82AF-C403E602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2FB3-1DFC-4A87-9451-36C05B1F8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06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9DF7E-1EC9-40D2-89F1-73454853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0D0790-9655-49DA-87ED-FE0072748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A186B9-7240-47E1-A25C-7B81A843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3C748-9740-494F-B12C-1098AA4558E9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5CB55-8279-43DC-A854-0018A42F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5DE31F-7D94-47CF-828B-49F56A8C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2FB3-1DFC-4A87-9451-36C05B1F8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38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625B1-382C-4FA5-A16D-F844EB8A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99BA69-8074-4BCA-8D35-0CCA44851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9D6F75-B5DF-48F5-AE1A-9509B8881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3C748-9740-494F-B12C-1098AA4558E9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C5DF22-29CB-4946-93A3-22DA50F6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9C7B4F-4FC8-4F8E-BDE1-0DC87B45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2FB3-1DFC-4A87-9451-36C05B1F8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03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EB522-B38A-4F0A-9C23-AEB77577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BEB0E9-C0BC-4FE2-A415-287EA3145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61B933-6778-452B-93F6-EA894A35B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3DA6E9-5838-46D3-A3F4-C1D560D6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3C748-9740-494F-B12C-1098AA4558E9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2120F1-2B13-4313-90CB-56EF4C7E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522590-33B1-4058-8322-86A23BD5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2FB3-1DFC-4A87-9451-36C05B1F8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11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5ADEA-5358-4FD1-81CC-272E23232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81089-7B5D-4E76-A06C-22D87EBC0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A062D9-0A6B-44C1-96CD-FC6CB0058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BB03E3-D156-40C3-BBF9-B43447758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25F4B5-4E33-45D0-8351-EB8DC6A13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7B78D8-F1BD-4A85-B0B8-E2B4F95F3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3C748-9740-494F-B12C-1098AA4558E9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C84121-5D0E-49B7-974C-DB2E34DFA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F01379-8D78-429F-9F30-787493C5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2FB3-1DFC-4A87-9451-36C05B1F8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96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82040-F84A-40E4-AD25-C011758F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2132EA-1A70-4567-9904-C847FE881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3C748-9740-494F-B12C-1098AA4558E9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22C8F9-A3F6-4B9D-B1BF-E0061813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2528CD-5386-4636-970A-B97FCA3C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2FB3-1DFC-4A87-9451-36C05B1F8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72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E103B4-D3FF-4536-9E12-1F66C2BE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3C748-9740-494F-B12C-1098AA4558E9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836740-71E0-4E5E-85EE-F7E03B4C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2B8AF3-C212-4624-ABC0-9AFEC48F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2FB3-1DFC-4A87-9451-36C05B1F8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53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818D8-6CB1-4D1E-A847-9911B461E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5F2F0-0BA0-4B82-8BA1-EF1C8EA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4ADEFB-B963-42BA-B926-F8A3AE903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8F769B-5A5C-4549-BB4C-EBF08F84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3C748-9740-494F-B12C-1098AA4558E9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DF6979-1567-4E38-9EBC-525624309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579421-BDB9-45EE-960D-666AB842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2FB3-1DFC-4A87-9451-36C05B1F8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84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617ED-52EF-4B59-B4E4-58727901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BAC279-2D95-4026-8E50-968D8DDF1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1E5509-6D04-46F7-B582-E62144581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D83AC-477E-453B-AEFB-2D6A465B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3C748-9740-494F-B12C-1098AA4558E9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6FCD44-F499-464F-8429-868CAC73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56EE1-79FC-4438-B2CF-6ED99B72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2FB3-1DFC-4A87-9451-36C05B1F8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14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C6697D-884B-431F-AF33-DC86809F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9AB9E-45E7-49CF-B43C-C0D4C3BD9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D7E18-E7DB-44DE-AEE1-0122A3F6F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3C748-9740-494F-B12C-1098AA4558E9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8735EF-DE07-4138-B3AA-2CF708A33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58EF56-F8E9-4BEB-BFBD-EC6F0A6F9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42FB3-1DFC-4A87-9451-36C05B1F8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9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tend.tistory.com/607" TargetMode="External"/><Relationship Id="rId2" Type="http://schemas.openxmlformats.org/officeDocument/2006/relationships/hyperlink" Target="http://aileen93.tistory.com/1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ll-record.tistory.com/7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7BE37-35ED-4298-8D91-37E5E4072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계정 생성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374E93-9DD1-4441-A783-B5D83F2B9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오라클</a:t>
            </a:r>
          </a:p>
        </p:txBody>
      </p:sp>
    </p:spTree>
    <p:extLst>
      <p:ext uri="{BB962C8B-B14F-4D97-AF65-F5344CB8AC3E}">
        <p14:creationId xmlns:p14="http://schemas.microsoft.com/office/powerpoint/2010/main" val="4289908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EB1E239-4D1D-48C3-8FFC-E12B5C649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오라클 관련 참고자료들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045538B-83EF-4C3B-87DD-E6A769787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참조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http://aileen93.tistory.com/17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http://ttend.tistory.com/607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http://all-record.tistory.com/77</a:t>
            </a:r>
            <a:endParaRPr lang="en-US" altLang="ko-KR" dirty="0"/>
          </a:p>
          <a:p>
            <a:r>
              <a:rPr lang="en-US" altLang="ko-KR" dirty="0"/>
              <a:t>SMS </a:t>
            </a:r>
            <a:r>
              <a:rPr lang="ko-KR" altLang="en-US" dirty="0"/>
              <a:t>자료 참고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34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96CC52-DE38-470B-BB83-EC65C272C958}"/>
              </a:ext>
            </a:extLst>
          </p:cNvPr>
          <p:cNvSpPr/>
          <p:nvPr/>
        </p:nvSpPr>
        <p:spPr>
          <a:xfrm>
            <a:off x="3048000" y="474345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/>
          </a:p>
          <a:p>
            <a:r>
              <a:rPr lang="ko-KR" altLang="en-US" dirty="0" err="1"/>
              <a:t>cmd에서</a:t>
            </a:r>
            <a:r>
              <a:rPr lang="ko-KR" altLang="en-US" dirty="0"/>
              <a:t> </a:t>
            </a:r>
          </a:p>
          <a:p>
            <a:endParaRPr lang="ko-KR" altLang="en-US" dirty="0"/>
          </a:p>
          <a:p>
            <a:r>
              <a:rPr lang="ko-KR" altLang="en-US" dirty="0" err="1"/>
              <a:t>sqlplus</a:t>
            </a:r>
            <a:r>
              <a:rPr lang="ko-KR" altLang="en-US" dirty="0"/>
              <a:t> "/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sysdba</a:t>
            </a:r>
            <a:r>
              <a:rPr lang="ko-KR" altLang="en-US" dirty="0"/>
              <a:t>"</a:t>
            </a:r>
          </a:p>
          <a:p>
            <a:endParaRPr lang="ko-KR" altLang="en-US" dirty="0"/>
          </a:p>
          <a:p>
            <a:r>
              <a:rPr lang="ko-KR" altLang="en-US" dirty="0" err="1"/>
              <a:t>create</a:t>
            </a:r>
            <a:r>
              <a:rPr lang="ko-KR" altLang="en-US" dirty="0"/>
              <a:t> </a:t>
            </a:r>
            <a:r>
              <a:rPr lang="ko-KR" altLang="en-US" dirty="0" err="1"/>
              <a:t>user</a:t>
            </a:r>
            <a:r>
              <a:rPr lang="ko-KR" altLang="en-US" dirty="0"/>
              <a:t> GROUPWARE</a:t>
            </a:r>
          </a:p>
          <a:p>
            <a:r>
              <a:rPr lang="ko-KR" altLang="en-US" dirty="0" err="1"/>
              <a:t>identified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GROUPWARE</a:t>
            </a:r>
          </a:p>
          <a:p>
            <a:r>
              <a:rPr lang="ko-KR" altLang="en-US" dirty="0" err="1"/>
              <a:t>default</a:t>
            </a:r>
            <a:r>
              <a:rPr lang="ko-KR" altLang="en-US" dirty="0"/>
              <a:t> </a:t>
            </a:r>
            <a:r>
              <a:rPr lang="ko-KR" altLang="en-US" dirty="0" err="1"/>
              <a:t>tablespace</a:t>
            </a:r>
            <a:r>
              <a:rPr lang="ko-KR" altLang="en-US" dirty="0"/>
              <a:t> </a:t>
            </a:r>
            <a:r>
              <a:rPr lang="ko-KR" altLang="en-US" dirty="0" err="1"/>
              <a:t>users</a:t>
            </a:r>
            <a:endParaRPr lang="ko-KR" altLang="en-US" dirty="0"/>
          </a:p>
          <a:p>
            <a:r>
              <a:rPr lang="ko-KR" altLang="en-US" dirty="0" err="1"/>
              <a:t>temporary</a:t>
            </a:r>
            <a:r>
              <a:rPr lang="ko-KR" altLang="en-US" dirty="0"/>
              <a:t> </a:t>
            </a:r>
            <a:r>
              <a:rPr lang="ko-KR" altLang="en-US" dirty="0" err="1"/>
              <a:t>tablespace</a:t>
            </a:r>
            <a:r>
              <a:rPr lang="ko-KR" altLang="en-US" dirty="0"/>
              <a:t> </a:t>
            </a:r>
            <a:r>
              <a:rPr lang="ko-KR" altLang="en-US" dirty="0" err="1"/>
              <a:t>temp</a:t>
            </a:r>
            <a:r>
              <a:rPr lang="ko-KR" altLang="en-US" dirty="0"/>
              <a:t>;</a:t>
            </a:r>
          </a:p>
          <a:p>
            <a:endParaRPr lang="ko-KR" altLang="en-US" dirty="0"/>
          </a:p>
          <a:p>
            <a:r>
              <a:rPr lang="ko-KR" altLang="en-US" dirty="0" err="1"/>
              <a:t>grant</a:t>
            </a:r>
            <a:r>
              <a:rPr lang="ko-KR" altLang="en-US" dirty="0"/>
              <a:t> </a:t>
            </a:r>
            <a:r>
              <a:rPr lang="ko-KR" altLang="en-US" dirty="0" err="1"/>
              <a:t>connect</a:t>
            </a:r>
            <a:r>
              <a:rPr lang="ko-KR" altLang="en-US" dirty="0"/>
              <a:t>, </a:t>
            </a:r>
            <a:r>
              <a:rPr lang="ko-KR" altLang="en-US" dirty="0" err="1"/>
              <a:t>resource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GROUPWARE;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conn</a:t>
            </a:r>
            <a:r>
              <a:rPr lang="ko-KR" altLang="en-US" dirty="0"/>
              <a:t> GROUPWARE/GROUPWARE</a:t>
            </a:r>
          </a:p>
          <a:p>
            <a:r>
              <a:rPr lang="ko-KR" altLang="en-US" dirty="0"/>
              <a:t>로 접속 되는지 확인</a:t>
            </a:r>
          </a:p>
          <a:p>
            <a:endParaRPr lang="ko-KR" altLang="en-US" dirty="0"/>
          </a:p>
          <a:p>
            <a:r>
              <a:rPr lang="ko-KR" altLang="en-US" dirty="0" err="1"/>
              <a:t>sqldeveloper실행</a:t>
            </a:r>
            <a:r>
              <a:rPr lang="ko-KR" altLang="en-US" dirty="0"/>
              <a:t> 후</a:t>
            </a:r>
          </a:p>
          <a:p>
            <a:r>
              <a:rPr lang="ko-KR" altLang="en-US" dirty="0" err="1"/>
              <a:t>새접속</a:t>
            </a:r>
            <a:r>
              <a:rPr lang="ko-KR" altLang="en-US" dirty="0"/>
              <a:t> 만들기 &gt; </a:t>
            </a:r>
            <a:r>
              <a:rPr lang="ko-KR" altLang="en-US" dirty="0" err="1"/>
              <a:t>접속명</a:t>
            </a:r>
            <a:r>
              <a:rPr lang="ko-KR" altLang="en-US" dirty="0"/>
              <a:t> : GROUPWARE, ID/PWD &gt; GROUPWARE/GROUPWARE</a:t>
            </a:r>
          </a:p>
          <a:p>
            <a:endParaRPr lang="ko-KR" altLang="en-US" dirty="0"/>
          </a:p>
          <a:p>
            <a:r>
              <a:rPr lang="ko-KR" altLang="en-US" dirty="0"/>
              <a:t>접속 확인</a:t>
            </a:r>
          </a:p>
        </p:txBody>
      </p:sp>
    </p:spTree>
    <p:extLst>
      <p:ext uri="{BB962C8B-B14F-4D97-AF65-F5344CB8AC3E}">
        <p14:creationId xmlns:p14="http://schemas.microsoft.com/office/powerpoint/2010/main" val="1268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EB1E239-4D1D-48C3-8FFC-E12B5C64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en-US" altLang="ko-KR" dirty="0" err="1"/>
              <a:t>cmd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B5E6324-9125-46A7-9920-907FFF3C8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515" r="74291"/>
          <a:stretch/>
        </p:blipFill>
        <p:spPr>
          <a:xfrm>
            <a:off x="5101625" y="2201662"/>
            <a:ext cx="1988749" cy="337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8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EB1E239-4D1D-48C3-8FFC-E12B5C649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cmd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973EA36D-B732-432D-9167-CB3B1F988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5210" y="1825625"/>
            <a:ext cx="67215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7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EB1E239-4D1D-48C3-8FFC-E12B5C649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sqlplus</a:t>
            </a:r>
            <a:r>
              <a:rPr lang="en-US" altLang="ko-KR" dirty="0"/>
              <a:t> "/as </a:t>
            </a:r>
            <a:r>
              <a:rPr lang="en-US" altLang="ko-KR" dirty="0" err="1"/>
              <a:t>sysdba</a:t>
            </a:r>
            <a:r>
              <a:rPr lang="en-US" altLang="ko-KR" dirty="0"/>
              <a:t>"</a:t>
            </a:r>
            <a:endParaRPr lang="ko-KR" altLang="en-US" dirty="0"/>
          </a:p>
        </p:txBody>
      </p:sp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CD20EAD6-8902-4E70-A409-259D0DDE2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5210" y="1825625"/>
            <a:ext cx="67215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1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EB1E239-4D1D-48C3-8FFC-E12B5C649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계정생성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045538B-83EF-4C3B-87DD-E6A769787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create user GROUPWARE</a:t>
            </a:r>
          </a:p>
          <a:p>
            <a:pPr marL="0" indent="0">
              <a:buNone/>
            </a:pPr>
            <a:r>
              <a:rPr lang="en-US" altLang="ko-KR" dirty="0"/>
              <a:t>identified by GROUPWARE</a:t>
            </a:r>
          </a:p>
          <a:p>
            <a:pPr marL="0" indent="0">
              <a:buNone/>
            </a:pPr>
            <a:r>
              <a:rPr lang="en-US" altLang="ko-KR" dirty="0"/>
              <a:t>default tablespace users</a:t>
            </a:r>
          </a:p>
          <a:p>
            <a:pPr marL="0" indent="0">
              <a:buNone/>
            </a:pPr>
            <a:r>
              <a:rPr lang="en-US" altLang="ko-KR" dirty="0"/>
              <a:t>temporary tablespace temp;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828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EB1E239-4D1D-48C3-8FFC-E12B5C649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계정생성</a:t>
            </a:r>
          </a:p>
        </p:txBody>
      </p:sp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19A95B15-DFA6-489C-B7FC-5C702BA44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5210" y="1825625"/>
            <a:ext cx="67215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8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EB1E239-4D1D-48C3-8FFC-E12B5C649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권한부여</a:t>
            </a:r>
          </a:p>
        </p:txBody>
      </p:sp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C283BBD9-7F54-4ABB-9EA9-61E887AF7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5210" y="1825625"/>
            <a:ext cx="67215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1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EB1E239-4D1D-48C3-8FFC-E12B5C649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conn GROUPWARE/GROUPWARE </a:t>
            </a:r>
            <a:r>
              <a:rPr lang="ko-KR" altLang="en-US" dirty="0"/>
              <a:t>접속</a:t>
            </a:r>
          </a:p>
        </p:txBody>
      </p:sp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EF7A8B8B-8CAC-4E50-B778-4CAB83271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5210" y="1825625"/>
            <a:ext cx="67215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12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121</Words>
  <Application>Microsoft Office PowerPoint</Application>
  <PresentationFormat>와이드스크린</PresentationFormat>
  <Paragraphs>39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DB 프로젝트 계정 생성</vt:lpstr>
      <vt:lpstr>PowerPoint 프레젠테이션</vt:lpstr>
      <vt:lpstr>cmd </vt:lpstr>
      <vt:lpstr>cmd </vt:lpstr>
      <vt:lpstr>sqlplus "/as sysdba"</vt:lpstr>
      <vt:lpstr>계정생성</vt:lpstr>
      <vt:lpstr>계정생성</vt:lpstr>
      <vt:lpstr>권한부여</vt:lpstr>
      <vt:lpstr>conn GROUPWARE/GROUPWARE 접속</vt:lpstr>
      <vt:lpstr>오라클 관련 참고자료들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계정 및 프로젝트 생성</dc:title>
  <dc:creator>김 정남</dc:creator>
  <cp:lastModifiedBy>김 정남</cp:lastModifiedBy>
  <cp:revision>7</cp:revision>
  <dcterms:created xsi:type="dcterms:W3CDTF">2018-07-22T13:19:25Z</dcterms:created>
  <dcterms:modified xsi:type="dcterms:W3CDTF">2018-07-22T13:37:28Z</dcterms:modified>
</cp:coreProperties>
</file>