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5B18-0486-43E5-B0B4-E2CC157A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09183-A3D9-406D-80BD-D842533D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30236-406D-4794-89F0-2B6A978C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9E8F1-E522-4D03-8A6E-F50CB247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B9543-C945-46C9-84A9-24D7B986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7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0A6B-EFC8-43A9-AE50-568D1EA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AFB7A-9B48-464B-911B-A1B3D7E6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C0169-33F5-442E-9DCC-99271EC0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D805C-8BBD-4CB8-B663-C3E6B0EF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574E0-382F-4DFC-A772-BFDE92EF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3DA51-D25F-4626-9536-CF3A0FEB4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1C43F-4436-4B95-8B8B-B255DEB7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C49B6-1C82-4D67-9DB5-488EF4C2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9EABA-8418-4E0B-B53C-BE2E97D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AF647-D108-422E-B0E5-E66B453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5E75-FB5C-4AB8-8EAA-8581035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B95D7-1453-4526-92DA-3370A09F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2AA5F-91C1-4729-B1B9-0B82B32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70975-8F3A-4AB8-95FC-5495F267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9C371-D2B6-4BB8-A572-2551B64E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FD58-AC92-4A10-90FE-71C7FAAE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51599-ED9C-4F0F-804B-80417F51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875C3-7183-4E59-BBAE-482724E8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98471-DC58-464D-9380-F8E8CE37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E492C-437A-48A2-BD13-2CCC8075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B7F73-9005-49EF-B2C1-459C6C1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C85CB-3B8F-4091-B80C-6D9DEC3E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F8272-976D-4034-ACBD-AC13392E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4A6A3-6151-4204-8800-844F9441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CF125-9B75-4814-BFC7-FEC835C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E3BB2-B65E-4F58-BBFB-3BC569B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BA86-73D6-4B43-A651-AC0B12F3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048F5-24C9-4D34-944E-8A598537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CD8F7-BDF1-4408-B96D-3ADFD45F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60016-0A00-4343-9089-ECBA9D92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2FD865-0A81-46C8-B5B6-01882969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8E84C-75E5-4915-B46E-91AC5F93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4E707-6D3D-41B3-8178-E44774CF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6C026-D935-4926-9CDE-23337A7D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AA22-CFEA-433E-AB1A-F03D688F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1CBE2-321D-4FD9-9E26-163986A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F1B07-5AB9-4116-B446-6ED1563D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FD3C-D3EE-4791-8B7D-A0DA56E4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3B7271-56EF-4730-856D-788849BC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5FD2B4-0532-4168-99F9-1B449A59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2E6CB-7C96-4438-B6AE-B497FA1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48B42-E292-4F6C-8255-71431622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7E11F-8825-46AC-90B5-E7918843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4BBFC-7723-4FD0-80AF-57524CD8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3C531-9068-48BA-B000-6AD219E3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76575-E98A-4B63-9743-C34D2162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20981-CE1C-4CBE-A2EF-63DB275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D02A-3D44-47B2-AE52-340E272A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F018E-1C88-41B8-BA36-F778E39B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D7A98-3749-4983-B281-B0DD6366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C0722-5C67-41CB-AAD8-3F54BEC4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85128-ACEE-45C7-840F-D7019C9D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57861-4675-422C-9D05-F956416A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5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DD03F-97EF-4339-A47E-1B3619C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2BFC3-EE05-440E-A8B6-1368327F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70CC-2E43-4F1C-9C6A-353BB0203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B3D8-FD85-4085-B28D-51E5955608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E7242-24DD-4F1A-8FBA-BC7E9856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3FF49-0A13-40A8-B1AD-E5BABDD4F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5460-5E30-4572-8D25-4BAF6438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2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9F51-714B-479C-A0D9-6092A3D32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Oracle </a:t>
            </a:r>
            <a:r>
              <a:rPr lang="en-US" altLang="ko-KR" dirty="0" err="1"/>
              <a:t>sql</a:t>
            </a:r>
            <a:r>
              <a:rPr lang="en-US" altLang="ko-KR" dirty="0"/>
              <a:t> Developer</a:t>
            </a:r>
            <a:br>
              <a:rPr lang="en-US" altLang="ko-KR" dirty="0"/>
            </a:br>
            <a:r>
              <a:rPr lang="ko-KR" altLang="en-US" dirty="0"/>
              <a:t>사용방법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9CBDA-3DF7-4E0C-BA48-5CC56B3B7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C4BED05-04E2-40B3-B1CD-77079CBD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반영된 테이블 확인방법</a:t>
            </a:r>
            <a:br>
              <a:rPr lang="en-US" altLang="ko-KR" dirty="0"/>
            </a:br>
            <a:r>
              <a:rPr lang="en-US" altLang="ko-KR" dirty="0"/>
              <a:t>select * from tab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05B5D5-3092-4D1E-83C3-D9C10ABB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773" y="1825625"/>
            <a:ext cx="5268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1B51B6-3BF7-4EA1-B4D8-D48F6CBCF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 Developer </a:t>
            </a:r>
            <a:r>
              <a:rPr lang="ko-KR" altLang="en-US" dirty="0"/>
              <a:t>연결방법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5300F5-A071-4CBD-ACE8-EF354010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93" y="1825625"/>
            <a:ext cx="8070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D9B43B-3DAA-4C0B-8B20-9C5097035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DE1FB66-6FFD-4C9E-A531-2ABA2355D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드래그 후 실행 버튼 클릭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D9BF4A1-F62E-46F9-94B4-97B84422C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2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C1EAB4B-6430-4F29-A06B-BA01222FA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( </a:t>
            </a:r>
            <a:r>
              <a:rPr lang="ko-KR" altLang="en-US" dirty="0" err="1"/>
              <a:t>트랜젹션</a:t>
            </a:r>
            <a:r>
              <a:rPr lang="ko-KR" altLang="en-US" dirty="0"/>
              <a:t>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9FD3877-798A-45A2-9A04-AB927CD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0F97-059E-4D30-A5CB-AAD022A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( </a:t>
            </a:r>
            <a:r>
              <a:rPr lang="ko-KR" altLang="en-US" dirty="0" err="1"/>
              <a:t>트랜젹션</a:t>
            </a:r>
            <a:r>
              <a:rPr lang="ko-KR" altLang="en-US" dirty="0"/>
              <a:t>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17F2EC-D153-481A-BAFC-9F6FB6E1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Oracle </a:t>
            </a:r>
            <a:r>
              <a:rPr lang="en-US" altLang="ko-KR" dirty="0" err="1"/>
              <a:t>sql</a:t>
            </a:r>
            <a:r>
              <a:rPr lang="en-US" altLang="ko-KR" dirty="0"/>
              <a:t> Developer </a:t>
            </a:r>
            <a:r>
              <a:rPr lang="ko-KR" altLang="en-US" dirty="0"/>
              <a:t>는 </a:t>
            </a:r>
            <a:r>
              <a:rPr lang="en-US" altLang="ko-KR" dirty="0"/>
              <a:t>commit </a:t>
            </a:r>
            <a:r>
              <a:rPr lang="ko-KR" altLang="en-US" dirty="0"/>
              <a:t>을 해야 </a:t>
            </a:r>
            <a:r>
              <a:rPr lang="ko-KR" altLang="en-US" dirty="0" err="1"/>
              <a:t>디비에</a:t>
            </a:r>
            <a:r>
              <a:rPr lang="ko-KR" altLang="en-US" dirty="0"/>
              <a:t> 반영된다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안하면</a:t>
            </a:r>
            <a:r>
              <a:rPr lang="en-US" altLang="ko-KR" dirty="0"/>
              <a:t>, </a:t>
            </a:r>
            <a:r>
              <a:rPr lang="ko-KR" altLang="en-US" dirty="0"/>
              <a:t>반영이 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자동  </a:t>
            </a:r>
            <a:r>
              <a:rPr lang="en-US" altLang="ko-KR" dirty="0"/>
              <a:t>commit </a:t>
            </a:r>
            <a:r>
              <a:rPr lang="ko-KR" altLang="en-US" dirty="0"/>
              <a:t>을 해주지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70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Oracle sql Developer 사용방법</vt:lpstr>
      <vt:lpstr>PowerPoint 프레젠테이션</vt:lpstr>
      <vt:lpstr>Oracle SQL Developer 연결방법</vt:lpstr>
      <vt:lpstr>PowerPoint 프레젠테이션</vt:lpstr>
      <vt:lpstr>PowerPoint 프레젠테이션</vt:lpstr>
      <vt:lpstr>드래그 후 실행 버튼 클릭</vt:lpstr>
      <vt:lpstr>PowerPoint 프레젠테이션</vt:lpstr>
      <vt:lpstr>Commit ( 트랜젹션 처리)</vt:lpstr>
      <vt:lpstr>Commit ( 트랜젹션 처리)</vt:lpstr>
      <vt:lpstr>반영된 테이블 확인방법 select * from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 사용방법</dc:title>
  <dc:creator>김 정남</dc:creator>
  <cp:lastModifiedBy>김 정남</cp:lastModifiedBy>
  <cp:revision>1</cp:revision>
  <dcterms:created xsi:type="dcterms:W3CDTF">2018-07-22T13:36:38Z</dcterms:created>
  <dcterms:modified xsi:type="dcterms:W3CDTF">2018-07-22T13:37:13Z</dcterms:modified>
</cp:coreProperties>
</file>