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65" r:id="rId12"/>
    <p:sldId id="267" r:id="rId13"/>
    <p:sldId id="264" r:id="rId14"/>
    <p:sldId id="266" r:id="rId15"/>
    <p:sldId id="273" r:id="rId16"/>
    <p:sldId id="270" r:id="rId17"/>
    <p:sldId id="271" r:id="rId18"/>
    <p:sldId id="282" r:id="rId19"/>
    <p:sldId id="272" r:id="rId20"/>
    <p:sldId id="283" r:id="rId21"/>
    <p:sldId id="274" r:id="rId22"/>
    <p:sldId id="275" r:id="rId23"/>
    <p:sldId id="276" r:id="rId24"/>
    <p:sldId id="277" r:id="rId25"/>
    <p:sldId id="284" r:id="rId26"/>
    <p:sldId id="278" r:id="rId27"/>
    <p:sldId id="279" r:id="rId28"/>
    <p:sldId id="280" r:id="rId29"/>
    <p:sldId id="281" r:id="rId30"/>
    <p:sldId id="285" r:id="rId31"/>
    <p:sldId id="286" r:id="rId32"/>
    <p:sldId id="287" r:id="rId33"/>
    <p:sldId id="294" r:id="rId34"/>
    <p:sldId id="288" r:id="rId35"/>
    <p:sldId id="289" r:id="rId36"/>
    <p:sldId id="290" r:id="rId37"/>
    <p:sldId id="291" r:id="rId38"/>
    <p:sldId id="292" r:id="rId39"/>
    <p:sldId id="293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>
        <p:scale>
          <a:sx n="66" d="100"/>
          <a:sy n="66" d="100"/>
        </p:scale>
        <p:origin x="3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799E9-D3FA-410A-BD47-01E07D258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B9390-D254-408F-8A8D-BDF8EEB4F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D0B1F-171D-43F7-A14B-061CAB5C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436E-FB58-4CD9-A86A-F1F5952502F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9566F-59AE-42E9-A111-4AF3D7CD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52914-4BA9-4A96-88A1-5F52969E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91AE-DD08-4386-91E4-4617DF53F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1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87C85-0DFB-4AA9-AFC8-875795E0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C1233-A4EE-4EA5-9213-AFA0BBDF8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866F2-4F8E-47FA-AC5B-1E0FEC70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436E-FB58-4CD9-A86A-F1F5952502F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81444-B7A7-414C-8395-6B3BAC87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26940-033D-4044-AC27-F67CA131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91AE-DD08-4386-91E4-4617DF53F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800D51-A0D2-4E48-ADEC-29B93C615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F9160-A074-42AE-A7B3-E60AA0929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4886F-FC7F-4EE8-88EE-6436D888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436E-FB58-4CD9-A86A-F1F5952502F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57C75-B31C-4A58-9D11-53224B62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67E7C-3226-4332-B06E-2021186D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91AE-DD08-4386-91E4-4617DF53F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2682B-4CD5-4CE8-9019-EC54E18C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A0542-0B6A-4F89-8F9F-67ABEAB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3426B-1553-4150-9906-24DE6A44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436E-FB58-4CD9-A86A-F1F5952502F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45CF3-8E6A-4069-9888-810545F1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AB44A-5D0F-47D7-B210-2F3D4216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91AE-DD08-4386-91E4-4617DF53F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6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8FA52-88A7-4B80-BFAE-6A3C4802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D141E-A23C-435D-BCF8-0F447899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B33C-595B-4137-A384-DDD13EF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436E-FB58-4CD9-A86A-F1F5952502F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49EDC-AA71-4687-A787-016BD3BF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A3BDA-8AB9-4AEA-AE63-36BD6AAC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91AE-DD08-4386-91E4-4617DF53F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3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5104D-6817-4FA1-8D94-A8365C36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39009-E9B3-4ED9-A802-2DF754B5B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96568-53AB-4F96-BC85-A6A9E9935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99F8B-69E9-48D2-A619-D7E2290D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436E-FB58-4CD9-A86A-F1F5952502F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067D4-22BC-4559-AC8D-1FB070F8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64D8F-11E1-4A27-8F14-DB43F6B2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91AE-DD08-4386-91E4-4617DF53F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9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8C197-AB87-4FA6-ACF7-0A5D8667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5D579-B289-437F-BC39-94ADBDDA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D39342-0DDA-4D6B-AC4F-4438597B8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8EBDE5-C0DA-4450-82F2-1572210F4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EBF607-39B3-4AE6-B30F-334F2B3F5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EDB022-26F1-430E-9BA2-2433FF14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436E-FB58-4CD9-A86A-F1F5952502F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9CE47F-5277-46D2-B4C0-AFE4C652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FCC7E0-06E5-4000-822C-5ABFC05F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91AE-DD08-4386-91E4-4617DF53F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A3388-B351-47B6-A735-33D388DF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4BA7C5-1A80-46F5-9B31-B875D785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436E-FB58-4CD9-A86A-F1F5952502F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B63507-9C19-4410-8907-9093E517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31560-6E9A-481F-8BD1-AC750C7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91AE-DD08-4386-91E4-4617DF53F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B101C0-26A2-46D2-A056-7F649E0B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436E-FB58-4CD9-A86A-F1F5952502F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15FE09-7A12-4CF6-8987-74CF7F62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2383B8-F24F-4E36-9796-E7CCC3EA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91AE-DD08-4386-91E4-4617DF53F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615A7-D11E-446E-B94E-06F0D62E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FCC0-BC05-449D-85A2-A08E7A08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C2FA5-F7F1-45C5-9617-53B86930E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3C8CB-F2CF-4DAB-A071-8F9FCDDC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436E-FB58-4CD9-A86A-F1F5952502F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27F85-B48A-44AC-960C-D32B4938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FD566-CE50-49DA-AD45-A7F0287F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91AE-DD08-4386-91E4-4617DF53F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7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30E0A-A590-40FE-9AE9-771F6C2F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32DFD3-6F76-4C07-BAB9-90AC44EF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FDB10-E6EE-4A99-8281-BD9018F4C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37947-15D2-4193-9222-5E69A838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436E-FB58-4CD9-A86A-F1F5952502F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B6C04-5403-4311-9D43-C34FD4CE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A2D31-6777-4069-86AD-CA2B89C0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91AE-DD08-4386-91E4-4617DF53F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0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121C0A-6EF0-421D-B35C-EA2C699A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02E7C-14B4-402A-8A1B-EAE85583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7405C-FFBF-4491-A625-83418B2E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436E-FB58-4CD9-A86A-F1F5952502F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DF1BC-E1B8-4470-BF2A-540E208B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7E311-A888-4F50-8482-FAF446EF2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91AE-DD08-4386-91E4-4617DF53F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4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C4E16-886F-4353-9F91-DF4C2B47B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패키지 설정하기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C0168-C2E4-42EA-BDF0-F5CA4D87E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4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61967F-CCE6-4156-89A9-8ABD06E3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E4CCCC-FD77-4D13-9F4A-2E8F4D382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 설정 </a:t>
            </a:r>
            <a:r>
              <a:rPr lang="en-US" altLang="ko-KR" dirty="0"/>
              <a:t>– </a:t>
            </a:r>
            <a:r>
              <a:rPr lang="en-US" altLang="ko-KR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sqlsession</a:t>
            </a:r>
            <a:r>
              <a:rPr lang="ko-KR" altLang="en-US" u="sng" dirty="0">
                <a:solidFill>
                  <a:srgbClr val="3F5FBF"/>
                </a:solidFill>
                <a:latin typeface="Consolas" panose="020B0609020204030204" pitchFamily="49" charset="0"/>
              </a:rPr>
              <a:t>연결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272B62-CEBD-4121-827F-B35A8B3A5589}"/>
              </a:ext>
            </a:extLst>
          </p:cNvPr>
          <p:cNvSpPr/>
          <p:nvPr/>
        </p:nvSpPr>
        <p:spPr>
          <a:xfrm>
            <a:off x="2111828" y="3429000"/>
            <a:ext cx="7968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ko-KR" altLang="en-US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탬플릿</a:t>
            </a:r>
            <a:r>
              <a:rPr lang="ko-KR" altLang="en-US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"ss"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org.mybatis.spring.SqlSessionTemplate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ssfb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2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61967F-CCE6-4156-89A9-8ABD06E3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1FF86F-E31A-43D1-A4E4-8926A623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7" y="0"/>
            <a:ext cx="10213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 설정 </a:t>
            </a:r>
            <a:r>
              <a:rPr lang="en-US" altLang="ko-KR" dirty="0"/>
              <a:t>– </a:t>
            </a:r>
            <a:r>
              <a:rPr lang="ko-KR" altLang="en-US" dirty="0" err="1"/>
              <a:t>패토리빈</a:t>
            </a:r>
            <a:r>
              <a:rPr lang="ko-KR" altLang="en-US" dirty="0"/>
              <a:t> 연동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64CA5B-7B0B-426E-BAEC-8C150B3E4F9D}"/>
              </a:ext>
            </a:extLst>
          </p:cNvPr>
          <p:cNvSpPr/>
          <p:nvPr/>
        </p:nvSpPr>
        <p:spPr>
          <a:xfrm>
            <a:off x="838200" y="2131935"/>
            <a:ext cx="1233853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</a:t>
            </a:r>
            <a:r>
              <a:rPr lang="ko-KR" altLang="en-US" dirty="0" err="1"/>
              <a:t>팩토리</a:t>
            </a:r>
            <a:r>
              <a:rPr lang="ko-KR" altLang="en-US" dirty="0"/>
              <a:t> 빈 설정 파일 만들기 </a:t>
            </a:r>
            <a:r>
              <a:rPr lang="en-US" altLang="ko-KR" dirty="0"/>
              <a:t>/ </a:t>
            </a:r>
            <a:r>
              <a:rPr lang="ko-KR" altLang="en-US" dirty="0"/>
              <a:t>위치 알려줌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&lt;bean id=</a:t>
            </a:r>
            <a:r>
              <a:rPr lang="en-US" altLang="ko-KR" i="1" dirty="0"/>
              <a:t>"</a:t>
            </a:r>
            <a:r>
              <a:rPr lang="en-US" altLang="ko-KR" i="1" dirty="0" err="1"/>
              <a:t>ssfb</a:t>
            </a:r>
            <a:r>
              <a:rPr lang="en-US" altLang="ko-KR" i="1" dirty="0"/>
              <a:t>" class="</a:t>
            </a:r>
            <a:r>
              <a:rPr lang="en-US" altLang="ko-KR" i="1" dirty="0" err="1"/>
              <a:t>org.mybatis.spring.SqlSessionFactoryBean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u="sng" dirty="0" err="1"/>
              <a:t>dataSource</a:t>
            </a:r>
            <a:r>
              <a:rPr lang="en-US" altLang="ko-KR" i="1" u="sng" dirty="0"/>
              <a:t>" ref="ds" /&gt;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u="sng" dirty="0" err="1"/>
              <a:t>configLocation"value</a:t>
            </a:r>
            <a:r>
              <a:rPr lang="en-US" altLang="ko-KR" i="1" u="sng" dirty="0"/>
              <a:t>="</a:t>
            </a:r>
            <a:r>
              <a:rPr lang="en-US" altLang="ko-KR" i="1" u="sng" dirty="0" err="1"/>
              <a:t>classpath:com</a:t>
            </a:r>
            <a:r>
              <a:rPr lang="en-US" altLang="ko-KR" i="1" u="sng" dirty="0"/>
              <a:t>/groupware/config/</a:t>
            </a:r>
            <a:r>
              <a:rPr lang="en-US" altLang="ko-KR" i="1" u="sng" dirty="0" err="1"/>
              <a:t>mybatis</a:t>
            </a:r>
            <a:r>
              <a:rPr lang="en-US" altLang="ko-KR" i="1" u="sng" dirty="0"/>
              <a:t>/Configuration.xml" /&gt;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u="sng" dirty="0" err="1"/>
              <a:t>mapperLocations</a:t>
            </a:r>
            <a:r>
              <a:rPr lang="en-US" altLang="ko-KR" i="1" u="sng" dirty="0"/>
              <a:t>"&gt;</a:t>
            </a:r>
          </a:p>
          <a:p>
            <a:r>
              <a:rPr lang="en-US" altLang="ko-KR" dirty="0"/>
              <a:t>&lt;list&gt;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/adminmanager.xml&lt;/value&gt;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/approval.xml&lt;/value&gt;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/board_admin.xml&lt;/value&gt;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/board_common.xml&lt;/value&gt;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/board.xml&lt;/value&gt;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/form.xml&lt;/value&gt;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/login.xml&lt;/value&gt;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/membermanager.xml&lt;/value&gt;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/noticeboard_admin.xml&lt;/value&gt;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/noticeboard_common.xml&lt;/value&gt;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/noticeboard.xml&lt;/value&gt;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/officerwork.xml&lt;/value&gt;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/organization.xml&lt;/value&gt;</a:t>
            </a:r>
          </a:p>
          <a:p>
            <a:r>
              <a:rPr lang="en-US" altLang="ko-KR" dirty="0"/>
              <a:t>&lt;value&gt;</a:t>
            </a:r>
            <a:r>
              <a:rPr lang="en-US" altLang="ko-KR" dirty="0" err="1"/>
              <a:t>classpath:com</a:t>
            </a:r>
            <a:r>
              <a:rPr lang="en-US" altLang="ko-KR" dirty="0"/>
              <a:t>/</a:t>
            </a:r>
            <a:r>
              <a:rPr lang="en-US" altLang="ko-KR" u="sng" dirty="0"/>
              <a:t>groupware/config/</a:t>
            </a:r>
            <a:r>
              <a:rPr lang="en-US" altLang="ko-KR" u="sng" dirty="0" err="1"/>
              <a:t>mybatis</a:t>
            </a:r>
            <a:r>
              <a:rPr lang="en-US" altLang="ko-KR" u="sng" dirty="0"/>
              <a:t>/schedule.xml&lt;/value&gt;</a:t>
            </a:r>
          </a:p>
          <a:p>
            <a:r>
              <a:rPr lang="en-US" altLang="ko-KR" dirty="0"/>
              <a:t>&lt;/list&gt;</a:t>
            </a:r>
          </a:p>
          <a:p>
            <a:r>
              <a:rPr lang="en-US" altLang="ko-KR" dirty="0"/>
              <a:t>&lt;/property&gt;</a:t>
            </a:r>
          </a:p>
          <a:p>
            <a:r>
              <a:rPr lang="en-US" altLang="ko-KR" dirty="0"/>
              <a:t>&lt;/bean&gt;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37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B4AFEAC-9442-4814-A9A9-CA49AD38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D6D061-A729-42E3-B726-83D21B9E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5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AE061B-CB98-451F-84E3-6ECF7DABF066}"/>
              </a:ext>
            </a:extLst>
          </p:cNvPr>
          <p:cNvSpPr/>
          <p:nvPr/>
        </p:nvSpPr>
        <p:spPr>
          <a:xfrm>
            <a:off x="213360" y="1416904"/>
            <a:ext cx="12527280" cy="1588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beans </a:t>
            </a:r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xmlns:mvc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"http://www.springframework.org/schema/mvc"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xmlns:context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"http://www.springframework.org/schema/context"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"http://www.springframework.org/schema/mvc http://www.springframework.org/schema/mvc/spring-mvc-4.3.xsd</a:t>
            </a:r>
          </a:p>
          <a:p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http://www.springframework.org/schema/beans http://www.springframework.org/schema/beans/spring-beans-4.3.xsd</a:t>
            </a:r>
          </a:p>
          <a:p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http://www.springframework.org/schema/context http://www.springframework.org/schema/context/spring-context-4.3.xsd"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Root Context: defines shared resources visible to all other web components --&gt;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@</a:t>
            </a:r>
            <a:r>
              <a:rPr lang="en-US" altLang="ko-KR" dirty="0" err="1">
                <a:solidFill>
                  <a:srgbClr val="3F5FBF"/>
                </a:solidFill>
                <a:latin typeface="Consolas" panose="020B0609020204030204" pitchFamily="49" charset="0"/>
              </a:rPr>
              <a:t>Autowired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와 연동되어 있다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context:component-scan</a:t>
            </a:r>
            <a:endParaRPr lang="en-US" altLang="ko-KR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base-package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.**.service"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데이터 소스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/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마이바티스에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연결 정보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넘겨주는건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스프링이 함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Root Context: defines shared resources visible to all other web components 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"ds"</a:t>
            </a:r>
          </a:p>
          <a:p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org.springframework.jdbc.datasource.SimpleDriverDataSource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driverClass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oracle.jdbc.driver.OracleDriver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jdbc:oracle:thin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:@127.0.0.1:1521:xe" 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username"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"GROUPWARE" 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password"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"GROUPWARE" 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팩토리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빈 설정 파일 만들기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/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위치 알려줌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ssfb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org.mybatis.spring.SqlSessionFactoryBean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"ds" 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configLocation"</a:t>
            </a:r>
            <a:r>
              <a:rPr lang="en-US" altLang="ko-KR" i="1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/groupware/config/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/Configuration.xml" 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mapperLocations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/adminmanager.xml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/approval.xml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/board_admin.xml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/board_common.xml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/board.xml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/form.xml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/login.xml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/membermanager.xml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/noticeboard_admin.xml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/noticeboard_common.xml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/noticeboard.xml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/officerwork.xml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/organization.xml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classpath:com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groupware/config/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/schedule.xml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ko-KR" altLang="en-US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탬플릿</a:t>
            </a:r>
            <a:r>
              <a:rPr lang="ko-KR" altLang="en-US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"ss"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org.mybatis.spring.SqlSessionTemplate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ssfb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8568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servlet-context.xml </a:t>
            </a:r>
            <a:r>
              <a:rPr lang="ko-KR" altLang="en-US" dirty="0"/>
              <a:t>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0879FE-6FEF-4119-A0B7-274FD95B6697}"/>
              </a:ext>
            </a:extLst>
          </p:cNvPr>
          <p:cNvSpPr/>
          <p:nvPr/>
        </p:nvSpPr>
        <p:spPr>
          <a:xfrm>
            <a:off x="838200" y="2139524"/>
            <a:ext cx="11003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ajax </a:t>
            </a:r>
            <a:r>
              <a:rPr lang="ko-KR" altLang="en-US" u="sng" dirty="0">
                <a:solidFill>
                  <a:srgbClr val="3F5FBF"/>
                </a:solidFill>
                <a:latin typeface="Consolas" panose="020B0609020204030204" pitchFamily="49" charset="0"/>
              </a:rPr>
              <a:t>설정 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mvc:annotation-driven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dirty="0" err="1">
                <a:solidFill>
                  <a:srgbClr val="3F5FBF"/>
                </a:solidFill>
                <a:latin typeface="Consolas" panose="020B0609020204030204" pitchFamily="49" charset="0"/>
              </a:rPr>
              <a:t>messageConvertert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mvc:message-converters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org.springframework.http.converter.StringHttpMessageConverter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supportedMediaTypes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beans:list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text/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html; charset=UTF-8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application/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json; charset=UTF-8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beans:list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mvc:message-converters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mvc:annotation-driven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31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61967F-CCE6-4156-89A9-8ABD06E3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9B5AF9-E359-4C61-AC37-FEFE97C9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0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servlet-context.xml </a:t>
            </a:r>
            <a:r>
              <a:rPr lang="ko-KR" altLang="en-US" dirty="0"/>
              <a:t>설정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A97F67-623E-4510-9408-70C264FC98AD}"/>
              </a:ext>
            </a:extLst>
          </p:cNvPr>
          <p:cNvSpPr/>
          <p:nvPr/>
        </p:nvSpPr>
        <p:spPr>
          <a:xfrm>
            <a:off x="1143000" y="2690336"/>
            <a:ext cx="1021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Enables the Spring MVC @Controller programming model --&gt;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여기안에다가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service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만든것을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넣어라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annotation-driven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context:component-scan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base-package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.**.controller"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** &gt;&gt;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사이에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몇개있어도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상관없음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/ *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이면 패키지 아래 하나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125139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61967F-CCE6-4156-89A9-8ABD06E3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B6AA79-9AEF-4DD7-843E-166BF030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2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61967F-CCE6-4156-89A9-8ABD06E3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문서 작성</a:t>
            </a:r>
            <a:endParaRPr lang="en-US" altLang="ko-KR" dirty="0"/>
          </a:p>
          <a:p>
            <a:r>
              <a:rPr lang="ko-KR" altLang="en-US" dirty="0"/>
              <a:t>스프링 프로젝트 생성 및 설정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일부 설정</a:t>
            </a:r>
            <a:endParaRPr lang="en-US" altLang="ko-KR" dirty="0"/>
          </a:p>
          <a:p>
            <a:r>
              <a:rPr lang="ko-KR" altLang="en-US" dirty="0"/>
              <a:t>패키지 만들기</a:t>
            </a:r>
          </a:p>
        </p:txBody>
      </p:sp>
    </p:spTree>
    <p:extLst>
      <p:ext uri="{BB962C8B-B14F-4D97-AF65-F5344CB8AC3E}">
        <p14:creationId xmlns:p14="http://schemas.microsoft.com/office/powerpoint/2010/main" val="153690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servlet-context.xml </a:t>
            </a:r>
            <a:r>
              <a:rPr lang="ko-KR" altLang="en-US" dirty="0"/>
              <a:t>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6A7FF0-2BBE-4704-B96D-B7013D1E05DC}"/>
              </a:ext>
            </a:extLst>
          </p:cNvPr>
          <p:cNvSpPr/>
          <p:nvPr/>
        </p:nvSpPr>
        <p:spPr>
          <a:xfrm>
            <a:off x="1186544" y="2690336"/>
            <a:ext cx="10395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/resources/board/</a:t>
            </a:r>
            <a:r>
              <a:rPr lang="en-US" altLang="ko-KR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/** &gt;&gt; </a:t>
            </a:r>
            <a:r>
              <a:rPr lang="en-US" altLang="ko-KR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ko-KR" altLang="en-US" u="sng" dirty="0">
                <a:solidFill>
                  <a:srgbClr val="3F5FBF"/>
                </a:solidFill>
                <a:latin typeface="Consolas" panose="020B0609020204030204" pitchFamily="49" charset="0"/>
              </a:rPr>
              <a:t>만 적으면 바로 된다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.--&gt;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mvc:resources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mapping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/**"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"/resources/board/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mvc:resources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mapping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/**"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"/resources/board/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mvc:resources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mapping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/**"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"/resources/board/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648016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61967F-CCE6-4156-89A9-8ABD06E3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D87163-AB75-4571-92D7-4830F8ADB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21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context:component-scan</a:t>
            </a:r>
            <a:br>
              <a:rPr lang="en-US" altLang="ko-KR" dirty="0"/>
            </a:br>
            <a:r>
              <a:rPr lang="en-US" altLang="ko-KR" dirty="0"/>
              <a:t>base-package=</a:t>
            </a:r>
            <a:r>
              <a:rPr lang="en-US" altLang="ko-KR" i="1" dirty="0"/>
              <a:t>"</a:t>
            </a:r>
            <a:r>
              <a:rPr lang="en-US" altLang="ko-KR" i="1" dirty="0" err="1"/>
              <a:t>com.kitri.groupware</a:t>
            </a:r>
            <a:r>
              <a:rPr lang="en-US" altLang="ko-KR" i="1" dirty="0"/>
              <a:t>" /&gt;</a:t>
            </a:r>
            <a:br>
              <a:rPr lang="en-US" altLang="ko-KR" i="1" dirty="0"/>
            </a:br>
            <a:r>
              <a:rPr lang="ko-KR" altLang="en-US" i="1" dirty="0"/>
              <a:t>삭제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E21480-38AF-448F-8F14-8E9A7D8D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14" y="1848931"/>
            <a:ext cx="5695515" cy="47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DD23363F-7772-4A18-820B-D7B5585B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5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C076D28E-E59A-433F-9CDE-858AE75A5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80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servlet-context.xml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D81BEB-FC81-4C11-AA54-9547E14B9F18}"/>
              </a:ext>
            </a:extLst>
          </p:cNvPr>
          <p:cNvSpPr/>
          <p:nvPr/>
        </p:nvSpPr>
        <p:spPr>
          <a:xfrm>
            <a:off x="0" y="1754427"/>
            <a:ext cx="12877800" cy="1477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beans:beans</a:t>
            </a:r>
            <a:endParaRPr lang="en-US" altLang="ko-KR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"http://www.springframework.org/schema/mvc"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xmlns:beans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xmlns:context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"http://www.springframework.org/schema/context"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xmlns:mvc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"http://www.springframework.org/schema/mvc"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"http://www.springframework.org/schema/mvc http://www.springframework.org/schema/mvc/spring-mvc-4.3.xsd</a:t>
            </a:r>
          </a:p>
          <a:p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http://www.springframework.org/schema/beans http://www.springframework.org/schema/beans/spring-beans-4.3.xsd</a:t>
            </a:r>
          </a:p>
          <a:p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http://www.springframework.org/schema/context http://www.springframework.org/schema/context/spring-context-4.3.xsd"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dirty="0" err="1">
                <a:solidFill>
                  <a:srgbClr val="3F5FBF"/>
                </a:solidFill>
                <a:latin typeface="Consolas" panose="020B0609020204030204" pitchFamily="49" charset="0"/>
              </a:rPr>
              <a:t>DispatcherServlet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Context: defines this servlet's request-processing 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infrastructure --&gt;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ajax </a:t>
            </a:r>
            <a:r>
              <a:rPr lang="ko-KR" altLang="en-US" u="sng" dirty="0">
                <a:solidFill>
                  <a:srgbClr val="3F5FBF"/>
                </a:solidFill>
                <a:latin typeface="Consolas" panose="020B0609020204030204" pitchFamily="49" charset="0"/>
              </a:rPr>
              <a:t>설정 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mvc:annotation-driven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dirty="0" err="1">
                <a:solidFill>
                  <a:srgbClr val="3F5FBF"/>
                </a:solidFill>
                <a:latin typeface="Consolas" panose="020B0609020204030204" pitchFamily="49" charset="0"/>
              </a:rPr>
              <a:t>messageConvertert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mvc:message-converters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beans:bean</a:t>
            </a:r>
            <a:endParaRPr lang="en-US" altLang="ko-KR" dirty="0">
              <a:solidFill>
                <a:srgbClr val="3F7F7F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org.springframework.http.converter.StringHttpMessageConverter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supportedMediaTypes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beans:list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text/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html; charset=UTF-8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beans:value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application/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json; charset=UTF-8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beans:value</a:t>
            </a:r>
            <a:r>
              <a:rPr lang="en-US" altLang="ko-KR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beans:list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beans:bean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mvc:message-converters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mvc:annotation-driven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Enables the Spring MVC @Controller programming model 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annotation-driven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context:component-scan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base-package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.**.controller"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Handles HTTP GET requests for /resources/** by efficiently serving 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up static resources in the ${</a:t>
            </a:r>
            <a:r>
              <a:rPr lang="en-US" altLang="ko-KR" dirty="0" err="1">
                <a:solidFill>
                  <a:srgbClr val="3F5FBF"/>
                </a:solidFill>
                <a:latin typeface="Consolas" panose="020B0609020204030204" pitchFamily="49" charset="0"/>
              </a:rPr>
              <a:t>webappRoot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}/resources directory --&gt;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/resources/board/</a:t>
            </a:r>
            <a:r>
              <a:rPr lang="en-US" altLang="ko-KR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/** &gt;&gt; </a:t>
            </a:r>
            <a:r>
              <a:rPr lang="en-US" altLang="ko-KR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ko-KR" altLang="en-US" u="sng" dirty="0">
                <a:solidFill>
                  <a:srgbClr val="3F5FBF"/>
                </a:solidFill>
                <a:latin typeface="Consolas" panose="020B0609020204030204" pitchFamily="49" charset="0"/>
              </a:rPr>
              <a:t>만 적으면 바로 된다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.--&gt;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mvc:resources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mapping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/**"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"/resources/board/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mvc:resources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mapping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/**"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"/resources/board/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mvc:resources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mapping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/**"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"/resources/board/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Resolves views selected for rendering by @Controllers to .</a:t>
            </a:r>
            <a:r>
              <a:rPr lang="en-US" altLang="ko-KR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u="sng" dirty="0">
                <a:solidFill>
                  <a:srgbClr val="3F5FBF"/>
                </a:solidFill>
                <a:latin typeface="Consolas" panose="020B0609020204030204" pitchFamily="49" charset="0"/>
              </a:rPr>
              <a:t> resources in the /WEB-INF/views directory 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endParaRPr lang="en-US" altLang="ko-KR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"org.springframework.web.servlet.view.InternalResourceViewResolver"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prefix"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"/WEB-INF/views/" 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beans:property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suffix"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beans:beans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7733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Configuration.xml </a:t>
            </a:r>
            <a:r>
              <a:rPr lang="ko-KR" altLang="en-US" dirty="0"/>
              <a:t>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188574-6A0B-4F75-8FDE-0E28AE6AFF14}"/>
              </a:ext>
            </a:extLst>
          </p:cNvPr>
          <p:cNvSpPr/>
          <p:nvPr/>
        </p:nvSpPr>
        <p:spPr>
          <a:xfrm>
            <a:off x="838200" y="2105196"/>
            <a:ext cx="117195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&lt;!DOCTYPE configuration</a:t>
            </a:r>
          </a:p>
          <a:p>
            <a:r>
              <a:rPr lang="en-US" altLang="ko-KR" dirty="0"/>
              <a:t>  PUBLIC "-//mybatis.org//DTD Config 3.0//EN"</a:t>
            </a:r>
          </a:p>
          <a:p>
            <a:r>
              <a:rPr lang="en-US" altLang="ko-KR" dirty="0"/>
              <a:t>  "http://mybatis.org/</a:t>
            </a:r>
            <a:r>
              <a:rPr lang="en-US" altLang="ko-KR" dirty="0" err="1"/>
              <a:t>dtd</a:t>
            </a:r>
            <a:r>
              <a:rPr lang="en-US" altLang="ko-KR" dirty="0"/>
              <a:t>/mybatis-3-config.dtd"&gt;</a:t>
            </a:r>
          </a:p>
          <a:p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configuration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typeAliases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"map"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java.util.Map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com.groupware.board.model.boardDto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noticboardDto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com.groupware.board.model.noticboardDto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MemberDto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com.groupware.member.model.MemberDto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AdminmanagerDto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com.groupware.model.AlbumDto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ApprovalDto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com.groupware.model.ApprovalDto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OfficerworkDto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com.groupware.model.OfficerworkDto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OrganizationDto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com.groupware.OrganizationDto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ScheduleDto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com.groupware.model.ScheduleDto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typeAliases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configuration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56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Configuration.xml </a:t>
            </a:r>
            <a:r>
              <a:rPr lang="ko-KR" altLang="en-US" dirty="0"/>
              <a:t>추가</a:t>
            </a:r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29FAFF48-42D0-401D-A189-81716110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6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82DD5C-0C60-4C9B-B882-C5A7DDB4314B}"/>
              </a:ext>
            </a:extLst>
          </p:cNvPr>
          <p:cNvSpPr/>
          <p:nvPr/>
        </p:nvSpPr>
        <p:spPr>
          <a:xfrm>
            <a:off x="731520" y="1861691"/>
            <a:ext cx="11049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configuration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"-//mybatis.org//DTD Config 3.0//EN"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"http://mybatis.org/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dtd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/mybatis-3-config.dtd"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typeAliases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"map"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java.util.Map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com.groupware.board.model.boardDto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noticboardDto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com.groupware.board.model.noticboardDto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MemberDto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com.groupware.member.model.MemberDto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AdminmanagerDto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com.groupware.model.AlbumDto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ApprovalDto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com.groupware.model.ApprovalDto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OfficerworkDto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com.groupware.model.OfficerworkDto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OrganizationDto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com.groupware.OrganizationDto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ScheduleDto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com.groupware.model.ScheduleDto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typeAliases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099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com.kitri.config.mybatis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3D2F0-E828-4FB3-B1EA-230B105E2B0B}"/>
              </a:ext>
            </a:extLst>
          </p:cNvPr>
          <p:cNvSpPr/>
          <p:nvPr/>
        </p:nvSpPr>
        <p:spPr>
          <a:xfrm>
            <a:off x="2636520" y="2828836"/>
            <a:ext cx="7894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mapper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"-//mybatis.org//DTD Mapper 3.0//EN"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"http://mybatis.org/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dtd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/mybatis-3-mapper.dtd"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68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문서 작성</a:t>
            </a:r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58EB1C87-D9DD-49E2-B239-5BB23BAC5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73" y="1825625"/>
            <a:ext cx="80466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05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adminmanager.xml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F3A5A5-B5B0-4DF8-B5BA-6DB230A85457}"/>
              </a:ext>
            </a:extLst>
          </p:cNvPr>
          <p:cNvSpPr/>
          <p:nvPr/>
        </p:nvSpPr>
        <p:spPr>
          <a:xfrm>
            <a:off x="3048000" y="2655215"/>
            <a:ext cx="7193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com.groupware.dao</a:t>
            </a:r>
            <a:r>
              <a:rPr lang="en-US" altLang="ko-KR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AdminmanagerDao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307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approval.xml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F3A5A5-B5B0-4DF8-B5BA-6DB230A85457}"/>
              </a:ext>
            </a:extLst>
          </p:cNvPr>
          <p:cNvSpPr/>
          <p:nvPr/>
        </p:nvSpPr>
        <p:spPr>
          <a:xfrm>
            <a:off x="3048000" y="2655215"/>
            <a:ext cx="7193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com.groupware.dao</a:t>
            </a:r>
            <a:r>
              <a:rPr lang="en-US" altLang="ko-KR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ApprovalDao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15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form.xml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F3A5A5-B5B0-4DF8-B5BA-6DB230A85457}"/>
              </a:ext>
            </a:extLst>
          </p:cNvPr>
          <p:cNvSpPr/>
          <p:nvPr/>
        </p:nvSpPr>
        <p:spPr>
          <a:xfrm>
            <a:off x="3048000" y="2655215"/>
            <a:ext cx="7193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com.groupware.dao</a:t>
            </a:r>
            <a:r>
              <a:rPr lang="en-US" altLang="ko-KR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FormDao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545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board_admin.xml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F3A5A5-B5B0-4DF8-B5BA-6DB230A85457}"/>
              </a:ext>
            </a:extLst>
          </p:cNvPr>
          <p:cNvSpPr/>
          <p:nvPr/>
        </p:nvSpPr>
        <p:spPr>
          <a:xfrm>
            <a:off x="3048000" y="2655215"/>
            <a:ext cx="7193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com.groupware.dao</a:t>
            </a:r>
            <a:r>
              <a:rPr lang="en-US" altLang="ko-KR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ApprovalDao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223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officerwork.xml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F3A5A5-B5B0-4DF8-B5BA-6DB230A85457}"/>
              </a:ext>
            </a:extLst>
          </p:cNvPr>
          <p:cNvSpPr/>
          <p:nvPr/>
        </p:nvSpPr>
        <p:spPr>
          <a:xfrm>
            <a:off x="3048000" y="2655215"/>
            <a:ext cx="7193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com.groupware.dao</a:t>
            </a:r>
            <a:r>
              <a:rPr lang="en-US" altLang="ko-KR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OfficerworkDao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63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organization.xml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F3A5A5-B5B0-4DF8-B5BA-6DB230A85457}"/>
              </a:ext>
            </a:extLst>
          </p:cNvPr>
          <p:cNvSpPr/>
          <p:nvPr/>
        </p:nvSpPr>
        <p:spPr>
          <a:xfrm>
            <a:off x="3048000" y="2655215"/>
            <a:ext cx="7193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com.groupware.dao</a:t>
            </a:r>
            <a:r>
              <a:rPr lang="en-US" altLang="ko-KR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OrganizationDao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791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schedule.xml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F3A5A5-B5B0-4DF8-B5BA-6DB230A85457}"/>
              </a:ext>
            </a:extLst>
          </p:cNvPr>
          <p:cNvSpPr/>
          <p:nvPr/>
        </p:nvSpPr>
        <p:spPr>
          <a:xfrm>
            <a:off x="3048000" y="2655215"/>
            <a:ext cx="7193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com.groupware.dao</a:t>
            </a:r>
            <a:r>
              <a:rPr lang="en-US" altLang="ko-KR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ScheduleDao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39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membermanager.xml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F3A5A5-B5B0-4DF8-B5BA-6DB230A85457}"/>
              </a:ext>
            </a:extLst>
          </p:cNvPr>
          <p:cNvSpPr/>
          <p:nvPr/>
        </p:nvSpPr>
        <p:spPr>
          <a:xfrm>
            <a:off x="3048000" y="2655215"/>
            <a:ext cx="7193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com.groupware.member.dao.MemberDao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674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board.xml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F3A5A5-B5B0-4DF8-B5BA-6DB230A85457}"/>
              </a:ext>
            </a:extLst>
          </p:cNvPr>
          <p:cNvSpPr/>
          <p:nvPr/>
        </p:nvSpPr>
        <p:spPr>
          <a:xfrm>
            <a:off x="3048000" y="2655215"/>
            <a:ext cx="7193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com.groupware.board.dao.boardDAO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7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noticeboard.xml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F3A5A5-B5B0-4DF8-B5BA-6DB230A85457}"/>
              </a:ext>
            </a:extLst>
          </p:cNvPr>
          <p:cNvSpPr/>
          <p:nvPr/>
        </p:nvSpPr>
        <p:spPr>
          <a:xfrm>
            <a:off x="2476982" y="2655215"/>
            <a:ext cx="7764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com.groupware.board.dao.noticboardDAO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9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프로젝트 생성 및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61967F-CCE6-4156-89A9-8ABD06E3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프로젝트 생성 및 설정 </a:t>
            </a:r>
            <a:r>
              <a:rPr lang="en-US" altLang="ko-KR" dirty="0"/>
              <a:t>PPT </a:t>
            </a:r>
            <a:r>
              <a:rPr lang="ko-KR" altLang="en-US" dirty="0"/>
              <a:t>참조</a:t>
            </a:r>
            <a:r>
              <a:rPr lang="en-US" altLang="ko-KR" dirty="0"/>
              <a:t>(</a:t>
            </a:r>
            <a:r>
              <a:rPr lang="ko-KR" altLang="en-US" dirty="0" err="1"/>
              <a:t>메이븐</a:t>
            </a:r>
            <a:r>
              <a:rPr lang="ko-KR" altLang="en-US" dirty="0"/>
              <a:t> 설정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13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완료</a:t>
            </a:r>
          </a:p>
        </p:txBody>
      </p:sp>
    </p:spTree>
    <p:extLst>
      <p:ext uri="{BB962C8B-B14F-4D97-AF65-F5344CB8AC3E}">
        <p14:creationId xmlns:p14="http://schemas.microsoft.com/office/powerpoint/2010/main" val="226893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일부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61967F-CCE6-4156-89A9-8ABD06E3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프로젝트 생성 및 설정 </a:t>
            </a:r>
            <a:r>
              <a:rPr lang="en-US" altLang="ko-KR" dirty="0"/>
              <a:t>PPT </a:t>
            </a:r>
            <a:r>
              <a:rPr lang="ko-KR" altLang="en-US" dirty="0"/>
              <a:t>참조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76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패키지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CC1D00-0CE1-48AA-AF14-99BEDBB6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1" y="2507918"/>
            <a:ext cx="2638425" cy="28575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A8CF9-E1DB-4904-A5B4-AE428D8796C3}"/>
              </a:ext>
            </a:extLst>
          </p:cNvPr>
          <p:cNvCxnSpPr>
            <a:cxnSpLocks/>
          </p:cNvCxnSpPr>
          <p:nvPr/>
        </p:nvCxnSpPr>
        <p:spPr>
          <a:xfrm flipH="1">
            <a:off x="2365829" y="3062514"/>
            <a:ext cx="1109548" cy="69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924CB7-FE43-4473-9FB9-9BE22D0E7E66}"/>
              </a:ext>
            </a:extLst>
          </p:cNvPr>
          <p:cNvCxnSpPr>
            <a:cxnSpLocks/>
          </p:cNvCxnSpPr>
          <p:nvPr/>
        </p:nvCxnSpPr>
        <p:spPr>
          <a:xfrm flipH="1">
            <a:off x="2169093" y="4579727"/>
            <a:ext cx="1764278" cy="44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C8EA10-E76D-4FDD-AF7F-CFCAA1BD003F}"/>
              </a:ext>
            </a:extLst>
          </p:cNvPr>
          <p:cNvSpPr txBox="1"/>
          <p:nvPr/>
        </p:nvSpPr>
        <p:spPr>
          <a:xfrm>
            <a:off x="3475377" y="2601439"/>
            <a:ext cx="334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resources</a:t>
            </a:r>
          </a:p>
          <a:p>
            <a:r>
              <a:rPr lang="en-US" altLang="ko-KR" dirty="0"/>
              <a:t>VIEWS</a:t>
            </a:r>
            <a:r>
              <a:rPr lang="ko-KR" altLang="en-US" dirty="0"/>
              <a:t> 이외의 </a:t>
            </a:r>
            <a:r>
              <a:rPr lang="ko-KR" altLang="en-US" dirty="0" err="1"/>
              <a:t>모든것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994C4-F732-431B-90A8-F7BAB7CBFA92}"/>
              </a:ext>
            </a:extLst>
          </p:cNvPr>
          <p:cNvSpPr txBox="1"/>
          <p:nvPr/>
        </p:nvSpPr>
        <p:spPr>
          <a:xfrm>
            <a:off x="4046310" y="4256561"/>
            <a:ext cx="334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</a:t>
            </a:r>
          </a:p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전체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F19157-BA74-4AAB-B80D-6F80B422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58" y="2605068"/>
            <a:ext cx="2562225" cy="220027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CAC268-F4EF-4EB9-AD39-5BB08630069E}"/>
              </a:ext>
            </a:extLst>
          </p:cNvPr>
          <p:cNvCxnSpPr>
            <a:cxnSpLocks/>
          </p:cNvCxnSpPr>
          <p:nvPr/>
        </p:nvCxnSpPr>
        <p:spPr>
          <a:xfrm flipH="1">
            <a:off x="8563429" y="2749362"/>
            <a:ext cx="1109548" cy="69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48B539-3C48-4E34-9998-A55DCB09A917}"/>
              </a:ext>
            </a:extLst>
          </p:cNvPr>
          <p:cNvSpPr txBox="1"/>
          <p:nvPr/>
        </p:nvSpPr>
        <p:spPr>
          <a:xfrm>
            <a:off x="9491662" y="2323252"/>
            <a:ext cx="334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소스</a:t>
            </a:r>
          </a:p>
        </p:txBody>
      </p:sp>
    </p:spTree>
    <p:extLst>
      <p:ext uri="{BB962C8B-B14F-4D97-AF65-F5344CB8AC3E}">
        <p14:creationId xmlns:p14="http://schemas.microsoft.com/office/powerpoint/2010/main" val="302559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3F5FBF"/>
                </a:solidFill>
                <a:latin typeface="Consolas" panose="020B0609020204030204" pitchFamily="49" charset="0"/>
              </a:rPr>
              <a:t>Autowired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연동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EB55CC-7573-43BB-8923-DC70C624B64A}"/>
              </a:ext>
            </a:extLst>
          </p:cNvPr>
          <p:cNvSpPr/>
          <p:nvPr/>
        </p:nvSpPr>
        <p:spPr>
          <a:xfrm>
            <a:off x="1509486" y="1804965"/>
            <a:ext cx="8955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@</a:t>
            </a:r>
            <a:r>
              <a:rPr lang="en-US" altLang="ko-KR" dirty="0" err="1">
                <a:solidFill>
                  <a:srgbClr val="3F5FBF"/>
                </a:solidFill>
                <a:latin typeface="Consolas" panose="020B0609020204030204" pitchFamily="49" charset="0"/>
              </a:rPr>
              <a:t>Autowired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와 연동되어 있다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context:component-scan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base-package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"com.</a:t>
            </a:r>
            <a:r>
              <a:rPr lang="ko-KR" altLang="en-US" dirty="0"/>
              <a:t> </a:t>
            </a:r>
            <a:r>
              <a:rPr lang="ko-KR" altLang="en-US" dirty="0" err="1"/>
              <a:t>groupware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.**.service"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** &gt;&gt;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사이에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몇개있어도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상관없음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/ *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이면 패키지 아래 하나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277571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EF5952-D94B-4122-882A-872015E7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1DEA7C5-6356-4846-ABCE-E20462D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 설정 </a:t>
            </a:r>
            <a:r>
              <a:rPr lang="en-US" altLang="ko-KR" dirty="0"/>
              <a:t>–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8DCC75-F0D9-481B-9FB8-7EC1708AB38E}"/>
              </a:ext>
            </a:extLst>
          </p:cNvPr>
          <p:cNvSpPr/>
          <p:nvPr/>
        </p:nvSpPr>
        <p:spPr>
          <a:xfrm>
            <a:off x="1378857" y="2442029"/>
            <a:ext cx="97971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데이터 소스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/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마이바티스에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연결 정보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넘겨주는건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스프링이 함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&lt;!-- Root Context: defines shared resources visible to all other web components --&gt;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"ds"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org.springframework.jdbc.datasource.SimpleDriverDataSource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driverClass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oracle.jdbc.driver.OracleDriver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jdbc:oracle:thin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:@127.0.0.1:1521:xe"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username"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"GROUPWARE"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password"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"GROUPWARE"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07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2621</Words>
  <Application>Microsoft Office PowerPoint</Application>
  <PresentationFormat>와이드스크린</PresentationFormat>
  <Paragraphs>294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Consolas</vt:lpstr>
      <vt:lpstr>Office 테마</vt:lpstr>
      <vt:lpstr>패키지 설정하기</vt:lpstr>
      <vt:lpstr>순서</vt:lpstr>
      <vt:lpstr>패키지 문서 작성</vt:lpstr>
      <vt:lpstr>SPRING 프로젝트 생성 및 설정</vt:lpstr>
      <vt:lpstr>XML 일부 설정</vt:lpstr>
      <vt:lpstr>패키지 만들기</vt:lpstr>
      <vt:lpstr>root-context.xml - @Autowired 연동 </vt:lpstr>
      <vt:lpstr>PowerPoint 프레젠테이션</vt:lpstr>
      <vt:lpstr>root-context.xml 설정 – mybatis 연결</vt:lpstr>
      <vt:lpstr>PowerPoint 프레젠테이션</vt:lpstr>
      <vt:lpstr>root-context.xml 설정 – sqlsession연결</vt:lpstr>
      <vt:lpstr>PowerPoint 프레젠테이션</vt:lpstr>
      <vt:lpstr>root-context.xml 설정 – 패토리빈 연동</vt:lpstr>
      <vt:lpstr>PowerPoint 프레젠테이션</vt:lpstr>
      <vt:lpstr>root-context.xml 설정</vt:lpstr>
      <vt:lpstr>servlet-context.xml 설정</vt:lpstr>
      <vt:lpstr>PowerPoint 프레젠테이션</vt:lpstr>
      <vt:lpstr>servlet-context.xml 설정</vt:lpstr>
      <vt:lpstr>PowerPoint 프레젠테이션</vt:lpstr>
      <vt:lpstr>servlet-context.xml 설정</vt:lpstr>
      <vt:lpstr>PowerPoint 프레젠테이션</vt:lpstr>
      <vt:lpstr>&lt;context:component-scan base-package="com.kitri.groupware" /&gt; 삭제</vt:lpstr>
      <vt:lpstr>PowerPoint 프레젠테이션</vt:lpstr>
      <vt:lpstr>PowerPoint 프레젠테이션</vt:lpstr>
      <vt:lpstr>servlet-context.xml</vt:lpstr>
      <vt:lpstr>Configuration.xml 추가</vt:lpstr>
      <vt:lpstr>Configuration.xml 추가</vt:lpstr>
      <vt:lpstr>PowerPoint 프레젠테이션</vt:lpstr>
      <vt:lpstr>com.kitri.config.mybatis 추가</vt:lpstr>
      <vt:lpstr>adminmanager.xml</vt:lpstr>
      <vt:lpstr>approval.xml</vt:lpstr>
      <vt:lpstr>form.xml</vt:lpstr>
      <vt:lpstr>board_admin.xml</vt:lpstr>
      <vt:lpstr>officerwork.xml</vt:lpstr>
      <vt:lpstr>organization.xml</vt:lpstr>
      <vt:lpstr>schedule.xml</vt:lpstr>
      <vt:lpstr>membermanager.xml</vt:lpstr>
      <vt:lpstr>board.xml</vt:lpstr>
      <vt:lpstr>noticeboard.xml</vt:lpstr>
      <vt:lpstr>준비 완료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패키지 설정하기</dc:title>
  <dc:creator>김 정남</dc:creator>
  <cp:lastModifiedBy>김 정남</cp:lastModifiedBy>
  <cp:revision>9</cp:revision>
  <dcterms:created xsi:type="dcterms:W3CDTF">2018-07-22T18:38:32Z</dcterms:created>
  <dcterms:modified xsi:type="dcterms:W3CDTF">2018-07-22T20:08:02Z</dcterms:modified>
</cp:coreProperties>
</file>