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58" r:id="rId6"/>
    <p:sldId id="263" r:id="rId7"/>
    <p:sldId id="256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회원 정보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A-41EC-A807-195C7405C8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6A-41EC-A807-195C7405C8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6A-41EC-A807-195C7405C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5277872"/>
        <c:axId val="595276560"/>
      </c:barChart>
      <c:catAx>
        <c:axId val="59527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5276560"/>
        <c:crosses val="autoZero"/>
        <c:auto val="1"/>
        <c:lblAlgn val="ctr"/>
        <c:lblOffset val="100"/>
        <c:noMultiLvlLbl val="0"/>
      </c:catAx>
      <c:valAx>
        <c:axId val="59527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527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근태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A-41EC-A807-195C7405C8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6A-41EC-A807-195C7405C8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6A-41EC-A807-195C7405C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5277872"/>
        <c:axId val="595276560"/>
      </c:barChart>
      <c:catAx>
        <c:axId val="59527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5276560"/>
        <c:crosses val="autoZero"/>
        <c:auto val="1"/>
        <c:lblAlgn val="ctr"/>
        <c:lblOffset val="100"/>
        <c:noMultiLvlLbl val="0"/>
      </c:catAx>
      <c:valAx>
        <c:axId val="59527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527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7E769-6CAC-4C45-A173-D0016987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72B66-96B6-4F1B-8DC0-EAF429DF9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0172E-F513-4AD6-BF33-F2773297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3BD4E-4ACF-487B-B5BD-530CE424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6E16F-F6DE-4E4C-8D5C-0C2F2C1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5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7298-E7EF-4B86-B465-D7D21993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C4A75-5CE3-4E8E-8163-5E555F84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8BE36-872B-4E00-AB83-F9EE763B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A01D3-27D1-42AD-A497-5100B161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5BF5E-BBE6-46A8-ADD2-6CCA6EEB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D2D07-3303-4504-91AF-6E4A809B9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1820C-1823-4DE5-854B-8EC0BC659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21436-F4CD-412E-B358-11C76FB5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56A46-FF91-4690-8635-51599FF8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E229C-8AD9-49BB-BDDC-C82E1A14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7412F-8CA9-4A8B-A4BE-0BE6A45C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CB73-26CC-46B6-A4CE-8579A3E4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ED7A9-5676-40B4-963D-AA2D4C55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91424-E9FF-45FE-8ACE-DAC9C065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A9796-8E22-446E-9268-4096797F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10371-4D8C-467E-8A49-44076A22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D1CC8-56D7-4A07-B672-0DCE7666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D5291-05BB-49B2-9B82-74FBBEA5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47A2D-FE3F-4FB5-BC42-4E85D975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F676C-98CC-42FB-AC26-C5928D89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811BF-E438-4747-BED2-E5EC998E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E3439-6DC7-4BC2-A195-B7754B19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A0B98-5698-4ECE-8A5D-076423F7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09B87-02DB-498D-BF88-19B1ADFB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2BC20-96A6-428E-A0C8-54F8ABE7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E3A7A-B01F-4950-A450-70637B65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C4B0B-8B07-49A5-B914-2494D687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81D35-9DA7-498E-81D9-644616D74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0C638C-7DD5-403E-B7A1-DA5574F26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1D780A-AC2F-41CF-8784-A04CF1750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52644-1677-4E83-9C40-698E590C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F790F4-581B-482B-92F4-01E372A5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F8F2DF-E20F-4F08-B382-5DFAA282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5CA88C-2042-4C7F-8CA7-D8B81703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3924E-C6DF-4ED1-9ED9-69DFE5CD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6355B7-23AE-4A1E-8B50-D9A1D289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63F57-51D3-4160-ABFD-B177559C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24FA4-8FDE-44C5-B8F3-F8D311C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DD019-A92A-4FD9-8E49-D5F0E2EF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B28FA-9C0E-472F-969D-8608EBDF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27868-FE57-4636-8361-3B35F430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3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A7B8-EBE9-4A7E-A629-CE342EB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A9B81-443A-4623-A17E-DCB6C2B6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A075A-8DAE-4E9F-B149-5C0D86F6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92215-8CAC-48AE-94E2-9AB40107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67C74-747D-45A8-BB68-6057672F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1F9DE-7DDC-46D5-9DB8-618FEDB3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0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C8E5F-E229-4A60-B4A0-616767FC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895FAA-D0EB-4098-BB59-9DF8D9544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0C3A0-60B1-42AC-A178-FAEA635D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8DF4A-D6A3-450C-AA87-C6532DA0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3993E-25C6-4411-9B5E-609196A3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C54C5-4BF9-47A2-9FA8-49D3019C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0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07838F-7994-4862-949E-3D51DED2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E0990-8767-4C5F-B8DD-B292D1F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8B5DA-67F0-46E5-AF45-5628D737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DB50-9DB3-40C4-B211-79529D4DA250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9665E-8F2A-4D88-B22C-AE5A0D6D8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24798-8836-4522-89C7-2CAB8720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1407-7937-48D3-B67A-794CED8D0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B932-DC4F-4C3F-8578-D131BF92F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40D25-DF1C-4BC5-8C64-3DE472ED6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34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FBAF0E-B927-49DD-B18B-3AF8C653CFB6}"/>
              </a:ext>
            </a:extLst>
          </p:cNvPr>
          <p:cNvSpPr/>
          <p:nvPr/>
        </p:nvSpPr>
        <p:spPr>
          <a:xfrm>
            <a:off x="3850821" y="587828"/>
            <a:ext cx="4490358" cy="5682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BFA8F4D-52FD-4E92-9651-DAC773D698A0}"/>
              </a:ext>
            </a:extLst>
          </p:cNvPr>
          <p:cNvSpPr/>
          <p:nvPr/>
        </p:nvSpPr>
        <p:spPr>
          <a:xfrm>
            <a:off x="4033836" y="2388053"/>
            <a:ext cx="4124327" cy="19512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943F966-0619-4C35-ACBA-7374720CBFEB}"/>
              </a:ext>
            </a:extLst>
          </p:cNvPr>
          <p:cNvSpPr/>
          <p:nvPr/>
        </p:nvSpPr>
        <p:spPr>
          <a:xfrm>
            <a:off x="5388429" y="0"/>
            <a:ext cx="1518557" cy="1322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3D41D2-2133-4BB5-9924-25BCE1C4D544}"/>
              </a:ext>
            </a:extLst>
          </p:cNvPr>
          <p:cNvSpPr/>
          <p:nvPr/>
        </p:nvSpPr>
        <p:spPr>
          <a:xfrm>
            <a:off x="4353606" y="2739119"/>
            <a:ext cx="996043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B51514D-BA5C-401E-AB79-8ABB545440EF}"/>
              </a:ext>
            </a:extLst>
          </p:cNvPr>
          <p:cNvSpPr/>
          <p:nvPr/>
        </p:nvSpPr>
        <p:spPr>
          <a:xfrm>
            <a:off x="4353606" y="3441248"/>
            <a:ext cx="996043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PWD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5408E4E-B5E7-442C-9FAB-B3181744B588}"/>
              </a:ext>
            </a:extLst>
          </p:cNvPr>
          <p:cNvSpPr/>
          <p:nvPr/>
        </p:nvSpPr>
        <p:spPr>
          <a:xfrm>
            <a:off x="4353606" y="2739118"/>
            <a:ext cx="996043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E077D61-5D46-4DAA-A8BC-E2AEC3B2D0DF}"/>
              </a:ext>
            </a:extLst>
          </p:cNvPr>
          <p:cNvSpPr/>
          <p:nvPr/>
        </p:nvSpPr>
        <p:spPr>
          <a:xfrm>
            <a:off x="5559198" y="3441248"/>
            <a:ext cx="2435679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7227B48-D1AB-41E5-B95C-8621C0A10DDA}"/>
              </a:ext>
            </a:extLst>
          </p:cNvPr>
          <p:cNvSpPr/>
          <p:nvPr/>
        </p:nvSpPr>
        <p:spPr>
          <a:xfrm>
            <a:off x="5559198" y="2739118"/>
            <a:ext cx="2435679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19A34DB-5B75-4935-A806-1E5FD02BA0D7}"/>
              </a:ext>
            </a:extLst>
          </p:cNvPr>
          <p:cNvSpPr/>
          <p:nvPr/>
        </p:nvSpPr>
        <p:spPr>
          <a:xfrm>
            <a:off x="4353606" y="4649561"/>
            <a:ext cx="1703614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FACB05B-1055-4520-926D-B395DA8FAA81}"/>
              </a:ext>
            </a:extLst>
          </p:cNvPr>
          <p:cNvSpPr/>
          <p:nvPr/>
        </p:nvSpPr>
        <p:spPr>
          <a:xfrm>
            <a:off x="6291263" y="4649561"/>
            <a:ext cx="1703614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2F30D-3F48-4747-A705-731F8F161F73}"/>
              </a:ext>
            </a:extLst>
          </p:cNvPr>
          <p:cNvSpPr txBox="1"/>
          <p:nvPr/>
        </p:nvSpPr>
        <p:spPr>
          <a:xfrm>
            <a:off x="4196443" y="5551714"/>
            <a:ext cx="2286000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</a:t>
            </a:r>
            <a:r>
              <a:rPr lang="ko-KR" altLang="en-US" dirty="0"/>
              <a:t>찾기 </a:t>
            </a:r>
            <a:r>
              <a:rPr lang="en-US" altLang="ko-KR" dirty="0"/>
              <a:t>/ PWD</a:t>
            </a:r>
            <a:r>
              <a:rPr lang="ko-KR" altLang="en-US" dirty="0"/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322067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AE21C57-463F-4F84-B5C4-3A4E6BC8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990600"/>
            <a:ext cx="9772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B932-DC4F-4C3F-8578-D131BF92F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40D25-DF1C-4BC5-8C64-3DE472ED6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8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0E7589F-F99C-4A8B-A043-415315F750B7}"/>
              </a:ext>
            </a:extLst>
          </p:cNvPr>
          <p:cNvSpPr/>
          <p:nvPr/>
        </p:nvSpPr>
        <p:spPr>
          <a:xfrm>
            <a:off x="807868" y="452761"/>
            <a:ext cx="10688715" cy="62410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946B-240F-4D77-B5FF-5B9DBDCBB532}"/>
              </a:ext>
            </a:extLst>
          </p:cNvPr>
          <p:cNvSpPr/>
          <p:nvPr/>
        </p:nvSpPr>
        <p:spPr>
          <a:xfrm>
            <a:off x="3154532" y="1420427"/>
            <a:ext cx="8096435" cy="387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A34880-D8F7-4E73-BEF4-806631C94CB7}"/>
              </a:ext>
            </a:extLst>
          </p:cNvPr>
          <p:cNvSpPr/>
          <p:nvPr/>
        </p:nvSpPr>
        <p:spPr>
          <a:xfrm>
            <a:off x="941033" y="1420427"/>
            <a:ext cx="1988598" cy="519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DD90F-2148-401C-9B67-D851D0F57EF9}"/>
              </a:ext>
            </a:extLst>
          </p:cNvPr>
          <p:cNvSpPr/>
          <p:nvPr/>
        </p:nvSpPr>
        <p:spPr>
          <a:xfrm>
            <a:off x="941032" y="656947"/>
            <a:ext cx="10342485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381453-ADB3-4EE9-BAA5-72ABCB89D252}"/>
              </a:ext>
            </a:extLst>
          </p:cNvPr>
          <p:cNvSpPr/>
          <p:nvPr/>
        </p:nvSpPr>
        <p:spPr>
          <a:xfrm>
            <a:off x="3154532" y="5406501"/>
            <a:ext cx="8128985" cy="1136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7332E2-2692-4F12-839A-DF82FFFF295F}"/>
              </a:ext>
            </a:extLst>
          </p:cNvPr>
          <p:cNvSpPr/>
          <p:nvPr/>
        </p:nvSpPr>
        <p:spPr>
          <a:xfrm>
            <a:off x="1180731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EA5A54-484B-4B47-B577-26D21352784F}"/>
              </a:ext>
            </a:extLst>
          </p:cNvPr>
          <p:cNvSpPr/>
          <p:nvPr/>
        </p:nvSpPr>
        <p:spPr>
          <a:xfrm>
            <a:off x="2205804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전자결재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C78628-4332-429A-9468-BC5A6D69DD92}"/>
              </a:ext>
            </a:extLst>
          </p:cNvPr>
          <p:cNvSpPr/>
          <p:nvPr/>
        </p:nvSpPr>
        <p:spPr>
          <a:xfrm>
            <a:off x="3230877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근태관리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9A79007-0848-4676-AD10-EB12357764BD}"/>
              </a:ext>
            </a:extLst>
          </p:cNvPr>
          <p:cNvSpPr/>
          <p:nvPr/>
        </p:nvSpPr>
        <p:spPr>
          <a:xfrm>
            <a:off x="4255950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공지사항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09C858-B35C-4BED-9CF4-CB37A4F731B4}"/>
              </a:ext>
            </a:extLst>
          </p:cNvPr>
          <p:cNvSpPr/>
          <p:nvPr/>
        </p:nvSpPr>
        <p:spPr>
          <a:xfrm>
            <a:off x="5281023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사내게시판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D1317A4-2E28-4E5F-BA34-E79B7EC5BB28}"/>
              </a:ext>
            </a:extLst>
          </p:cNvPr>
          <p:cNvSpPr/>
          <p:nvPr/>
        </p:nvSpPr>
        <p:spPr>
          <a:xfrm>
            <a:off x="6306096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ToDo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C2C744-A981-43AC-B4A6-0259B7AB1852}"/>
              </a:ext>
            </a:extLst>
          </p:cNvPr>
          <p:cNvSpPr/>
          <p:nvPr/>
        </p:nvSpPr>
        <p:spPr>
          <a:xfrm>
            <a:off x="7331169" y="790114"/>
            <a:ext cx="891909" cy="2919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일정관리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6D09AF-193C-4076-A314-276BB470C207}"/>
              </a:ext>
            </a:extLst>
          </p:cNvPr>
          <p:cNvSpPr/>
          <p:nvPr/>
        </p:nvSpPr>
        <p:spPr>
          <a:xfrm>
            <a:off x="8356242" y="790114"/>
            <a:ext cx="891909" cy="2919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조직도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57D10A4-9754-4DF5-8555-8E3E49CA33A4}"/>
              </a:ext>
            </a:extLst>
          </p:cNvPr>
          <p:cNvSpPr/>
          <p:nvPr/>
        </p:nvSpPr>
        <p:spPr>
          <a:xfrm>
            <a:off x="9307343" y="790114"/>
            <a:ext cx="1943624" cy="2919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Maypage</a:t>
            </a:r>
            <a:r>
              <a:rPr lang="en-US" altLang="ko-KR" sz="1200" dirty="0"/>
              <a:t> | </a:t>
            </a:r>
            <a:r>
              <a:rPr lang="ko-KR" altLang="en-US" sz="1200" dirty="0"/>
              <a:t>로그아웃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65FE91E-7963-494E-9FF6-D045984CD6AD}"/>
              </a:ext>
            </a:extLst>
          </p:cNvPr>
          <p:cNvSpPr/>
          <p:nvPr/>
        </p:nvSpPr>
        <p:spPr>
          <a:xfrm>
            <a:off x="1109540" y="1941269"/>
            <a:ext cx="1743320" cy="44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메일 쓰기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257737-AE9D-4B1F-BAA1-268228B6A1D0}"/>
              </a:ext>
            </a:extLst>
          </p:cNvPr>
          <p:cNvSpPr/>
          <p:nvPr/>
        </p:nvSpPr>
        <p:spPr>
          <a:xfrm>
            <a:off x="1109540" y="2511987"/>
            <a:ext cx="1743320" cy="44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내게 쓰기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2759849-71EB-44D6-9F1A-C5C29F554134}"/>
              </a:ext>
            </a:extLst>
          </p:cNvPr>
          <p:cNvSpPr/>
          <p:nvPr/>
        </p:nvSpPr>
        <p:spPr>
          <a:xfrm>
            <a:off x="1109540" y="3092292"/>
            <a:ext cx="1743320" cy="44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전체메일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7B7298-7AA0-4F3B-9288-8F1DE1DB7144}"/>
              </a:ext>
            </a:extLst>
          </p:cNvPr>
          <p:cNvSpPr/>
          <p:nvPr/>
        </p:nvSpPr>
        <p:spPr>
          <a:xfrm>
            <a:off x="1109540" y="3650296"/>
            <a:ext cx="1743320" cy="44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보낸메일함</a:t>
            </a:r>
            <a:endParaRPr lang="ko-KR" altLang="en-US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B0FEED-BF10-431A-968B-88939713152A}"/>
              </a:ext>
            </a:extLst>
          </p:cNvPr>
          <p:cNvSpPr/>
          <p:nvPr/>
        </p:nvSpPr>
        <p:spPr>
          <a:xfrm>
            <a:off x="1109540" y="4297078"/>
            <a:ext cx="1743320" cy="44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임시보관함</a:t>
            </a:r>
            <a:endParaRPr lang="ko-KR" altLang="en-US" sz="1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86ED017-1C2B-4A04-A0CD-6943E32CEE94}"/>
              </a:ext>
            </a:extLst>
          </p:cNvPr>
          <p:cNvSpPr/>
          <p:nvPr/>
        </p:nvSpPr>
        <p:spPr>
          <a:xfrm>
            <a:off x="1109540" y="4870507"/>
            <a:ext cx="1743320" cy="44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내게 쓴 </a:t>
            </a:r>
            <a:r>
              <a:rPr lang="ko-KR" altLang="en-US" sz="1200" dirty="0" err="1"/>
              <a:t>메일함</a:t>
            </a:r>
            <a:endParaRPr lang="ko-KR" altLang="en-US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9667A05-CA20-403D-9E43-07FCDBC59989}"/>
              </a:ext>
            </a:extLst>
          </p:cNvPr>
          <p:cNvSpPr/>
          <p:nvPr/>
        </p:nvSpPr>
        <p:spPr>
          <a:xfrm>
            <a:off x="3251125" y="1603919"/>
            <a:ext cx="1896734" cy="4425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받는 사람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69077C-195F-48C9-9003-171ED0B5278E}"/>
              </a:ext>
            </a:extLst>
          </p:cNvPr>
          <p:cNvSpPr/>
          <p:nvPr/>
        </p:nvSpPr>
        <p:spPr>
          <a:xfrm>
            <a:off x="3251125" y="2174637"/>
            <a:ext cx="1896734" cy="4425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E977F9-F8E3-4381-943E-7609E37A3E06}"/>
              </a:ext>
            </a:extLst>
          </p:cNvPr>
          <p:cNvSpPr/>
          <p:nvPr/>
        </p:nvSpPr>
        <p:spPr>
          <a:xfrm>
            <a:off x="3251125" y="2740427"/>
            <a:ext cx="1896734" cy="4425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32947C-0486-452F-910F-6AF4661E6CE0}"/>
              </a:ext>
            </a:extLst>
          </p:cNvPr>
          <p:cNvSpPr/>
          <p:nvPr/>
        </p:nvSpPr>
        <p:spPr>
          <a:xfrm>
            <a:off x="3251125" y="3260310"/>
            <a:ext cx="1896734" cy="4425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첨부파일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D9C7A39-8A8C-4DF1-81B8-AB0802352FE0}"/>
              </a:ext>
            </a:extLst>
          </p:cNvPr>
          <p:cNvSpPr/>
          <p:nvPr/>
        </p:nvSpPr>
        <p:spPr>
          <a:xfrm>
            <a:off x="3307583" y="3919784"/>
            <a:ext cx="7737788" cy="10559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써머</a:t>
            </a:r>
            <a:r>
              <a:rPr lang="ko-KR" altLang="en-US" sz="1200" dirty="0"/>
              <a:t> 노트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C71AFB2-9A81-4617-B4BE-FE3D218FF2B3}"/>
              </a:ext>
            </a:extLst>
          </p:cNvPr>
          <p:cNvSpPr/>
          <p:nvPr/>
        </p:nvSpPr>
        <p:spPr>
          <a:xfrm>
            <a:off x="5316373" y="1603919"/>
            <a:ext cx="5728998" cy="4425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받는 사람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259F603-2833-4CC7-ACA3-6861FF5D53CA}"/>
              </a:ext>
            </a:extLst>
          </p:cNvPr>
          <p:cNvSpPr/>
          <p:nvPr/>
        </p:nvSpPr>
        <p:spPr>
          <a:xfrm>
            <a:off x="5316373" y="2174637"/>
            <a:ext cx="5728998" cy="4425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참조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2711DA-94A8-405D-9290-C2FBE312ED31}"/>
              </a:ext>
            </a:extLst>
          </p:cNvPr>
          <p:cNvSpPr/>
          <p:nvPr/>
        </p:nvSpPr>
        <p:spPr>
          <a:xfrm>
            <a:off x="5316373" y="2740427"/>
            <a:ext cx="5728998" cy="4425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40C42FF-3A5C-41B2-B619-AFFC8365FF11}"/>
              </a:ext>
            </a:extLst>
          </p:cNvPr>
          <p:cNvSpPr/>
          <p:nvPr/>
        </p:nvSpPr>
        <p:spPr>
          <a:xfrm>
            <a:off x="5316373" y="3260310"/>
            <a:ext cx="5728998" cy="4425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첨부파일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6B11E8A-D8AF-4314-8903-467E9D02AFA1}"/>
              </a:ext>
            </a:extLst>
          </p:cNvPr>
          <p:cNvSpPr/>
          <p:nvPr/>
        </p:nvSpPr>
        <p:spPr>
          <a:xfrm>
            <a:off x="1109540" y="1429819"/>
            <a:ext cx="1743320" cy="4425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06D49D9-3AC1-48B9-93C4-6BF5CAE090C3}"/>
              </a:ext>
            </a:extLst>
          </p:cNvPr>
          <p:cNvSpPr/>
          <p:nvPr/>
        </p:nvSpPr>
        <p:spPr>
          <a:xfrm>
            <a:off x="1109540" y="5443936"/>
            <a:ext cx="1743320" cy="4425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전자메일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90A442-7592-4F8D-B0F7-9787055094ED}"/>
              </a:ext>
            </a:extLst>
          </p:cNvPr>
          <p:cNvSpPr/>
          <p:nvPr/>
        </p:nvSpPr>
        <p:spPr>
          <a:xfrm>
            <a:off x="1109540" y="6017365"/>
            <a:ext cx="1743320" cy="44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기안지</a:t>
            </a:r>
            <a:r>
              <a:rPr lang="ko-KR" altLang="en-US" sz="12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95100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AFF5E3-4FD9-4CDD-8A40-CE22A4B0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100137"/>
            <a:ext cx="93440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8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B932-DC4F-4C3F-8578-D131BF92F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40D25-DF1C-4BC5-8C64-3DE472ED6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0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426531-2DF6-4836-9BC8-7A995135253A}"/>
              </a:ext>
            </a:extLst>
          </p:cNvPr>
          <p:cNvSpPr/>
          <p:nvPr/>
        </p:nvSpPr>
        <p:spPr>
          <a:xfrm>
            <a:off x="807868" y="452761"/>
            <a:ext cx="10688715" cy="62410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BCFF7-A504-4DFD-8E18-52F5FEA3FA8B}"/>
              </a:ext>
            </a:extLst>
          </p:cNvPr>
          <p:cNvSpPr/>
          <p:nvPr/>
        </p:nvSpPr>
        <p:spPr>
          <a:xfrm>
            <a:off x="3154532" y="1420427"/>
            <a:ext cx="8096435" cy="3870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EA0EF4-E62B-4502-9717-E674E10A5365}"/>
              </a:ext>
            </a:extLst>
          </p:cNvPr>
          <p:cNvSpPr/>
          <p:nvPr/>
        </p:nvSpPr>
        <p:spPr>
          <a:xfrm>
            <a:off x="941033" y="1420427"/>
            <a:ext cx="1988598" cy="512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07870-784C-4DB9-B4EE-F3CD1B7C7054}"/>
              </a:ext>
            </a:extLst>
          </p:cNvPr>
          <p:cNvSpPr/>
          <p:nvPr/>
        </p:nvSpPr>
        <p:spPr>
          <a:xfrm>
            <a:off x="941032" y="656947"/>
            <a:ext cx="10342485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170844-5644-41CD-8585-C3EBA9D6E43F}"/>
              </a:ext>
            </a:extLst>
          </p:cNvPr>
          <p:cNvSpPr/>
          <p:nvPr/>
        </p:nvSpPr>
        <p:spPr>
          <a:xfrm>
            <a:off x="3154532" y="5406501"/>
            <a:ext cx="8128985" cy="1136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B939AC-58BC-43A8-8F1C-3F85934FDE32}"/>
              </a:ext>
            </a:extLst>
          </p:cNvPr>
          <p:cNvSpPr/>
          <p:nvPr/>
        </p:nvSpPr>
        <p:spPr>
          <a:xfrm>
            <a:off x="1180731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회원관리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A79D0-5D76-4CCB-A39E-618EB7D7E9FC}"/>
              </a:ext>
            </a:extLst>
          </p:cNvPr>
          <p:cNvSpPr/>
          <p:nvPr/>
        </p:nvSpPr>
        <p:spPr>
          <a:xfrm>
            <a:off x="2205804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전자결재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BAFE867-618D-4293-AEEE-D0FDC547047F}"/>
              </a:ext>
            </a:extLst>
          </p:cNvPr>
          <p:cNvSpPr/>
          <p:nvPr/>
        </p:nvSpPr>
        <p:spPr>
          <a:xfrm>
            <a:off x="3230877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근태관리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1F3454-BF78-4938-A0A9-300CF8705747}"/>
              </a:ext>
            </a:extLst>
          </p:cNvPr>
          <p:cNvSpPr/>
          <p:nvPr/>
        </p:nvSpPr>
        <p:spPr>
          <a:xfrm>
            <a:off x="4255950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9C53130-928A-45F7-B161-3517C7F0418D}"/>
              </a:ext>
            </a:extLst>
          </p:cNvPr>
          <p:cNvSpPr/>
          <p:nvPr/>
        </p:nvSpPr>
        <p:spPr>
          <a:xfrm>
            <a:off x="5281023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사내게시판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A26A56-34D2-4569-AFB0-D6063C33AFDF}"/>
              </a:ext>
            </a:extLst>
          </p:cNvPr>
          <p:cNvSpPr/>
          <p:nvPr/>
        </p:nvSpPr>
        <p:spPr>
          <a:xfrm>
            <a:off x="6306096" y="790113"/>
            <a:ext cx="891909" cy="2919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일정관리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EEBEA1F-9047-4A98-A652-9DCECD0A57E0}"/>
              </a:ext>
            </a:extLst>
          </p:cNvPr>
          <p:cNvSpPr/>
          <p:nvPr/>
        </p:nvSpPr>
        <p:spPr>
          <a:xfrm>
            <a:off x="7331169" y="790114"/>
            <a:ext cx="891909" cy="2919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조직도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671CED0-6976-4026-80D7-EEA700002408}"/>
              </a:ext>
            </a:extLst>
          </p:cNvPr>
          <p:cNvSpPr/>
          <p:nvPr/>
        </p:nvSpPr>
        <p:spPr>
          <a:xfrm>
            <a:off x="8356242" y="790114"/>
            <a:ext cx="2894725" cy="2919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권한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Maypage</a:t>
            </a:r>
            <a:r>
              <a:rPr lang="en-US" altLang="ko-KR" sz="1200" dirty="0"/>
              <a:t> | </a:t>
            </a:r>
            <a:r>
              <a:rPr lang="ko-KR" altLang="en-US" sz="1200" dirty="0"/>
              <a:t>로그아웃</a:t>
            </a: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95919E4F-21E5-4F8F-B5B2-615659515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114618"/>
              </p:ext>
            </p:extLst>
          </p:nvPr>
        </p:nvGraphicFramePr>
        <p:xfrm>
          <a:off x="3375469" y="1950593"/>
          <a:ext cx="3801651" cy="272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7DD098B5-3ABB-434D-9596-6606DA66B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966527"/>
              </p:ext>
            </p:extLst>
          </p:nvPr>
        </p:nvGraphicFramePr>
        <p:xfrm>
          <a:off x="7211439" y="1950593"/>
          <a:ext cx="3801651" cy="272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A35F2A-4B62-4B50-983B-A2CDA19E5F8D}"/>
              </a:ext>
            </a:extLst>
          </p:cNvPr>
          <p:cNvSpPr/>
          <p:nvPr/>
        </p:nvSpPr>
        <p:spPr>
          <a:xfrm>
            <a:off x="1189292" y="2185249"/>
            <a:ext cx="1521251" cy="395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현황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A67DABA-D867-47D4-A71D-C1A5DF97D6DA}"/>
              </a:ext>
            </a:extLst>
          </p:cNvPr>
          <p:cNvSpPr/>
          <p:nvPr/>
        </p:nvSpPr>
        <p:spPr>
          <a:xfrm>
            <a:off x="1189292" y="2785094"/>
            <a:ext cx="1521251" cy="395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 리스트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D8EB885-03F0-4AFF-AF2E-F9378A24C1A4}"/>
              </a:ext>
            </a:extLst>
          </p:cNvPr>
          <p:cNvSpPr/>
          <p:nvPr/>
        </p:nvSpPr>
        <p:spPr>
          <a:xfrm>
            <a:off x="1189292" y="1585404"/>
            <a:ext cx="1521251" cy="395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회원관리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4669F4-FFE1-47F4-BAEB-288AD815BE95}"/>
              </a:ext>
            </a:extLst>
          </p:cNvPr>
          <p:cNvSpPr/>
          <p:nvPr/>
        </p:nvSpPr>
        <p:spPr>
          <a:xfrm>
            <a:off x="1189292" y="3361513"/>
            <a:ext cx="1521251" cy="395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전자결재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E7AF65-A4FB-4F04-A90F-295B6AF4E105}"/>
              </a:ext>
            </a:extLst>
          </p:cNvPr>
          <p:cNvSpPr/>
          <p:nvPr/>
        </p:nvSpPr>
        <p:spPr>
          <a:xfrm>
            <a:off x="1189292" y="3878006"/>
            <a:ext cx="1521251" cy="395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양식지 관리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F11FED9-897E-40BB-BEB1-94894534C0CC}"/>
              </a:ext>
            </a:extLst>
          </p:cNvPr>
          <p:cNvSpPr/>
          <p:nvPr/>
        </p:nvSpPr>
        <p:spPr>
          <a:xfrm>
            <a:off x="1189292" y="4477851"/>
            <a:ext cx="1521251" cy="395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결재선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16AE9A-AB4D-4FC0-8F08-8FB3C825E254}"/>
              </a:ext>
            </a:extLst>
          </p:cNvPr>
          <p:cNvSpPr/>
          <p:nvPr/>
        </p:nvSpPr>
        <p:spPr>
          <a:xfrm>
            <a:off x="1189292" y="4988648"/>
            <a:ext cx="1521251" cy="395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근태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8727109-328D-4168-8733-034B67552422}"/>
              </a:ext>
            </a:extLst>
          </p:cNvPr>
          <p:cNvSpPr/>
          <p:nvPr/>
        </p:nvSpPr>
        <p:spPr>
          <a:xfrm>
            <a:off x="1189292" y="5535625"/>
            <a:ext cx="1521251" cy="395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부서별 현황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CA0B5-2A70-4520-94DA-D875DCAA40BB}"/>
              </a:ext>
            </a:extLst>
          </p:cNvPr>
          <p:cNvSpPr/>
          <p:nvPr/>
        </p:nvSpPr>
        <p:spPr>
          <a:xfrm>
            <a:off x="1189292" y="6135470"/>
            <a:ext cx="1521251" cy="395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개인별 현황</a:t>
            </a:r>
          </a:p>
        </p:txBody>
      </p:sp>
    </p:spTree>
    <p:extLst>
      <p:ext uri="{BB962C8B-B14F-4D97-AF65-F5344CB8AC3E}">
        <p14:creationId xmlns:p14="http://schemas.microsoft.com/office/powerpoint/2010/main" val="221459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210A5C1-E5CB-4DDB-B613-9D2369D6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52512"/>
            <a:ext cx="93916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로그인</vt:lpstr>
      <vt:lpstr>PowerPoint 프레젠테이션</vt:lpstr>
      <vt:lpstr>PowerPoint 프레젠테이션</vt:lpstr>
      <vt:lpstr>사용자</vt:lpstr>
      <vt:lpstr>PowerPoint 프레젠테이션</vt:lpstr>
      <vt:lpstr>PowerPoint 프레젠테이션</vt:lpstr>
      <vt:lpstr>관리자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</dc:title>
  <dc:creator>김 정남</dc:creator>
  <cp:lastModifiedBy>김 정남</cp:lastModifiedBy>
  <cp:revision>4</cp:revision>
  <dcterms:created xsi:type="dcterms:W3CDTF">2018-07-18T14:44:26Z</dcterms:created>
  <dcterms:modified xsi:type="dcterms:W3CDTF">2018-07-19T11:57:03Z</dcterms:modified>
</cp:coreProperties>
</file>