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62" d="100"/>
          <a:sy n="62" d="100"/>
        </p:scale>
        <p:origin x="84" y="300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2022-10-20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0216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성명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6" y="1613478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429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하이미디어융합아카데미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사물인터넷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(IOT)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기반 자동화 시스템개발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719736" y="2367345"/>
            <a:ext cx="820891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언어 </a:t>
            </a:r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도서관리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330737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4111094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32129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402645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</TotalTime>
  <Words>860</Words>
  <Application>Microsoft Office PowerPoint</Application>
  <PresentationFormat>와이드스크린</PresentationFormat>
  <Paragraphs>148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맑은 고딕</vt:lpstr>
      <vt:lpstr>Wingdings</vt:lpstr>
      <vt:lpstr>휴먼둥근헤드라인</vt:lpstr>
      <vt:lpstr>Calibri</vt:lpstr>
      <vt:lpstr>Arial</vt:lpstr>
      <vt:lpstr>휴먼모음T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hi-04</cp:lastModifiedBy>
  <cp:revision>205</cp:revision>
  <dcterms:created xsi:type="dcterms:W3CDTF">2014-04-29T00:37:20Z</dcterms:created>
  <dcterms:modified xsi:type="dcterms:W3CDTF">2022-10-20T04:17:59Z</dcterms:modified>
</cp:coreProperties>
</file>