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60" r:id="rId39"/>
    <p:sldId id="292" r:id="rId40"/>
    <p:sldId id="29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285" autoAdjust="0"/>
    <p:restoredTop sz="96243" autoAdjust="0"/>
  </p:normalViewPr>
  <p:slideViewPr>
    <p:cSldViewPr>
      <p:cViewPr varScale="1">
        <p:scale>
          <a:sx n="100" d="100"/>
          <a:sy n="100" d="100"/>
        </p:scale>
        <p:origin x="1908" y="696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5794183445190156E-2"/>
          <c:y val="2.6607538802660941E-2"/>
          <c:w val="0.9266219239373602"/>
          <c:h val="0.8021022981883362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explosion val="5"/>
            <c:spPr>
              <a:solidFill>
                <a:srgbClr val="009FC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" h="101600"/>
                <a:bevelB w="0" h="63500"/>
              </a:sp3d>
            </c:spPr>
          </c:dPt>
          <c:dPt>
            <c:idx val="1"/>
            <c:bubble3D val="0"/>
            <c:spPr>
              <a:solidFill>
                <a:srgbClr val="89D4E3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bubble3D val="0"/>
            <c:spPr>
              <a:solidFill>
                <a:srgbClr val="00ACA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3"/>
            <c:bubble3D val="0"/>
            <c:spPr>
              <a:solidFill>
                <a:srgbClr val="7F7F7F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실적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egendEntry>
        <c:idx val="0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</c:legendEntry>
      <c:legendEntry>
        <c:idx val="3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</c:legendEntry>
      <c:layout/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6ECE1B-7726-44AB-B68E-C11CE166C321}" type="datetime1">
              <a:rPr lang="ko-KR" altLang="en-US"/>
              <a:pPr lvl="0"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D3ECAE5-0202-457F-B7B5-C12BC9B75F7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F2E0B50-12A7-4706-9B6D-E5E8A50018B8}" type="datetime1">
              <a:rPr lang="ko-KR" altLang="en-US"/>
              <a:pPr lvl="0"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7066DB7-65CD-4CC6-B354-EFC016D177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7066DB7-65CD-4CC6-B354-EFC016D177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7066DB7-65CD-4CC6-B354-EFC016D177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7066DB7-65CD-4CC6-B354-EFC016D177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10" Type="http://schemas.openxmlformats.org/officeDocument/2006/relationships/image" Target="../media/image9.emf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Relationship Id="rId5" Type="http://schemas.openxmlformats.org/officeDocument/2006/relationships/image" Target="../media/image4.emf"  /><Relationship Id="rId6" Type="http://schemas.openxmlformats.org/officeDocument/2006/relationships/image" Target="../media/image5.emf"  /><Relationship Id="rId7" Type="http://schemas.openxmlformats.org/officeDocument/2006/relationships/image" Target="../media/image6.emf"  /><Relationship Id="rId8" Type="http://schemas.openxmlformats.org/officeDocument/2006/relationships/image" Target="../media/image7.emf"  /><Relationship Id="rId9" Type="http://schemas.openxmlformats.org/officeDocument/2006/relationships/image" Target="../media/image8.emf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0.png"  /><Relationship Id="rId3" Type="http://schemas.openxmlformats.org/officeDocument/2006/relationships/image" Target="../media/image11.emf"  /><Relationship Id="rId4" Type="http://schemas.openxmlformats.org/officeDocument/2006/relationships/image" Target="../media/image6.emf"  /><Relationship Id="rId5" Type="http://schemas.openxmlformats.org/officeDocument/2006/relationships/image" Target="../media/image4.emf"  /><Relationship Id="rId6" Type="http://schemas.openxmlformats.org/officeDocument/2006/relationships/image" Target="../media/image9.emf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2.png"  /><Relationship Id="rId3" Type="http://schemas.openxmlformats.org/officeDocument/2006/relationships/image" Target="../media/image13.emf"  /><Relationship Id="rId4" Type="http://schemas.openxmlformats.org/officeDocument/2006/relationships/image" Target="../media/image14.emf"  /><Relationship Id="rId5" Type="http://schemas.openxmlformats.org/officeDocument/2006/relationships/image" Target="../media/image15.emf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emf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emf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51"/>
          <a:stretch/>
        </p:blipFill>
        <p:spPr>
          <a:xfrm>
            <a:off x="571" y="429"/>
            <a:ext cx="9142857" cy="2780500"/>
          </a:xfrm>
          <a:prstGeom prst="rect">
            <a:avLst/>
          </a:prstGeom>
        </p:spPr>
      </p:pic>
      <p:sp>
        <p:nvSpPr>
          <p:cNvPr id="24" name="부제목 2"/>
          <p:cNvSpPr>
            <a:spLocks noGrp="1"/>
          </p:cNvSpPr>
          <p:nvPr>
            <p:ph type="subTitle" idx="1"/>
          </p:nvPr>
        </p:nvSpPr>
        <p:spPr>
          <a:xfrm>
            <a:off x="3583556" y="2053400"/>
            <a:ext cx="1976889" cy="270328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719572" y="1052736"/>
            <a:ext cx="7704856" cy="893961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5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4"/>
          <a:srcRect r="1905"/>
          <a:stretch/>
        </p:blipFill>
        <p:spPr>
          <a:xfrm>
            <a:off x="-324544" y="3270126"/>
            <a:ext cx="9505056" cy="41703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08304" y="5068913"/>
            <a:ext cx="349268" cy="2864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03848" y="6441797"/>
            <a:ext cx="338092" cy="3042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3285851"/>
            <a:ext cx="481990" cy="34926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84168" y="5517232"/>
            <a:ext cx="328313" cy="35625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153096" y="4605503"/>
            <a:ext cx="1116436" cy="58207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85045" y="4349923"/>
            <a:ext cx="324435" cy="333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03848" y="413792"/>
            <a:ext cx="5832648" cy="566936"/>
          </a:xfrm>
        </p:spPr>
        <p:txBody>
          <a:bodyPr>
            <a:normAutofit/>
          </a:bodyPr>
          <a:lstStyle>
            <a:lvl1pPr algn="ctr">
              <a:defRPr sz="36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rcRect l="11464" b="9284"/>
          <a:stretch/>
        </p:blipFill>
        <p:spPr>
          <a:xfrm>
            <a:off x="1588" y="123993"/>
            <a:ext cx="4978560" cy="67740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504" y="3054331"/>
            <a:ext cx="481990" cy="349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7544" y="6451378"/>
            <a:ext cx="349268" cy="28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812" y="1988840"/>
            <a:ext cx="324435" cy="333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31251" y="620688"/>
            <a:ext cx="6881498" cy="1143000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86675" y="3292472"/>
            <a:ext cx="6370651" cy="3580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2561184"/>
            <a:ext cx="3152574" cy="21741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08304" y="3140968"/>
            <a:ext cx="1614335" cy="1594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04"/>
          <a:stretch/>
        </p:blipFill>
        <p:spPr>
          <a:xfrm>
            <a:off x="571" y="429"/>
            <a:ext cx="9142857" cy="980300"/>
          </a:xfrm>
          <a:prstGeom prst="rect">
            <a:avLst/>
          </a:prstGeom>
        </p:spPr>
      </p:pic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477888" y="1481335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07504" y="1139"/>
            <a:ext cx="6563072" cy="92211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5"/>
          <a:stretch/>
        </p:blipFill>
        <p:spPr>
          <a:xfrm>
            <a:off x="571" y="6741368"/>
            <a:ext cx="9142857" cy="1162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4"/>
          <a:srcRect b="6706"/>
          <a:stretch/>
        </p:blipFill>
        <p:spPr>
          <a:xfrm>
            <a:off x="7434901" y="70024"/>
            <a:ext cx="1700420" cy="910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04"/>
          <a:stretch/>
        </p:blipFill>
        <p:spPr>
          <a:xfrm>
            <a:off x="571" y="429"/>
            <a:ext cx="9142857" cy="9803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07504" y="1139"/>
            <a:ext cx="6563072" cy="92211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5"/>
          <a:stretch/>
        </p:blipFill>
        <p:spPr>
          <a:xfrm>
            <a:off x="571" y="6741368"/>
            <a:ext cx="9142857" cy="1162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4"/>
          <a:srcRect b="6706"/>
          <a:stretch/>
        </p:blipFill>
        <p:spPr>
          <a:xfrm>
            <a:off x="7434901" y="70024"/>
            <a:ext cx="1700420" cy="910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67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hart" Target="../charts/char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hyperlink" Target="http://www.pptworld.co.kr/" TargetMode="External" /><Relationship Id="rId11" Type="http://schemas.openxmlformats.org/officeDocument/2006/relationships/image" Target="../media/image34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jpeg"  /><Relationship Id="rId6" Type="http://schemas.openxmlformats.org/officeDocument/2006/relationships/image" Target="../media/image33.png"  /><Relationship Id="rId7" Type="http://schemas.openxmlformats.org/officeDocument/2006/relationships/hyperlink" Target="mailto:cs@ptmanager.co.kr" TargetMode="External" /><Relationship Id="rId8" Type="http://schemas.openxmlformats.org/officeDocument/2006/relationships/hyperlink" Target="http://www.ptmanager.co.kr/" TargetMode="External" /><Relationship Id="rId9" Type="http://schemas.openxmlformats.org/officeDocument/2006/relationships/hyperlink" Target="mailto:cs@pptworld.co.kr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4294967295"/>
          </p:nvPr>
        </p:nvSpPr>
        <p:spPr>
          <a:xfrm>
            <a:off x="1741996" y="1716281"/>
            <a:ext cx="6142372" cy="5605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Our company wishes to own a successful presentation to provide a variety of </a:t>
            </a:r>
            <a:r>
              <a:rPr lang="en-US" altLang="ko-KR" sz="900" dirty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resentation templates are working</a:t>
            </a: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You </a:t>
            </a: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want to create your own templates. I'll do my best. </a:t>
            </a:r>
          </a:p>
          <a:p>
            <a:pPr marL="0" indent="0" algn="ctr">
              <a:buNone/>
            </a:pPr>
            <a:endParaRPr lang="en-US" altLang="ko-KR" sz="900" dirty="0" smtClean="0">
              <a:solidFill>
                <a:srgbClr val="F3E7E1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900" dirty="0">
              <a:solidFill>
                <a:srgbClr val="F3E7E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45852" y="908720"/>
            <a:ext cx="8424936" cy="971921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PPT </a:t>
            </a:r>
            <a:r>
              <a:rPr lang="en-US" altLang="ko-KR" sz="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WORLD TEMPLATE</a:t>
            </a:r>
            <a:endParaRPr lang="ko-KR" alt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3357" y="498738"/>
            <a:ext cx="3789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DA9844"/>
                </a:solidFill>
                <a:latin typeface="Arial" pitchFamily="34" charset="0"/>
                <a:cs typeface="Arial" pitchFamily="34" charset="0"/>
              </a:rPr>
              <a:t>No.1 Presentation </a:t>
            </a:r>
            <a:endParaRPr lang="ko-KR" altLang="en-US" sz="3000" b="1" dirty="0" smtClean="0">
              <a:solidFill>
                <a:srgbClr val="DA98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67" name="다이아몬드 66"/>
          <p:cNvSpPr/>
          <p:nvPr/>
        </p:nvSpPr>
        <p:spPr>
          <a:xfrm>
            <a:off x="3645421" y="2910086"/>
            <a:ext cx="1843633" cy="1843633"/>
          </a:xfrm>
          <a:prstGeom prst="diamon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72000" y="1744241"/>
            <a:ext cx="3816424" cy="1008112"/>
          </a:xfrm>
          <a:prstGeom prst="rect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55576" y="1744241"/>
            <a:ext cx="3816424" cy="1008112"/>
          </a:xfrm>
          <a:prstGeom prst="rect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899592" y="1863577"/>
            <a:ext cx="329331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7" name="Rectangle 96"/>
          <p:cNvSpPr>
            <a:spLocks noChangeArrowheads="1"/>
          </p:cNvSpPr>
          <p:nvPr/>
        </p:nvSpPr>
        <p:spPr bwMode="auto">
          <a:xfrm>
            <a:off x="4970140" y="1863577"/>
            <a:ext cx="329331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635896" y="1700808"/>
            <a:ext cx="1872208" cy="1080120"/>
            <a:chOff x="3563888" y="1513359"/>
            <a:chExt cx="1872208" cy="1080120"/>
          </a:xfrm>
        </p:grpSpPr>
        <p:sp>
          <p:nvSpPr>
            <p:cNvPr id="89" name="이등변 삼각형 88"/>
            <p:cNvSpPr/>
            <p:nvPr/>
          </p:nvSpPr>
          <p:spPr>
            <a:xfrm flipV="1">
              <a:off x="3563888" y="1513359"/>
              <a:ext cx="1872208" cy="1080120"/>
            </a:xfrm>
            <a:prstGeom prst="triangl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3952503" y="1522884"/>
              <a:ext cx="108012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572000" y="4956026"/>
            <a:ext cx="3816424" cy="1008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55576" y="4956026"/>
            <a:ext cx="3816424" cy="1008112"/>
          </a:xfrm>
          <a:prstGeom prst="rect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899592" y="5075362"/>
            <a:ext cx="329331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4" name="Rectangle 96"/>
          <p:cNvSpPr>
            <a:spLocks noChangeArrowheads="1"/>
          </p:cNvSpPr>
          <p:nvPr/>
        </p:nvSpPr>
        <p:spPr bwMode="auto">
          <a:xfrm>
            <a:off x="4970140" y="5075362"/>
            <a:ext cx="329331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635896" y="4922118"/>
            <a:ext cx="1872208" cy="1099170"/>
            <a:chOff x="3635896" y="4922118"/>
            <a:chExt cx="1872208" cy="1099170"/>
          </a:xfrm>
        </p:grpSpPr>
        <p:sp>
          <p:nvSpPr>
            <p:cNvPr id="96" name="이등변 삼각형 95"/>
            <p:cNvSpPr/>
            <p:nvPr/>
          </p:nvSpPr>
          <p:spPr>
            <a:xfrm>
              <a:off x="3635896" y="4922118"/>
              <a:ext cx="1872208" cy="1080120"/>
            </a:xfrm>
            <a:prstGeom prst="triangl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024511" y="5313402"/>
              <a:ext cx="108012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98" name="Rectangle 41"/>
          <p:cNvSpPr>
            <a:spLocks noChangeArrowheads="1"/>
          </p:cNvSpPr>
          <p:nvPr/>
        </p:nvSpPr>
        <p:spPr bwMode="auto">
          <a:xfrm>
            <a:off x="5724128" y="3585557"/>
            <a:ext cx="280831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3761345" y="3328417"/>
            <a:ext cx="1649884" cy="8926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654993" y="3582541"/>
            <a:ext cx="280831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100" name="Oval 51"/>
          <p:cNvSpPr>
            <a:spLocks noChangeArrowheads="1"/>
          </p:cNvSpPr>
          <p:nvPr/>
        </p:nvSpPr>
        <p:spPr bwMode="auto">
          <a:xfrm rot="5400000">
            <a:off x="2158802" y="3869407"/>
            <a:ext cx="447675" cy="3743325"/>
          </a:xfrm>
          <a:prstGeom prst="ellipse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grpSp>
        <p:nvGrpSpPr>
          <p:cNvPr id="101" name="Group 114"/>
          <p:cNvGrpSpPr>
            <a:grpSpLocks/>
          </p:cNvGrpSpPr>
          <p:nvPr/>
        </p:nvGrpSpPr>
        <p:grpSpPr bwMode="auto">
          <a:xfrm>
            <a:off x="2776711" y="2516916"/>
            <a:ext cx="4166155" cy="2759623"/>
            <a:chOff x="1613" y="1312"/>
            <a:chExt cx="2990" cy="2384"/>
          </a:xfrm>
        </p:grpSpPr>
        <p:sp>
          <p:nvSpPr>
            <p:cNvPr id="102" name="Line 95"/>
            <p:cNvSpPr>
              <a:spLocks noChangeShapeType="1"/>
            </p:cNvSpPr>
            <p:nvPr/>
          </p:nvSpPr>
          <p:spPr bwMode="auto">
            <a:xfrm>
              <a:off x="1656" y="1312"/>
              <a:ext cx="2947" cy="18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 flipV="1">
              <a:off x="1613" y="2136"/>
              <a:ext cx="2878" cy="1560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4" name="Rectangle 53"/>
          <p:cNvSpPr>
            <a:spLocks noChangeArrowheads="1"/>
          </p:cNvSpPr>
          <p:nvPr/>
        </p:nvSpPr>
        <p:spPr bwMode="auto">
          <a:xfrm>
            <a:off x="6548438" y="2090738"/>
            <a:ext cx="2195512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 rot="1959665">
            <a:off x="4578736" y="3264964"/>
            <a:ext cx="16414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06" name="Rectangle 53"/>
          <p:cNvSpPr>
            <a:spLocks noChangeArrowheads="1"/>
          </p:cNvSpPr>
          <p:nvPr/>
        </p:nvSpPr>
        <p:spPr bwMode="auto">
          <a:xfrm rot="19932664" flipH="1">
            <a:off x="4617310" y="4246039"/>
            <a:ext cx="16414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07" name="AutoShape 51"/>
          <p:cNvSpPr>
            <a:spLocks noChangeArrowheads="1"/>
          </p:cNvSpPr>
          <p:nvPr/>
        </p:nvSpPr>
        <p:spPr bwMode="auto">
          <a:xfrm rot="2002028">
            <a:off x="5277498" y="2818713"/>
            <a:ext cx="798621" cy="493927"/>
          </a:xfrm>
          <a:prstGeom prst="rightArrow">
            <a:avLst>
              <a:gd name="adj1" fmla="val 36885"/>
              <a:gd name="adj2" fmla="val 57016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7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 rot="19584213" flipH="1">
            <a:off x="5277441" y="4548813"/>
            <a:ext cx="798621" cy="493927"/>
          </a:xfrm>
          <a:prstGeom prst="rightArrow">
            <a:avLst>
              <a:gd name="adj1" fmla="val 36885"/>
              <a:gd name="adj2" fmla="val 57016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7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109" name="AutoShape 3"/>
          <p:cNvSpPr>
            <a:spLocks noChangeArrowheads="1"/>
          </p:cNvSpPr>
          <p:nvPr/>
        </p:nvSpPr>
        <p:spPr bwMode="auto">
          <a:xfrm rot="-1800000">
            <a:off x="399551" y="2001344"/>
            <a:ext cx="3730625" cy="3729038"/>
          </a:xfrm>
          <a:custGeom>
            <a:avLst/>
            <a:gdLst>
              <a:gd name="G0" fmla="+- 5178 0 0"/>
              <a:gd name="G1" fmla="+- -8843259 0 0"/>
              <a:gd name="G2" fmla="+- 0 0 -8843259"/>
              <a:gd name="T0" fmla="*/ 0 256 1"/>
              <a:gd name="T1" fmla="*/ 180 256 1"/>
              <a:gd name="G3" fmla="+- -8843259 T0 T1"/>
              <a:gd name="T2" fmla="*/ 0 256 1"/>
              <a:gd name="T3" fmla="*/ 90 256 1"/>
              <a:gd name="G4" fmla="+- -8843259 T2 T3"/>
              <a:gd name="G5" fmla="*/ G4 2 1"/>
              <a:gd name="T4" fmla="*/ 90 256 1"/>
              <a:gd name="T5" fmla="*/ 0 256 1"/>
              <a:gd name="G6" fmla="+- -8843259 T4 T5"/>
              <a:gd name="G7" fmla="*/ G6 2 1"/>
              <a:gd name="G8" fmla="abs -884325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178"/>
              <a:gd name="G18" fmla="*/ 5178 1 2"/>
              <a:gd name="G19" fmla="+- G18 5400 0"/>
              <a:gd name="G20" fmla="cos G19 -8843259"/>
              <a:gd name="G21" fmla="sin G19 -8843259"/>
              <a:gd name="G22" fmla="+- G20 10800 0"/>
              <a:gd name="G23" fmla="+- G21 10800 0"/>
              <a:gd name="G24" fmla="+- 10800 0 G20"/>
              <a:gd name="G25" fmla="+- 5178 10800 0"/>
              <a:gd name="G26" fmla="?: G9 G17 G25"/>
              <a:gd name="G27" fmla="?: G9 0 21600"/>
              <a:gd name="G28" fmla="cos 10800 -8843259"/>
              <a:gd name="G29" fmla="sin 10800 -8843259"/>
              <a:gd name="G30" fmla="sin 5178 -8843259"/>
              <a:gd name="G31" fmla="+- G28 10800 0"/>
              <a:gd name="G32" fmla="+- G29 10800 0"/>
              <a:gd name="G33" fmla="+- G30 10800 0"/>
              <a:gd name="G34" fmla="?: G4 0 G31"/>
              <a:gd name="G35" fmla="?: -8843259 G34 0"/>
              <a:gd name="G36" fmla="?: G6 G35 G31"/>
              <a:gd name="G37" fmla="+- 21600 0 G36"/>
              <a:gd name="G38" fmla="?: G4 0 G33"/>
              <a:gd name="G39" fmla="?: -884325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157 w 21600"/>
              <a:gd name="T15" fmla="*/ 5144 h 21600"/>
              <a:gd name="T16" fmla="*/ 10800 w 21600"/>
              <a:gd name="T17" fmla="*/ 5622 h 21600"/>
              <a:gd name="T18" fmla="*/ 16443 w 21600"/>
              <a:gd name="T19" fmla="*/ 514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142" y="7134"/>
                </a:moveTo>
                <a:cubicBezTo>
                  <a:pt x="8113" y="6165"/>
                  <a:pt x="9428" y="5621"/>
                  <a:pt x="10800" y="5622"/>
                </a:cubicBezTo>
                <a:cubicBezTo>
                  <a:pt x="12171" y="5622"/>
                  <a:pt x="13486" y="6165"/>
                  <a:pt x="14457" y="7134"/>
                </a:cubicBezTo>
                <a:lnTo>
                  <a:pt x="18428" y="3154"/>
                </a:lnTo>
                <a:cubicBezTo>
                  <a:pt x="16403" y="1134"/>
                  <a:pt x="13660" y="-1"/>
                  <a:pt x="10799" y="0"/>
                </a:cubicBezTo>
                <a:cubicBezTo>
                  <a:pt x="7939" y="0"/>
                  <a:pt x="5196" y="1134"/>
                  <a:pt x="3171" y="3154"/>
                </a:cubicBezTo>
                <a:close/>
              </a:path>
            </a:pathLst>
          </a:cu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WordArt 4"/>
          <p:cNvSpPr>
            <a:spLocks noChangeArrowheads="1" noChangeShapeType="1" noTextEdit="1"/>
          </p:cNvSpPr>
          <p:nvPr/>
        </p:nvSpPr>
        <p:spPr bwMode="auto">
          <a:xfrm rot="-1964595">
            <a:off x="996451" y="2752232"/>
            <a:ext cx="1304925" cy="244475"/>
          </a:xfrm>
          <a:prstGeom prst="rect">
            <a:avLst/>
          </a:prstGeom>
          <a:effectLst/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rPr>
              <a:t>CONTENTS</a:t>
            </a:r>
            <a:endParaRPr kumimoji="1" lang="ko-KR" altLang="en-US" sz="1400" b="1" kern="10" dirty="0" smtClean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11" name="AutoShape 5"/>
          <p:cNvSpPr>
            <a:spLocks noChangeArrowheads="1"/>
          </p:cNvSpPr>
          <p:nvPr/>
        </p:nvSpPr>
        <p:spPr bwMode="auto">
          <a:xfrm rot="3600000">
            <a:off x="463845" y="1879901"/>
            <a:ext cx="3730625" cy="3729037"/>
          </a:xfrm>
          <a:custGeom>
            <a:avLst/>
            <a:gdLst>
              <a:gd name="G0" fmla="+- 5178 0 0"/>
              <a:gd name="G1" fmla="+- -8843259 0 0"/>
              <a:gd name="G2" fmla="+- 0 0 -8843259"/>
              <a:gd name="T0" fmla="*/ 0 256 1"/>
              <a:gd name="T1" fmla="*/ 180 256 1"/>
              <a:gd name="G3" fmla="+- -8843259 T0 T1"/>
              <a:gd name="T2" fmla="*/ 0 256 1"/>
              <a:gd name="T3" fmla="*/ 90 256 1"/>
              <a:gd name="G4" fmla="+- -8843259 T2 T3"/>
              <a:gd name="G5" fmla="*/ G4 2 1"/>
              <a:gd name="T4" fmla="*/ 90 256 1"/>
              <a:gd name="T5" fmla="*/ 0 256 1"/>
              <a:gd name="G6" fmla="+- -8843259 T4 T5"/>
              <a:gd name="G7" fmla="*/ G6 2 1"/>
              <a:gd name="G8" fmla="abs -884325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178"/>
              <a:gd name="G18" fmla="*/ 5178 1 2"/>
              <a:gd name="G19" fmla="+- G18 5400 0"/>
              <a:gd name="G20" fmla="cos G19 -8843259"/>
              <a:gd name="G21" fmla="sin G19 -8843259"/>
              <a:gd name="G22" fmla="+- G20 10800 0"/>
              <a:gd name="G23" fmla="+- G21 10800 0"/>
              <a:gd name="G24" fmla="+- 10800 0 G20"/>
              <a:gd name="G25" fmla="+- 5178 10800 0"/>
              <a:gd name="G26" fmla="?: G9 G17 G25"/>
              <a:gd name="G27" fmla="?: G9 0 21600"/>
              <a:gd name="G28" fmla="cos 10800 -8843259"/>
              <a:gd name="G29" fmla="sin 10800 -8843259"/>
              <a:gd name="G30" fmla="sin 5178 -8843259"/>
              <a:gd name="G31" fmla="+- G28 10800 0"/>
              <a:gd name="G32" fmla="+- G29 10800 0"/>
              <a:gd name="G33" fmla="+- G30 10800 0"/>
              <a:gd name="G34" fmla="?: G4 0 G31"/>
              <a:gd name="G35" fmla="?: -8843259 G34 0"/>
              <a:gd name="G36" fmla="?: G6 G35 G31"/>
              <a:gd name="G37" fmla="+- 21600 0 G36"/>
              <a:gd name="G38" fmla="?: G4 0 G33"/>
              <a:gd name="G39" fmla="?: -884325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157 w 21600"/>
              <a:gd name="T15" fmla="*/ 5144 h 21600"/>
              <a:gd name="T16" fmla="*/ 10800 w 21600"/>
              <a:gd name="T17" fmla="*/ 5622 h 21600"/>
              <a:gd name="T18" fmla="*/ 16443 w 21600"/>
              <a:gd name="T19" fmla="*/ 514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142" y="7134"/>
                </a:moveTo>
                <a:cubicBezTo>
                  <a:pt x="8113" y="6165"/>
                  <a:pt x="9428" y="5621"/>
                  <a:pt x="10800" y="5622"/>
                </a:cubicBezTo>
                <a:cubicBezTo>
                  <a:pt x="12171" y="5622"/>
                  <a:pt x="13486" y="6165"/>
                  <a:pt x="14457" y="7134"/>
                </a:cubicBezTo>
                <a:lnTo>
                  <a:pt x="18428" y="3154"/>
                </a:lnTo>
                <a:cubicBezTo>
                  <a:pt x="16403" y="1134"/>
                  <a:pt x="13660" y="-1"/>
                  <a:pt x="10799" y="0"/>
                </a:cubicBezTo>
                <a:cubicBezTo>
                  <a:pt x="7939" y="0"/>
                  <a:pt x="5196" y="1134"/>
                  <a:pt x="3171" y="3154"/>
                </a:cubicBezTo>
                <a:close/>
              </a:path>
            </a:pathLst>
          </a:cu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WordArt 6"/>
          <p:cNvSpPr>
            <a:spLocks noChangeArrowheads="1" noChangeShapeType="1" noTextEdit="1"/>
          </p:cNvSpPr>
          <p:nvPr/>
        </p:nvSpPr>
        <p:spPr bwMode="auto">
          <a:xfrm rot="3435405">
            <a:off x="2669676" y="3006232"/>
            <a:ext cx="1304925" cy="244475"/>
          </a:xfrm>
          <a:prstGeom prst="rect">
            <a:avLst/>
          </a:prstGeom>
          <a:effectLst/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rPr>
              <a:t>CONTENTS</a:t>
            </a:r>
            <a:endParaRPr kumimoji="1" lang="ko-KR" altLang="en-US" sz="1400" b="1" kern="10" dirty="0" smtClean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 rot="9000000">
            <a:off x="663076" y="1964832"/>
            <a:ext cx="3730625" cy="3729037"/>
          </a:xfrm>
          <a:custGeom>
            <a:avLst/>
            <a:gdLst>
              <a:gd name="G0" fmla="+- 5178 0 0"/>
              <a:gd name="G1" fmla="+- -8843259 0 0"/>
              <a:gd name="G2" fmla="+- 0 0 -8843259"/>
              <a:gd name="T0" fmla="*/ 0 256 1"/>
              <a:gd name="T1" fmla="*/ 180 256 1"/>
              <a:gd name="G3" fmla="+- -8843259 T0 T1"/>
              <a:gd name="T2" fmla="*/ 0 256 1"/>
              <a:gd name="T3" fmla="*/ 90 256 1"/>
              <a:gd name="G4" fmla="+- -8843259 T2 T3"/>
              <a:gd name="G5" fmla="*/ G4 2 1"/>
              <a:gd name="T4" fmla="*/ 90 256 1"/>
              <a:gd name="T5" fmla="*/ 0 256 1"/>
              <a:gd name="G6" fmla="+- -8843259 T4 T5"/>
              <a:gd name="G7" fmla="*/ G6 2 1"/>
              <a:gd name="G8" fmla="abs -884325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178"/>
              <a:gd name="G18" fmla="*/ 5178 1 2"/>
              <a:gd name="G19" fmla="+- G18 5400 0"/>
              <a:gd name="G20" fmla="cos G19 -8843259"/>
              <a:gd name="G21" fmla="sin G19 -8843259"/>
              <a:gd name="G22" fmla="+- G20 10800 0"/>
              <a:gd name="G23" fmla="+- G21 10800 0"/>
              <a:gd name="G24" fmla="+- 10800 0 G20"/>
              <a:gd name="G25" fmla="+- 5178 10800 0"/>
              <a:gd name="G26" fmla="?: G9 G17 G25"/>
              <a:gd name="G27" fmla="?: G9 0 21600"/>
              <a:gd name="G28" fmla="cos 10800 -8843259"/>
              <a:gd name="G29" fmla="sin 10800 -8843259"/>
              <a:gd name="G30" fmla="sin 5178 -8843259"/>
              <a:gd name="G31" fmla="+- G28 10800 0"/>
              <a:gd name="G32" fmla="+- G29 10800 0"/>
              <a:gd name="G33" fmla="+- G30 10800 0"/>
              <a:gd name="G34" fmla="?: G4 0 G31"/>
              <a:gd name="G35" fmla="?: -8843259 G34 0"/>
              <a:gd name="G36" fmla="?: G6 G35 G31"/>
              <a:gd name="G37" fmla="+- 21600 0 G36"/>
              <a:gd name="G38" fmla="?: G4 0 G33"/>
              <a:gd name="G39" fmla="?: -884325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157 w 21600"/>
              <a:gd name="T15" fmla="*/ 5144 h 21600"/>
              <a:gd name="T16" fmla="*/ 10800 w 21600"/>
              <a:gd name="T17" fmla="*/ 5622 h 21600"/>
              <a:gd name="T18" fmla="*/ 16443 w 21600"/>
              <a:gd name="T19" fmla="*/ 514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142" y="7134"/>
                </a:moveTo>
                <a:cubicBezTo>
                  <a:pt x="8113" y="6165"/>
                  <a:pt x="9428" y="5621"/>
                  <a:pt x="10800" y="5622"/>
                </a:cubicBezTo>
                <a:cubicBezTo>
                  <a:pt x="12171" y="5622"/>
                  <a:pt x="13486" y="6165"/>
                  <a:pt x="14457" y="7134"/>
                </a:cubicBezTo>
                <a:lnTo>
                  <a:pt x="18428" y="3154"/>
                </a:lnTo>
                <a:cubicBezTo>
                  <a:pt x="16403" y="1134"/>
                  <a:pt x="13660" y="-1"/>
                  <a:pt x="10799" y="0"/>
                </a:cubicBezTo>
                <a:cubicBezTo>
                  <a:pt x="7939" y="0"/>
                  <a:pt x="5196" y="1134"/>
                  <a:pt x="3171" y="3154"/>
                </a:cubicBezTo>
                <a:close/>
              </a:path>
            </a:pathLst>
          </a:cu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WordArt 8"/>
          <p:cNvSpPr>
            <a:spLocks noChangeArrowheads="1" noChangeShapeType="1" noTextEdit="1"/>
          </p:cNvSpPr>
          <p:nvPr/>
        </p:nvSpPr>
        <p:spPr bwMode="auto">
          <a:xfrm rot="8835405">
            <a:off x="2491876" y="4700094"/>
            <a:ext cx="1304925" cy="244475"/>
          </a:xfrm>
          <a:prstGeom prst="rect">
            <a:avLst/>
          </a:prstGeom>
          <a:effectLst/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rPr>
              <a:t>CONTENTS</a:t>
            </a:r>
            <a:endParaRPr kumimoji="1" lang="ko-KR" altLang="en-US" sz="1400" b="1" kern="10" smtClean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 rot="14400000">
            <a:off x="590845" y="2086276"/>
            <a:ext cx="3730625" cy="3729037"/>
          </a:xfrm>
          <a:custGeom>
            <a:avLst/>
            <a:gdLst>
              <a:gd name="G0" fmla="+- 5178 0 0"/>
              <a:gd name="G1" fmla="+- -8843259 0 0"/>
              <a:gd name="G2" fmla="+- 0 0 -8843259"/>
              <a:gd name="T0" fmla="*/ 0 256 1"/>
              <a:gd name="T1" fmla="*/ 180 256 1"/>
              <a:gd name="G3" fmla="+- -8843259 T0 T1"/>
              <a:gd name="T2" fmla="*/ 0 256 1"/>
              <a:gd name="T3" fmla="*/ 90 256 1"/>
              <a:gd name="G4" fmla="+- -8843259 T2 T3"/>
              <a:gd name="G5" fmla="*/ G4 2 1"/>
              <a:gd name="T4" fmla="*/ 90 256 1"/>
              <a:gd name="T5" fmla="*/ 0 256 1"/>
              <a:gd name="G6" fmla="+- -8843259 T4 T5"/>
              <a:gd name="G7" fmla="*/ G6 2 1"/>
              <a:gd name="G8" fmla="abs -884325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178"/>
              <a:gd name="G18" fmla="*/ 5178 1 2"/>
              <a:gd name="G19" fmla="+- G18 5400 0"/>
              <a:gd name="G20" fmla="cos G19 -8843259"/>
              <a:gd name="G21" fmla="sin G19 -8843259"/>
              <a:gd name="G22" fmla="+- G20 10800 0"/>
              <a:gd name="G23" fmla="+- G21 10800 0"/>
              <a:gd name="G24" fmla="+- 10800 0 G20"/>
              <a:gd name="G25" fmla="+- 5178 10800 0"/>
              <a:gd name="G26" fmla="?: G9 G17 G25"/>
              <a:gd name="G27" fmla="?: G9 0 21600"/>
              <a:gd name="G28" fmla="cos 10800 -8843259"/>
              <a:gd name="G29" fmla="sin 10800 -8843259"/>
              <a:gd name="G30" fmla="sin 5178 -8843259"/>
              <a:gd name="G31" fmla="+- G28 10800 0"/>
              <a:gd name="G32" fmla="+- G29 10800 0"/>
              <a:gd name="G33" fmla="+- G30 10800 0"/>
              <a:gd name="G34" fmla="?: G4 0 G31"/>
              <a:gd name="G35" fmla="?: -8843259 G34 0"/>
              <a:gd name="G36" fmla="?: G6 G35 G31"/>
              <a:gd name="G37" fmla="+- 21600 0 G36"/>
              <a:gd name="G38" fmla="?: G4 0 G33"/>
              <a:gd name="G39" fmla="?: -884325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157 w 21600"/>
              <a:gd name="T15" fmla="*/ 5144 h 21600"/>
              <a:gd name="T16" fmla="*/ 10800 w 21600"/>
              <a:gd name="T17" fmla="*/ 5622 h 21600"/>
              <a:gd name="T18" fmla="*/ 16443 w 21600"/>
              <a:gd name="T19" fmla="*/ 514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142" y="7134"/>
                </a:moveTo>
                <a:cubicBezTo>
                  <a:pt x="8113" y="6165"/>
                  <a:pt x="9428" y="5621"/>
                  <a:pt x="10800" y="5622"/>
                </a:cubicBezTo>
                <a:cubicBezTo>
                  <a:pt x="12171" y="5622"/>
                  <a:pt x="13486" y="6165"/>
                  <a:pt x="14457" y="7134"/>
                </a:cubicBezTo>
                <a:lnTo>
                  <a:pt x="18428" y="3154"/>
                </a:lnTo>
                <a:cubicBezTo>
                  <a:pt x="16403" y="1134"/>
                  <a:pt x="13660" y="-1"/>
                  <a:pt x="10799" y="0"/>
                </a:cubicBezTo>
                <a:cubicBezTo>
                  <a:pt x="7939" y="0"/>
                  <a:pt x="5196" y="1134"/>
                  <a:pt x="3171" y="315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WordArt 10"/>
          <p:cNvSpPr>
            <a:spLocks noChangeArrowheads="1" noChangeShapeType="1" noTextEdit="1"/>
          </p:cNvSpPr>
          <p:nvPr/>
        </p:nvSpPr>
        <p:spPr bwMode="auto">
          <a:xfrm rot="14235405">
            <a:off x="812301" y="4444507"/>
            <a:ext cx="1304925" cy="244475"/>
          </a:xfrm>
          <a:prstGeom prst="rect">
            <a:avLst/>
          </a:prstGeom>
          <a:effectLst/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rPr>
              <a:t>CONTENTS</a:t>
            </a:r>
            <a:endParaRPr kumimoji="1" lang="ko-KR" altLang="en-US" sz="1400" b="1" kern="10" smtClean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17" name="Oval 16"/>
          <p:cNvSpPr>
            <a:spLocks noChangeArrowheads="1"/>
          </p:cNvSpPr>
          <p:nvPr/>
        </p:nvSpPr>
        <p:spPr bwMode="auto">
          <a:xfrm>
            <a:off x="1352051" y="2880819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18" name="Rectangle 18"/>
          <p:cNvSpPr>
            <a:spLocks noChangeArrowheads="1"/>
          </p:cNvSpPr>
          <p:nvPr/>
        </p:nvSpPr>
        <p:spPr bwMode="auto">
          <a:xfrm>
            <a:off x="1415551" y="3380882"/>
            <a:ext cx="190341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Oval 56"/>
          <p:cNvSpPr>
            <a:spLocks noChangeArrowheads="1"/>
          </p:cNvSpPr>
          <p:nvPr/>
        </p:nvSpPr>
        <p:spPr bwMode="auto">
          <a:xfrm>
            <a:off x="6638925" y="2998611"/>
            <a:ext cx="1905001" cy="18908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41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39" name="도넛 38"/>
          <p:cNvSpPr/>
          <p:nvPr/>
        </p:nvSpPr>
        <p:spPr>
          <a:xfrm>
            <a:off x="808534" y="1700808"/>
            <a:ext cx="2376264" cy="2376264"/>
          </a:xfrm>
          <a:prstGeom prst="donut">
            <a:avLst>
              <a:gd name="adj" fmla="val 16315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56606" y="2348880"/>
            <a:ext cx="1080120" cy="1080120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도넛 40"/>
          <p:cNvSpPr/>
          <p:nvPr/>
        </p:nvSpPr>
        <p:spPr>
          <a:xfrm>
            <a:off x="3399334" y="1700808"/>
            <a:ext cx="2376264" cy="2376264"/>
          </a:xfrm>
          <a:prstGeom prst="donut">
            <a:avLst>
              <a:gd name="adj" fmla="val 16315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047406" y="2348880"/>
            <a:ext cx="1080120" cy="1080120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도넛 42"/>
          <p:cNvSpPr/>
          <p:nvPr/>
        </p:nvSpPr>
        <p:spPr>
          <a:xfrm>
            <a:off x="6066334" y="1700808"/>
            <a:ext cx="2376264" cy="2376264"/>
          </a:xfrm>
          <a:prstGeom prst="donut">
            <a:avLst>
              <a:gd name="adj" fmla="val 16315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714406" y="2348880"/>
            <a:ext cx="1080120" cy="1080120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gray">
          <a:xfrm>
            <a:off x="1221532" y="2598812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gray">
          <a:xfrm>
            <a:off x="3812332" y="2598812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gray">
          <a:xfrm>
            <a:off x="6488857" y="2598812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</a:p>
        </p:txBody>
      </p:sp>
      <p:sp>
        <p:nvSpPr>
          <p:cNvPr id="59" name="Rectangle 96"/>
          <p:cNvSpPr>
            <a:spLocks noChangeArrowheads="1"/>
          </p:cNvSpPr>
          <p:nvPr/>
        </p:nvSpPr>
        <p:spPr bwMode="auto">
          <a:xfrm>
            <a:off x="923975" y="4437112"/>
            <a:ext cx="2174431" cy="1561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600" b="1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kern="0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</p:txBody>
      </p:sp>
      <p:sp>
        <p:nvSpPr>
          <p:cNvPr id="60" name="Rectangle 96"/>
          <p:cNvSpPr>
            <a:spLocks noChangeArrowheads="1"/>
          </p:cNvSpPr>
          <p:nvPr/>
        </p:nvSpPr>
        <p:spPr bwMode="auto">
          <a:xfrm>
            <a:off x="3495725" y="4437112"/>
            <a:ext cx="2174431" cy="1561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600" b="1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kern="0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</p:txBody>
      </p:sp>
      <p:sp>
        <p:nvSpPr>
          <p:cNvPr id="61" name="Rectangle 96"/>
          <p:cNvSpPr>
            <a:spLocks noChangeArrowheads="1"/>
          </p:cNvSpPr>
          <p:nvPr/>
        </p:nvSpPr>
        <p:spPr bwMode="auto">
          <a:xfrm>
            <a:off x="6219875" y="4437112"/>
            <a:ext cx="2174431" cy="1561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600" b="1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600" kern="0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</p:txBody>
      </p:sp>
    </p:spTree>
    <p:extLst>
      <p:ext uri="{BB962C8B-B14F-4D97-AF65-F5344CB8AC3E}">
        <p14:creationId xmlns:p14="http://schemas.microsoft.com/office/powerpoint/2010/main" val="308912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5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76" name="AutoShape 48"/>
          <p:cNvSpPr>
            <a:spLocks noChangeArrowheads="1"/>
          </p:cNvSpPr>
          <p:nvPr/>
        </p:nvSpPr>
        <p:spPr bwMode="auto">
          <a:xfrm>
            <a:off x="3289253" y="2399959"/>
            <a:ext cx="2565493" cy="2016224"/>
          </a:xfrm>
          <a:prstGeom prst="upArrow">
            <a:avLst>
              <a:gd name="adj1" fmla="val 56710"/>
              <a:gd name="adj2" fmla="val 45435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916546" y="4040336"/>
            <a:ext cx="7310908" cy="1841563"/>
          </a:xfrm>
          <a:prstGeom prst="roundRect">
            <a:avLst>
              <a:gd name="adj" fmla="val 50000"/>
            </a:avLst>
          </a:prstGeom>
          <a:ln w="19050" cap="rnd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 rot="2700000">
            <a:off x="1612620" y="4433890"/>
            <a:ext cx="1090869" cy="1090869"/>
          </a:xfrm>
          <a:prstGeom prst="roundRect">
            <a:avLst>
              <a:gd name="adj" fmla="val 7849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 rot="2700000">
            <a:off x="3268715" y="4433890"/>
            <a:ext cx="1090869" cy="1090869"/>
          </a:xfrm>
          <a:prstGeom prst="roundRect">
            <a:avLst>
              <a:gd name="adj" fmla="val 7849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 rot="2700000">
            <a:off x="4913550" y="4433891"/>
            <a:ext cx="1090869" cy="1090869"/>
          </a:xfrm>
          <a:prstGeom prst="roundRect">
            <a:avLst>
              <a:gd name="adj" fmla="val 7849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 rot="2700000">
            <a:off x="6547123" y="4433891"/>
            <a:ext cx="1090869" cy="1090869"/>
          </a:xfrm>
          <a:prstGeom prst="roundRect">
            <a:avLst>
              <a:gd name="adj" fmla="val 7849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Rectangle 128"/>
          <p:cNvSpPr>
            <a:spLocks noChangeArrowheads="1"/>
          </p:cNvSpPr>
          <p:nvPr/>
        </p:nvSpPr>
        <p:spPr bwMode="auto">
          <a:xfrm>
            <a:off x="1564704" y="4576655"/>
            <a:ext cx="1186699" cy="805339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128"/>
          <p:cNvSpPr>
            <a:spLocks noChangeArrowheads="1"/>
          </p:cNvSpPr>
          <p:nvPr/>
        </p:nvSpPr>
        <p:spPr bwMode="auto">
          <a:xfrm>
            <a:off x="3209538" y="4576655"/>
            <a:ext cx="1186699" cy="805339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128"/>
          <p:cNvSpPr>
            <a:spLocks noChangeArrowheads="1"/>
          </p:cNvSpPr>
          <p:nvPr/>
        </p:nvSpPr>
        <p:spPr bwMode="auto">
          <a:xfrm>
            <a:off x="4843112" y="4576656"/>
            <a:ext cx="1186699" cy="805339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28"/>
          <p:cNvSpPr>
            <a:spLocks noChangeArrowheads="1"/>
          </p:cNvSpPr>
          <p:nvPr/>
        </p:nvSpPr>
        <p:spPr bwMode="auto">
          <a:xfrm>
            <a:off x="6465424" y="4576656"/>
            <a:ext cx="1186699" cy="805339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2434267" y="3931178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6138566" y="3931178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갈매기형 수장 87"/>
          <p:cNvSpPr/>
          <p:nvPr/>
        </p:nvSpPr>
        <p:spPr>
          <a:xfrm flipH="1">
            <a:off x="2434267" y="5805264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갈매기형 수장 88"/>
          <p:cNvSpPr/>
          <p:nvPr/>
        </p:nvSpPr>
        <p:spPr>
          <a:xfrm flipH="1">
            <a:off x="6072345" y="5785885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96"/>
          <p:cNvSpPr>
            <a:spLocks noChangeArrowheads="1"/>
          </p:cNvSpPr>
          <p:nvPr/>
        </p:nvSpPr>
        <p:spPr bwMode="auto">
          <a:xfrm>
            <a:off x="1437556" y="1579439"/>
            <a:ext cx="612068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The text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lang="ko-KR" altLang="ko-KR" sz="1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91" name="Rectangle 96"/>
          <p:cNvSpPr>
            <a:spLocks noChangeArrowheads="1"/>
          </p:cNvSpPr>
          <p:nvPr/>
        </p:nvSpPr>
        <p:spPr bwMode="auto">
          <a:xfrm>
            <a:off x="6399563" y="2615984"/>
            <a:ext cx="191685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979838" y="2615984"/>
            <a:ext cx="191685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35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963839" y="1988840"/>
            <a:ext cx="2816073" cy="1080120"/>
            <a:chOff x="963839" y="2060848"/>
            <a:chExt cx="2816073" cy="1080120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971600" y="2060848"/>
              <a:ext cx="2808312" cy="108012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963839" y="2276872"/>
              <a:ext cx="1544312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550396" y="1988840"/>
            <a:ext cx="2832695" cy="1080120"/>
            <a:chOff x="5550396" y="2060848"/>
            <a:chExt cx="2832695" cy="1080120"/>
          </a:xfrm>
        </p:grpSpPr>
        <p:sp>
          <p:nvSpPr>
            <p:cNvPr id="87" name="순서도: 대체 처리 86"/>
            <p:cNvSpPr/>
            <p:nvPr/>
          </p:nvSpPr>
          <p:spPr>
            <a:xfrm>
              <a:off x="5550396" y="2060848"/>
              <a:ext cx="2808312" cy="108012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6838779" y="2276872"/>
              <a:ext cx="1544312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83568" y="3678932"/>
            <a:ext cx="2816073" cy="1080120"/>
            <a:chOff x="683568" y="3750940"/>
            <a:chExt cx="2816073" cy="1080120"/>
          </a:xfrm>
        </p:grpSpPr>
        <p:sp>
          <p:nvSpPr>
            <p:cNvPr id="90" name="순서도: 대체 처리 89"/>
            <p:cNvSpPr/>
            <p:nvPr/>
          </p:nvSpPr>
          <p:spPr>
            <a:xfrm>
              <a:off x="691329" y="3750940"/>
              <a:ext cx="2808312" cy="108012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91" name="Rectangle 14"/>
            <p:cNvSpPr>
              <a:spLocks noChangeArrowheads="1"/>
            </p:cNvSpPr>
            <p:nvPr/>
          </p:nvSpPr>
          <p:spPr bwMode="auto">
            <a:xfrm>
              <a:off x="683568" y="3966964"/>
              <a:ext cx="1544312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558157" y="3678932"/>
            <a:ext cx="2832695" cy="1080120"/>
            <a:chOff x="5558157" y="3750940"/>
            <a:chExt cx="2832695" cy="1080120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5558157" y="3750940"/>
              <a:ext cx="2808312" cy="108012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6846540" y="3966964"/>
              <a:ext cx="1544312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411760" y="1628800"/>
            <a:ext cx="2232248" cy="1693430"/>
            <a:chOff x="2411760" y="1700808"/>
            <a:chExt cx="2232248" cy="1693430"/>
          </a:xfrm>
        </p:grpSpPr>
        <p:sp>
          <p:nvSpPr>
            <p:cNvPr id="96" name="대각선 방향의 모서리가 둥근 사각형 95"/>
            <p:cNvSpPr/>
            <p:nvPr/>
          </p:nvSpPr>
          <p:spPr>
            <a:xfrm>
              <a:off x="2411760" y="1700808"/>
              <a:ext cx="2232248" cy="1693430"/>
            </a:xfrm>
            <a:prstGeom prst="round2DiagRect">
              <a:avLst/>
            </a:pr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33"/>
            <p:cNvSpPr>
              <a:spLocks noChangeArrowheads="1"/>
            </p:cNvSpPr>
            <p:nvPr/>
          </p:nvSpPr>
          <p:spPr bwMode="auto">
            <a:xfrm>
              <a:off x="2483768" y="2055081"/>
              <a:ext cx="2088232" cy="9848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CONTENTS</a:t>
              </a:r>
              <a:r>
                <a:rPr lang="en-US" altLang="ko-KR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demonstrates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How</a:t>
              </a:r>
              <a:endParaRPr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own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text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will look</a:t>
              </a: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when</a:t>
              </a: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you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replace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the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placeholder</a:t>
              </a: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withyour</a:t>
              </a:r>
              <a:r>
                <a:rPr lang="en-US" altLang="ko-KR" sz="1000" b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own text.</a:t>
              </a:r>
              <a:endParaRPr lang="en-US" altLang="ko-KR" sz="1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716016" y="1628800"/>
            <a:ext cx="2232248" cy="1693430"/>
            <a:chOff x="4716016" y="1700808"/>
            <a:chExt cx="2232248" cy="1693430"/>
          </a:xfrm>
        </p:grpSpPr>
        <p:sp>
          <p:nvSpPr>
            <p:cNvPr id="99" name="대각선 방향의 모서리가 둥근 사각형 98"/>
            <p:cNvSpPr/>
            <p:nvPr/>
          </p:nvSpPr>
          <p:spPr>
            <a:xfrm flipH="1">
              <a:off x="4716016" y="1700808"/>
              <a:ext cx="2232248" cy="1693430"/>
            </a:xfrm>
            <a:prstGeom prst="round2DiagRect">
              <a:avLst/>
            </a:pr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4788024" y="2055081"/>
              <a:ext cx="2088232" cy="9848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CONTENTS</a:t>
              </a:r>
              <a:r>
                <a:rPr lang="en-US" altLang="ko-KR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demonstrates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How</a:t>
              </a:r>
              <a:endParaRPr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own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text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will look</a:t>
              </a: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when</a:t>
              </a: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you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replace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the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placeholder</a:t>
              </a: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withyour</a:t>
              </a:r>
              <a:r>
                <a:rPr lang="en-US" altLang="ko-KR" sz="1000" b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own text.</a:t>
              </a:r>
              <a:endParaRPr lang="en-US" altLang="ko-KR" sz="1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716016" y="3391754"/>
            <a:ext cx="2232248" cy="1693430"/>
            <a:chOff x="4716016" y="3463762"/>
            <a:chExt cx="2232248" cy="1693430"/>
          </a:xfrm>
        </p:grpSpPr>
        <p:sp>
          <p:nvSpPr>
            <p:cNvPr id="102" name="대각선 방향의 모서리가 둥근 사각형 101"/>
            <p:cNvSpPr/>
            <p:nvPr/>
          </p:nvSpPr>
          <p:spPr>
            <a:xfrm>
              <a:off x="4716016" y="3463762"/>
              <a:ext cx="2232248" cy="1693430"/>
            </a:xfrm>
            <a:prstGeom prst="round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4788024" y="3818035"/>
              <a:ext cx="2088232" cy="9848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CONTENTS</a:t>
              </a:r>
              <a:r>
                <a:rPr lang="en-US" altLang="ko-KR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demonstrates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How</a:t>
              </a:r>
              <a:endParaRPr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own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text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will look</a:t>
              </a: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when</a:t>
              </a: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you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replace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the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placeholder</a:t>
              </a:r>
            </a:p>
            <a:p>
              <a:pPr algn="ctr"/>
              <a:r>
                <a:rPr lang="en-US" altLang="ko-KR" sz="1000" b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withyour</a:t>
              </a:r>
              <a:r>
                <a:rPr lang="en-US" altLang="ko-KR" sz="1000" b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0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own text.</a:t>
              </a:r>
              <a:endParaRPr lang="en-US" altLang="ko-KR" sz="1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080295" y="3395092"/>
            <a:ext cx="2563488" cy="1944715"/>
            <a:chOff x="2080295" y="3467100"/>
            <a:chExt cx="2563488" cy="1944715"/>
          </a:xfrm>
        </p:grpSpPr>
        <p:sp>
          <p:nvSpPr>
            <p:cNvPr id="105" name="대각선 방향의 모서리가 둥근 사각형 104"/>
            <p:cNvSpPr/>
            <p:nvPr/>
          </p:nvSpPr>
          <p:spPr>
            <a:xfrm flipH="1">
              <a:off x="2080295" y="3467100"/>
              <a:ext cx="2563488" cy="1944715"/>
            </a:xfrm>
            <a:prstGeom prst="round2DiagRect">
              <a:avLst/>
            </a:pr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Rectangle 41"/>
            <p:cNvSpPr>
              <a:spLocks noChangeArrowheads="1"/>
            </p:cNvSpPr>
            <p:nvPr/>
          </p:nvSpPr>
          <p:spPr bwMode="auto">
            <a:xfrm>
              <a:off x="2349835" y="4377298"/>
              <a:ext cx="1990725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The text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demonstrates How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your own text will look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when you replace the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placeholder with your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ko-KR" sz="10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own text.</a:t>
              </a:r>
              <a:endParaRPr lang="ko-KR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7" name="Rectangle 5"/>
            <p:cNvSpPr>
              <a:spLocks noChangeArrowheads="1"/>
            </p:cNvSpPr>
            <p:nvPr/>
          </p:nvSpPr>
          <p:spPr bwMode="gray">
            <a:xfrm>
              <a:off x="2123728" y="3801234"/>
              <a:ext cx="2442939" cy="5665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Click to</a:t>
              </a:r>
            </a:p>
            <a:p>
              <a:pPr marL="381000" indent="-38100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Add contents</a:t>
              </a:r>
            </a:p>
          </p:txBody>
        </p:sp>
      </p:grpSp>
      <p:sp>
        <p:nvSpPr>
          <p:cNvPr id="108" name="Rectangle 53"/>
          <p:cNvSpPr>
            <a:spLocks noChangeArrowheads="1"/>
          </p:cNvSpPr>
          <p:nvPr/>
        </p:nvSpPr>
        <p:spPr bwMode="auto">
          <a:xfrm>
            <a:off x="1457325" y="5703639"/>
            <a:ext cx="61721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556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56" name="자유형 55"/>
          <p:cNvSpPr/>
          <p:nvPr/>
        </p:nvSpPr>
        <p:spPr>
          <a:xfrm>
            <a:off x="566936" y="2276872"/>
            <a:ext cx="8104423" cy="2016224"/>
          </a:xfrm>
          <a:custGeom>
            <a:avLst/>
            <a:gdLst>
              <a:gd name="connsiteX0" fmla="*/ 3037512 w 8104423"/>
              <a:gd name="connsiteY0" fmla="*/ 0 h 2016224"/>
              <a:gd name="connsiteX1" fmla="*/ 3966401 w 8104423"/>
              <a:gd name="connsiteY1" fmla="*/ 615709 h 2016224"/>
              <a:gd name="connsiteX2" fmla="*/ 4009976 w 8104423"/>
              <a:gd name="connsiteY2" fmla="*/ 756084 h 2016224"/>
              <a:gd name="connsiteX3" fmla="*/ 4792972 w 8104423"/>
              <a:gd name="connsiteY3" fmla="*/ 756084 h 2016224"/>
              <a:gd name="connsiteX4" fmla="*/ 4795219 w 8104423"/>
              <a:gd name="connsiteY4" fmla="*/ 748846 h 2016224"/>
              <a:gd name="connsiteX5" fmla="*/ 5408950 w 8104423"/>
              <a:gd name="connsiteY5" fmla="*/ 342038 h 2016224"/>
              <a:gd name="connsiteX6" fmla="*/ 6022680 w 8104423"/>
              <a:gd name="connsiteY6" fmla="*/ 748846 h 2016224"/>
              <a:gd name="connsiteX7" fmla="*/ 6024927 w 8104423"/>
              <a:gd name="connsiteY7" fmla="*/ 756084 h 2016224"/>
              <a:gd name="connsiteX8" fmla="*/ 6822372 w 8104423"/>
              <a:gd name="connsiteY8" fmla="*/ 756084 h 2016224"/>
              <a:gd name="connsiteX9" fmla="*/ 6824619 w 8104423"/>
              <a:gd name="connsiteY9" fmla="*/ 748846 h 2016224"/>
              <a:gd name="connsiteX10" fmla="*/ 7438349 w 8104423"/>
              <a:gd name="connsiteY10" fmla="*/ 342038 h 2016224"/>
              <a:gd name="connsiteX11" fmla="*/ 8104423 w 8104423"/>
              <a:gd name="connsiteY11" fmla="*/ 1008112 h 2016224"/>
              <a:gd name="connsiteX12" fmla="*/ 7438349 w 8104423"/>
              <a:gd name="connsiteY12" fmla="*/ 1674186 h 2016224"/>
              <a:gd name="connsiteX13" fmla="*/ 6824619 w 8104423"/>
              <a:gd name="connsiteY13" fmla="*/ 1267378 h 2016224"/>
              <a:gd name="connsiteX14" fmla="*/ 6822372 w 8104423"/>
              <a:gd name="connsiteY14" fmla="*/ 1260140 h 2016224"/>
              <a:gd name="connsiteX15" fmla="*/ 6024927 w 8104423"/>
              <a:gd name="connsiteY15" fmla="*/ 1260140 h 2016224"/>
              <a:gd name="connsiteX16" fmla="*/ 6022680 w 8104423"/>
              <a:gd name="connsiteY16" fmla="*/ 1267378 h 2016224"/>
              <a:gd name="connsiteX17" fmla="*/ 5408950 w 8104423"/>
              <a:gd name="connsiteY17" fmla="*/ 1674186 h 2016224"/>
              <a:gd name="connsiteX18" fmla="*/ 4795219 w 8104423"/>
              <a:gd name="connsiteY18" fmla="*/ 1267378 h 2016224"/>
              <a:gd name="connsiteX19" fmla="*/ 4792972 w 8104423"/>
              <a:gd name="connsiteY19" fmla="*/ 1260140 h 2016224"/>
              <a:gd name="connsiteX20" fmla="*/ 4009976 w 8104423"/>
              <a:gd name="connsiteY20" fmla="*/ 1260140 h 2016224"/>
              <a:gd name="connsiteX21" fmla="*/ 3966401 w 8104423"/>
              <a:gd name="connsiteY21" fmla="*/ 1400515 h 2016224"/>
              <a:gd name="connsiteX22" fmla="*/ 3037512 w 8104423"/>
              <a:gd name="connsiteY22" fmla="*/ 2016224 h 2016224"/>
              <a:gd name="connsiteX23" fmla="*/ 2108623 w 8104423"/>
              <a:gd name="connsiteY23" fmla="*/ 1400515 h 2016224"/>
              <a:gd name="connsiteX24" fmla="*/ 2065048 w 8104423"/>
              <a:gd name="connsiteY24" fmla="*/ 1260140 h 2016224"/>
              <a:gd name="connsiteX25" fmla="*/ 1282052 w 8104423"/>
              <a:gd name="connsiteY25" fmla="*/ 1260140 h 2016224"/>
              <a:gd name="connsiteX26" fmla="*/ 1279805 w 8104423"/>
              <a:gd name="connsiteY26" fmla="*/ 1267378 h 2016224"/>
              <a:gd name="connsiteX27" fmla="*/ 666074 w 8104423"/>
              <a:gd name="connsiteY27" fmla="*/ 1674186 h 2016224"/>
              <a:gd name="connsiteX28" fmla="*/ 0 w 8104423"/>
              <a:gd name="connsiteY28" fmla="*/ 1008112 h 2016224"/>
              <a:gd name="connsiteX29" fmla="*/ 666074 w 8104423"/>
              <a:gd name="connsiteY29" fmla="*/ 342038 h 2016224"/>
              <a:gd name="connsiteX30" fmla="*/ 1279805 w 8104423"/>
              <a:gd name="connsiteY30" fmla="*/ 748846 h 2016224"/>
              <a:gd name="connsiteX31" fmla="*/ 1282052 w 8104423"/>
              <a:gd name="connsiteY31" fmla="*/ 756084 h 2016224"/>
              <a:gd name="connsiteX32" fmla="*/ 2065048 w 8104423"/>
              <a:gd name="connsiteY32" fmla="*/ 756084 h 2016224"/>
              <a:gd name="connsiteX33" fmla="*/ 2108623 w 8104423"/>
              <a:gd name="connsiteY33" fmla="*/ 615709 h 2016224"/>
              <a:gd name="connsiteX34" fmla="*/ 3037512 w 8104423"/>
              <a:gd name="connsiteY3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04423" h="2016224">
                <a:moveTo>
                  <a:pt x="3037512" y="0"/>
                </a:moveTo>
                <a:cubicBezTo>
                  <a:pt x="3455086" y="0"/>
                  <a:pt x="3813362" y="253883"/>
                  <a:pt x="3966401" y="615709"/>
                </a:cubicBezTo>
                <a:lnTo>
                  <a:pt x="4009976" y="756084"/>
                </a:lnTo>
                <a:lnTo>
                  <a:pt x="4792972" y="756084"/>
                </a:lnTo>
                <a:lnTo>
                  <a:pt x="4795219" y="748846"/>
                </a:lnTo>
                <a:cubicBezTo>
                  <a:pt x="4896334" y="509782"/>
                  <a:pt x="5133052" y="342038"/>
                  <a:pt x="5408950" y="342038"/>
                </a:cubicBezTo>
                <a:cubicBezTo>
                  <a:pt x="5684847" y="342038"/>
                  <a:pt x="5921565" y="509782"/>
                  <a:pt x="6022680" y="748846"/>
                </a:cubicBezTo>
                <a:lnTo>
                  <a:pt x="6024927" y="756084"/>
                </a:lnTo>
                <a:lnTo>
                  <a:pt x="6822372" y="756084"/>
                </a:lnTo>
                <a:lnTo>
                  <a:pt x="6824619" y="748846"/>
                </a:lnTo>
                <a:cubicBezTo>
                  <a:pt x="6925734" y="509782"/>
                  <a:pt x="7162452" y="342038"/>
                  <a:pt x="7438349" y="342038"/>
                </a:cubicBezTo>
                <a:cubicBezTo>
                  <a:pt x="7806212" y="342038"/>
                  <a:pt x="8104423" y="640249"/>
                  <a:pt x="8104423" y="1008112"/>
                </a:cubicBezTo>
                <a:cubicBezTo>
                  <a:pt x="8104423" y="1375975"/>
                  <a:pt x="7806212" y="1674186"/>
                  <a:pt x="7438349" y="1674186"/>
                </a:cubicBezTo>
                <a:cubicBezTo>
                  <a:pt x="7162452" y="1674186"/>
                  <a:pt x="6925734" y="1506442"/>
                  <a:pt x="6824619" y="1267378"/>
                </a:cubicBezTo>
                <a:lnTo>
                  <a:pt x="6822372" y="1260140"/>
                </a:lnTo>
                <a:lnTo>
                  <a:pt x="6024927" y="1260140"/>
                </a:lnTo>
                <a:lnTo>
                  <a:pt x="6022680" y="1267378"/>
                </a:lnTo>
                <a:cubicBezTo>
                  <a:pt x="5921565" y="1506442"/>
                  <a:pt x="5684847" y="1674186"/>
                  <a:pt x="5408950" y="1674186"/>
                </a:cubicBezTo>
                <a:cubicBezTo>
                  <a:pt x="5133052" y="1674186"/>
                  <a:pt x="4896334" y="1506442"/>
                  <a:pt x="4795219" y="1267378"/>
                </a:cubicBezTo>
                <a:lnTo>
                  <a:pt x="4792972" y="1260140"/>
                </a:lnTo>
                <a:lnTo>
                  <a:pt x="4009976" y="1260140"/>
                </a:lnTo>
                <a:lnTo>
                  <a:pt x="3966401" y="1400515"/>
                </a:lnTo>
                <a:cubicBezTo>
                  <a:pt x="3813362" y="1762342"/>
                  <a:pt x="3455086" y="2016224"/>
                  <a:pt x="3037512" y="2016224"/>
                </a:cubicBezTo>
                <a:cubicBezTo>
                  <a:pt x="2619938" y="2016224"/>
                  <a:pt x="2261662" y="1762342"/>
                  <a:pt x="2108623" y="1400515"/>
                </a:cubicBezTo>
                <a:lnTo>
                  <a:pt x="2065048" y="1260140"/>
                </a:lnTo>
                <a:lnTo>
                  <a:pt x="1282052" y="1260140"/>
                </a:lnTo>
                <a:lnTo>
                  <a:pt x="1279805" y="1267378"/>
                </a:lnTo>
                <a:cubicBezTo>
                  <a:pt x="1178689" y="1506442"/>
                  <a:pt x="941971" y="1674186"/>
                  <a:pt x="666074" y="1674186"/>
                </a:cubicBezTo>
                <a:cubicBezTo>
                  <a:pt x="298211" y="1674186"/>
                  <a:pt x="0" y="1375975"/>
                  <a:pt x="0" y="1008112"/>
                </a:cubicBezTo>
                <a:cubicBezTo>
                  <a:pt x="0" y="640249"/>
                  <a:pt x="298211" y="342038"/>
                  <a:pt x="666074" y="342038"/>
                </a:cubicBezTo>
                <a:cubicBezTo>
                  <a:pt x="941971" y="342038"/>
                  <a:pt x="1178689" y="509782"/>
                  <a:pt x="1279805" y="748846"/>
                </a:cubicBezTo>
                <a:lnTo>
                  <a:pt x="1282052" y="756084"/>
                </a:lnTo>
                <a:lnTo>
                  <a:pt x="2065048" y="756084"/>
                </a:lnTo>
                <a:lnTo>
                  <a:pt x="2108623" y="615709"/>
                </a:lnTo>
                <a:cubicBezTo>
                  <a:pt x="2261662" y="253883"/>
                  <a:pt x="2619938" y="0"/>
                  <a:pt x="30375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1554865" y="3284984"/>
            <a:ext cx="617828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763910" y="2824361"/>
            <a:ext cx="936104" cy="936104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778249" y="2445271"/>
            <a:ext cx="1655440" cy="1655440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497835" y="2824361"/>
            <a:ext cx="936104" cy="936104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45710" y="2824361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19683" y="4375214"/>
            <a:ext cx="155773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2654674" y="4461495"/>
            <a:ext cx="189062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5222551" y="4375214"/>
            <a:ext cx="155773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7260876" y="4375214"/>
            <a:ext cx="155773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gray">
          <a:xfrm>
            <a:off x="2859038" y="3001714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448494" y="3001714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01</a:t>
            </a: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gray">
          <a:xfrm>
            <a:off x="5201469" y="3001714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02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7239819" y="3001714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03</a:t>
            </a: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2159438" y="1541116"/>
            <a:ext cx="4844175" cy="4256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add contents</a:t>
            </a:r>
          </a:p>
        </p:txBody>
      </p:sp>
    </p:spTree>
    <p:extLst>
      <p:ext uri="{BB962C8B-B14F-4D97-AF65-F5344CB8AC3E}">
        <p14:creationId xmlns:p14="http://schemas.microsoft.com/office/powerpoint/2010/main" val="135604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54" name="그룹 86"/>
          <p:cNvGrpSpPr/>
          <p:nvPr/>
        </p:nvGrpSpPr>
        <p:grpSpPr>
          <a:xfrm>
            <a:off x="1907705" y="3953004"/>
            <a:ext cx="5049700" cy="1156093"/>
            <a:chOff x="1802457" y="4148138"/>
            <a:chExt cx="5616575" cy="1285875"/>
          </a:xfrm>
        </p:grpSpPr>
        <p:sp>
          <p:nvSpPr>
            <p:cNvPr id="55" name="Line 2"/>
            <p:cNvSpPr>
              <a:spLocks noChangeShapeType="1"/>
            </p:cNvSpPr>
            <p:nvPr/>
          </p:nvSpPr>
          <p:spPr bwMode="auto">
            <a:xfrm flipV="1">
              <a:off x="3747145" y="4283075"/>
              <a:ext cx="792162" cy="10795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 flipV="1">
              <a:off x="1802457" y="4148138"/>
              <a:ext cx="2273300" cy="1143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Line 4"/>
            <p:cNvSpPr>
              <a:spLocks noChangeShapeType="1"/>
            </p:cNvSpPr>
            <p:nvPr/>
          </p:nvSpPr>
          <p:spPr bwMode="auto">
            <a:xfrm flipH="1" flipV="1">
              <a:off x="5034607" y="4148138"/>
              <a:ext cx="2384425" cy="121443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H="1" flipV="1">
              <a:off x="4548832" y="4310063"/>
              <a:ext cx="854075" cy="112395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85"/>
          <p:cNvGrpSpPr/>
          <p:nvPr/>
        </p:nvGrpSpPr>
        <p:grpSpPr>
          <a:xfrm>
            <a:off x="1979713" y="2372673"/>
            <a:ext cx="5049702" cy="1190348"/>
            <a:chOff x="1802457" y="2122488"/>
            <a:chExt cx="5616575" cy="1323975"/>
          </a:xfrm>
        </p:grpSpPr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3761432" y="2151063"/>
              <a:ext cx="790575" cy="11334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1802457" y="2266950"/>
              <a:ext cx="2273300" cy="117951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034607" y="2193925"/>
              <a:ext cx="2384425" cy="12525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H="1">
              <a:off x="4548832" y="2122488"/>
              <a:ext cx="782638" cy="116205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6691609" y="3271447"/>
            <a:ext cx="178451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683568" y="3271447"/>
            <a:ext cx="178451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781325" y="3339178"/>
            <a:ext cx="3400751" cy="841564"/>
            <a:chOff x="2709317" y="3284985"/>
            <a:chExt cx="3782516" cy="936037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675708" y="3296738"/>
              <a:ext cx="1717675" cy="9242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709317" y="3284985"/>
              <a:ext cx="3782516" cy="911721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9912" y="3460648"/>
              <a:ext cx="1656184" cy="6504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</a:t>
              </a: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1115616" y="1412626"/>
            <a:ext cx="1618508" cy="1618508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131840" y="1657202"/>
            <a:ext cx="1231404" cy="1231404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767188" y="1124744"/>
            <a:ext cx="1619846" cy="1619846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804248" y="1664470"/>
            <a:ext cx="1296144" cy="12961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1156879" y="1799408"/>
            <a:ext cx="154431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2957824" y="1926641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4809195" y="1512120"/>
            <a:ext cx="154431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6666236" y="1962645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690977" y="4681387"/>
            <a:ext cx="1230066" cy="1230066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005561" y="4681538"/>
            <a:ext cx="1231404" cy="1231404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061345" y="4869160"/>
            <a:ext cx="1619846" cy="1619846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259633" y="4494435"/>
            <a:ext cx="1489026" cy="14890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6516217" y="4952328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4831545" y="4953073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103352" y="5256536"/>
            <a:ext cx="154431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1356121" y="4823743"/>
            <a:ext cx="131552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57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85641" y="2260657"/>
            <a:ext cx="1944216" cy="1008112"/>
            <a:chOff x="485641" y="2260657"/>
            <a:chExt cx="1944216" cy="1008112"/>
          </a:xfrm>
        </p:grpSpPr>
        <p:sp>
          <p:nvSpPr>
            <p:cNvPr id="44" name="현 43"/>
            <p:cNvSpPr/>
            <p:nvPr/>
          </p:nvSpPr>
          <p:spPr>
            <a:xfrm rot="6300000">
              <a:off x="953693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>
              <a:solidFill>
                <a:srgbClr val="009F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5641" y="2723436"/>
              <a:ext cx="1944216" cy="360040"/>
            </a:xfrm>
            <a:prstGeom prst="rect">
              <a:avLst/>
            </a:pr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989697" y="2333779"/>
            <a:ext cx="936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01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7069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485641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562091" y="2260657"/>
            <a:ext cx="1944216" cy="1008112"/>
            <a:chOff x="2562091" y="2260657"/>
            <a:chExt cx="1944216" cy="1008112"/>
          </a:xfrm>
        </p:grpSpPr>
        <p:sp>
          <p:nvSpPr>
            <p:cNvPr id="50" name="현 49"/>
            <p:cNvSpPr/>
            <p:nvPr/>
          </p:nvSpPr>
          <p:spPr>
            <a:xfrm rot="6300000">
              <a:off x="3030143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>
              <a:solidFill>
                <a:srgbClr val="89D4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62091" y="2723436"/>
              <a:ext cx="1944216" cy="360040"/>
            </a:xfrm>
            <a:prstGeom prst="rect">
              <a:avLst/>
            </a:pr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3066147" y="2333779"/>
            <a:ext cx="936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02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53519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2562091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38541" y="2260657"/>
            <a:ext cx="1944216" cy="1008112"/>
            <a:chOff x="4638541" y="2260657"/>
            <a:chExt cx="1944216" cy="1008112"/>
          </a:xfrm>
        </p:grpSpPr>
        <p:sp>
          <p:nvSpPr>
            <p:cNvPr id="90" name="현 89"/>
            <p:cNvSpPr/>
            <p:nvPr/>
          </p:nvSpPr>
          <p:spPr>
            <a:xfrm rot="6300000">
              <a:off x="5106593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>
              <a:solidFill>
                <a:srgbClr val="00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638541" y="2723436"/>
              <a:ext cx="1944216" cy="360040"/>
            </a:xfrm>
            <a:prstGeom prst="rect">
              <a:avLst/>
            </a:pr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5142597" y="2333779"/>
            <a:ext cx="936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03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629969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4638541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6705466" y="2260657"/>
            <a:ext cx="1944216" cy="1008112"/>
            <a:chOff x="6705466" y="2260657"/>
            <a:chExt cx="1944216" cy="1008112"/>
          </a:xfrm>
        </p:grpSpPr>
        <p:sp>
          <p:nvSpPr>
            <p:cNvPr id="96" name="현 95"/>
            <p:cNvSpPr/>
            <p:nvPr/>
          </p:nvSpPr>
          <p:spPr>
            <a:xfrm rot="6300000">
              <a:off x="7173518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705466" y="2723436"/>
              <a:ext cx="1944216" cy="360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7209522" y="2333779"/>
            <a:ext cx="936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04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696894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6705466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gray">
          <a:xfrm>
            <a:off x="1917229" y="1412776"/>
            <a:ext cx="5328592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  <p:extLst>
      <p:ext uri="{BB962C8B-B14F-4D97-AF65-F5344CB8AC3E}">
        <p14:creationId xmlns:p14="http://schemas.microsoft.com/office/powerpoint/2010/main" val="155415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4788" y="1844824"/>
            <a:ext cx="1800200" cy="3672408"/>
          </a:xfrm>
          <a:prstGeom prst="roundRect">
            <a:avLst>
              <a:gd name="adj" fmla="val 882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88036" y="1628800"/>
            <a:ext cx="936104" cy="936104"/>
            <a:chOff x="899592" y="1628800"/>
            <a:chExt cx="936104" cy="936104"/>
          </a:xfrm>
        </p:grpSpPr>
        <p:sp>
          <p:nvSpPr>
            <p:cNvPr id="61" name="순서도: 페이지 연결자 60"/>
            <p:cNvSpPr/>
            <p:nvPr/>
          </p:nvSpPr>
          <p:spPr>
            <a:xfrm>
              <a:off x="899592" y="1628800"/>
              <a:ext cx="936104" cy="936104"/>
            </a:xfrm>
            <a:prstGeom prst="flowChartOffpageConnector">
              <a:avLst/>
            </a:pr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7692" y="1791866"/>
              <a:ext cx="865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30610" y="2867794"/>
            <a:ext cx="1713334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643436" y="4905722"/>
            <a:ext cx="1559793" cy="482352"/>
            <a:chOff x="654992" y="4905722"/>
            <a:chExt cx="1559793" cy="48235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54992" y="4905722"/>
              <a:ext cx="1559793" cy="482352"/>
            </a:xfrm>
            <a:prstGeom prst="roundRect">
              <a:avLst>
                <a:gd name="adj" fmla="val 23569"/>
              </a:avLst>
            </a:pr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662732" y="4962232"/>
              <a:ext cx="154431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 TEXT</a:t>
              </a:r>
              <a:endParaRPr kumimoji="1" lang="ko-KR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2627784" y="1844824"/>
            <a:ext cx="1800200" cy="3672408"/>
          </a:xfrm>
          <a:prstGeom prst="roundRect">
            <a:avLst>
              <a:gd name="adj" fmla="val 882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976268" y="1628800"/>
            <a:ext cx="936104" cy="936104"/>
            <a:chOff x="899592" y="1628800"/>
            <a:chExt cx="936104" cy="936104"/>
          </a:xfrm>
        </p:grpSpPr>
        <p:sp>
          <p:nvSpPr>
            <p:cNvPr id="69" name="순서도: 페이지 연결자 68"/>
            <p:cNvSpPr/>
            <p:nvPr/>
          </p:nvSpPr>
          <p:spPr>
            <a:xfrm>
              <a:off x="899592" y="1628800"/>
              <a:ext cx="936104" cy="936104"/>
            </a:xfrm>
            <a:prstGeom prst="flowChartOffpageConnector">
              <a:avLst/>
            </a:pr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7692" y="1791866"/>
              <a:ext cx="865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" name="Rectangle 26"/>
          <p:cNvSpPr>
            <a:spLocks noChangeArrowheads="1"/>
          </p:cNvSpPr>
          <p:nvPr/>
        </p:nvSpPr>
        <p:spPr bwMode="auto">
          <a:xfrm>
            <a:off x="2718842" y="2867794"/>
            <a:ext cx="1713334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731668" y="4905722"/>
            <a:ext cx="1559793" cy="482352"/>
            <a:chOff x="654992" y="4905722"/>
            <a:chExt cx="1559793" cy="482352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54992" y="4905722"/>
              <a:ext cx="1559793" cy="482352"/>
            </a:xfrm>
            <a:prstGeom prst="roundRect">
              <a:avLst>
                <a:gd name="adj" fmla="val 23569"/>
              </a:avLst>
            </a:pr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662732" y="4962232"/>
              <a:ext cx="154431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 TEXT</a:t>
              </a:r>
              <a:endParaRPr kumimoji="1" lang="ko-KR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711824" y="1844824"/>
            <a:ext cx="1800200" cy="3672408"/>
          </a:xfrm>
          <a:prstGeom prst="roundRect">
            <a:avLst>
              <a:gd name="adj" fmla="val 882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060308" y="1628800"/>
            <a:ext cx="936104" cy="936104"/>
            <a:chOff x="899592" y="1628800"/>
            <a:chExt cx="936104" cy="936104"/>
          </a:xfrm>
        </p:grpSpPr>
        <p:sp>
          <p:nvSpPr>
            <p:cNvPr id="77" name="순서도: 페이지 연결자 76"/>
            <p:cNvSpPr/>
            <p:nvPr/>
          </p:nvSpPr>
          <p:spPr>
            <a:xfrm>
              <a:off x="899592" y="1628800"/>
              <a:ext cx="936104" cy="936104"/>
            </a:xfrm>
            <a:prstGeom prst="flowChartOffpageConnector">
              <a:avLst/>
            </a:pr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7692" y="1791866"/>
              <a:ext cx="865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Rectangle 26"/>
          <p:cNvSpPr>
            <a:spLocks noChangeArrowheads="1"/>
          </p:cNvSpPr>
          <p:nvPr/>
        </p:nvSpPr>
        <p:spPr bwMode="auto">
          <a:xfrm>
            <a:off x="4802882" y="2867794"/>
            <a:ext cx="1713334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827264" y="4905722"/>
            <a:ext cx="1559793" cy="482352"/>
            <a:chOff x="654992" y="4905722"/>
            <a:chExt cx="1559793" cy="482352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654992" y="4905722"/>
              <a:ext cx="1559793" cy="482352"/>
            </a:xfrm>
            <a:prstGeom prst="roundRect">
              <a:avLst>
                <a:gd name="adj" fmla="val 23569"/>
              </a:avLst>
            </a:pr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662732" y="4962232"/>
              <a:ext cx="154431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 TEXT</a:t>
              </a:r>
              <a:endParaRPr kumimoji="1" lang="ko-KR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6800056" y="1844824"/>
            <a:ext cx="1800200" cy="3672408"/>
          </a:xfrm>
          <a:prstGeom prst="roundRect">
            <a:avLst>
              <a:gd name="adj" fmla="val 882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48540" y="1628800"/>
            <a:ext cx="936104" cy="936104"/>
            <a:chOff x="899592" y="1628800"/>
            <a:chExt cx="936104" cy="936104"/>
          </a:xfrm>
        </p:grpSpPr>
        <p:sp>
          <p:nvSpPr>
            <p:cNvPr id="85" name="순서도: 페이지 연결자 84"/>
            <p:cNvSpPr/>
            <p:nvPr/>
          </p:nvSpPr>
          <p:spPr>
            <a:xfrm>
              <a:off x="899592" y="1628800"/>
              <a:ext cx="936104" cy="936104"/>
            </a:xfrm>
            <a:prstGeom prst="flowChartOffpage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37692" y="1791866"/>
              <a:ext cx="865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6891114" y="2867794"/>
            <a:ext cx="1713334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 will look when you replace the 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15496" y="4905722"/>
            <a:ext cx="1559793" cy="482352"/>
            <a:chOff x="654992" y="4905722"/>
            <a:chExt cx="1559793" cy="48235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654992" y="4905722"/>
              <a:ext cx="1559793" cy="482352"/>
            </a:xfrm>
            <a:prstGeom prst="roundRect">
              <a:avLst>
                <a:gd name="adj" fmla="val 23569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662732" y="4962232"/>
              <a:ext cx="154431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 TEXT</a:t>
              </a:r>
              <a:endParaRPr kumimoji="1" lang="ko-KR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91" name="Rectangle 53"/>
          <p:cNvSpPr>
            <a:spLocks noChangeArrowheads="1"/>
          </p:cNvSpPr>
          <p:nvPr/>
        </p:nvSpPr>
        <p:spPr bwMode="auto">
          <a:xfrm>
            <a:off x="1457325" y="5699348"/>
            <a:ext cx="61721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42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2647950" y="5730317"/>
            <a:ext cx="3800475" cy="403246"/>
          </a:xfrm>
          <a:prstGeom prst="roundRect">
            <a:avLst>
              <a:gd name="adj" fmla="val 47096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889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1" name="차트 90"/>
          <p:cNvGraphicFramePr/>
          <p:nvPr>
            <p:extLst>
              <p:ext uri="{D42A27DB-BD31-4B8C-83A1-F6EECF244321}">
                <p14:modId xmlns:p14="http://schemas.microsoft.com/office/powerpoint/2010/main" val="478498208"/>
              </p:ext>
            </p:extLst>
          </p:nvPr>
        </p:nvGraphicFramePr>
        <p:xfrm>
          <a:off x="962025" y="1869529"/>
          <a:ext cx="7096125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" name="설명선 2(테두리 없음) 91"/>
          <p:cNvSpPr/>
          <p:nvPr/>
        </p:nvSpPr>
        <p:spPr bwMode="auto">
          <a:xfrm flipH="1">
            <a:off x="6920137" y="1545679"/>
            <a:ext cx="1752600" cy="1247775"/>
          </a:xfrm>
          <a:prstGeom prst="callout2">
            <a:avLst>
              <a:gd name="adj1" fmla="val 52216"/>
              <a:gd name="adj2" fmla="val 103157"/>
              <a:gd name="adj3" fmla="val 52205"/>
              <a:gd name="adj4" fmla="val 135506"/>
              <a:gd name="adj5" fmla="val 147717"/>
              <a:gd name="adj6" fmla="val 179418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93" name="설명선 2(테두리 없음) 92"/>
          <p:cNvSpPr/>
          <p:nvPr/>
        </p:nvSpPr>
        <p:spPr bwMode="auto">
          <a:xfrm>
            <a:off x="352425" y="4384129"/>
            <a:ext cx="1752600" cy="1247775"/>
          </a:xfrm>
          <a:prstGeom prst="callout2">
            <a:avLst>
              <a:gd name="adj1" fmla="val 52216"/>
              <a:gd name="adj2" fmla="val 103157"/>
              <a:gd name="adj3" fmla="val 52205"/>
              <a:gd name="adj4" fmla="val 135506"/>
              <a:gd name="adj5" fmla="val -34726"/>
              <a:gd name="adj6" fmla="val 162027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94" name="설명선 2(테두리 없음) 93"/>
          <p:cNvSpPr/>
          <p:nvPr/>
        </p:nvSpPr>
        <p:spPr bwMode="auto">
          <a:xfrm>
            <a:off x="695325" y="2040980"/>
            <a:ext cx="1457324" cy="400050"/>
          </a:xfrm>
          <a:prstGeom prst="callout2">
            <a:avLst>
              <a:gd name="adj1" fmla="val 52216"/>
              <a:gd name="adj2" fmla="val 93353"/>
              <a:gd name="adj3" fmla="val 52205"/>
              <a:gd name="adj4" fmla="val 135506"/>
              <a:gd name="adj5" fmla="val 147717"/>
              <a:gd name="adj6" fmla="val 179418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endParaRPr kumimoji="1"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95" name="설명선 2(테두리 없음) 94"/>
          <p:cNvSpPr/>
          <p:nvPr/>
        </p:nvSpPr>
        <p:spPr bwMode="auto">
          <a:xfrm>
            <a:off x="1390650" y="1427981"/>
            <a:ext cx="1457324" cy="400050"/>
          </a:xfrm>
          <a:prstGeom prst="callout2">
            <a:avLst>
              <a:gd name="adj1" fmla="val 52216"/>
              <a:gd name="adj2" fmla="val 93353"/>
              <a:gd name="adj3" fmla="val 52205"/>
              <a:gd name="adj4" fmla="val 135506"/>
              <a:gd name="adj5" fmla="val 233431"/>
              <a:gd name="adj6" fmla="val 196412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endParaRPr kumimoji="1"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12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4536253" y="404664"/>
            <a:ext cx="3017511" cy="541006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/>
              <a:t>Contents</a:t>
            </a:r>
            <a:endParaRPr lang="ko-KR" altLang="en-US" sz="5000" dirty="0"/>
          </a:p>
        </p:txBody>
      </p:sp>
      <p:sp>
        <p:nvSpPr>
          <p:cNvPr id="27" name="직사각형 26"/>
          <p:cNvSpPr/>
          <p:nvPr/>
        </p:nvSpPr>
        <p:spPr>
          <a:xfrm>
            <a:off x="3971443" y="1736951"/>
            <a:ext cx="4858555" cy="8225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8" name="오른쪽 화살표 설명선 27"/>
          <p:cNvSpPr/>
          <p:nvPr/>
        </p:nvSpPr>
        <p:spPr>
          <a:xfrm rot="10800000" flipH="1">
            <a:off x="3222753" y="1732454"/>
            <a:ext cx="1290164" cy="832448"/>
          </a:xfrm>
          <a:prstGeom prst="rightArrowCallout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1887068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4706380" y="1889916"/>
            <a:ext cx="41861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1918" y="2809727"/>
            <a:ext cx="4858555" cy="8298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3" name="오른쪽 화살표 설명선 32"/>
          <p:cNvSpPr/>
          <p:nvPr/>
        </p:nvSpPr>
        <p:spPr>
          <a:xfrm rot="10800000" flipH="1">
            <a:off x="3222753" y="2812574"/>
            <a:ext cx="1290164" cy="832448"/>
          </a:xfrm>
          <a:prstGeom prst="rightArrowCallout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3848" y="2967188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4696855" y="2970036"/>
            <a:ext cx="419562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61917" y="3898139"/>
            <a:ext cx="4858555" cy="82156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8" name="오른쪽 화살표 설명선 37"/>
          <p:cNvSpPr/>
          <p:nvPr/>
        </p:nvSpPr>
        <p:spPr>
          <a:xfrm rot="10800000" flipH="1">
            <a:off x="3222754" y="3892695"/>
            <a:ext cx="1290164" cy="832448"/>
          </a:xfrm>
          <a:prstGeom prst="rightArrowCallout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3848" y="4047309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4696854" y="4050157"/>
            <a:ext cx="4195626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61918" y="4978259"/>
            <a:ext cx="4858555" cy="8215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3" name="오른쪽 화살표 설명선 42"/>
          <p:cNvSpPr/>
          <p:nvPr/>
        </p:nvSpPr>
        <p:spPr>
          <a:xfrm rot="10800000" flipH="1">
            <a:off x="3222753" y="4972815"/>
            <a:ext cx="1290164" cy="832448"/>
          </a:xfrm>
          <a:prstGeom prst="rightArrowCallou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3848" y="5127429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gray">
          <a:xfrm>
            <a:off x="4696855" y="5130277"/>
            <a:ext cx="419562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부제목 6"/>
          <p:cNvSpPr txBox="1">
            <a:spLocks/>
          </p:cNvSpPr>
          <p:nvPr/>
        </p:nvSpPr>
        <p:spPr>
          <a:xfrm>
            <a:off x="3491880" y="1053821"/>
            <a:ext cx="5106256" cy="430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relative number of presentations that will  target the audience as a logical expression unnecessary information is released or increased alignment will fail.</a:t>
            </a:r>
          </a:p>
          <a:p>
            <a:pPr marL="0" indent="0" algn="ctr">
              <a:buNone/>
            </a:pPr>
            <a:endParaRPr lang="ko-KR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106" name="굽은 화살표 105"/>
          <p:cNvSpPr/>
          <p:nvPr/>
        </p:nvSpPr>
        <p:spPr>
          <a:xfrm>
            <a:off x="5652120" y="4488810"/>
            <a:ext cx="2304256" cy="25405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5659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굽은 화살표 106"/>
          <p:cNvSpPr/>
          <p:nvPr/>
        </p:nvSpPr>
        <p:spPr>
          <a:xfrm>
            <a:off x="4984998" y="3140968"/>
            <a:ext cx="2664296" cy="38884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917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위쪽 화살표 107"/>
          <p:cNvSpPr/>
          <p:nvPr/>
        </p:nvSpPr>
        <p:spPr>
          <a:xfrm>
            <a:off x="3851920" y="2376264"/>
            <a:ext cx="1512168" cy="4653136"/>
          </a:xfrm>
          <a:prstGeom prst="upArrow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굽은 화살표 108"/>
          <p:cNvSpPr/>
          <p:nvPr/>
        </p:nvSpPr>
        <p:spPr>
          <a:xfrm flipH="1">
            <a:off x="1259657" y="4488810"/>
            <a:ext cx="2304256" cy="25405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5659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굽은 화살표 109"/>
          <p:cNvSpPr/>
          <p:nvPr/>
        </p:nvSpPr>
        <p:spPr>
          <a:xfrm flipH="1">
            <a:off x="1566714" y="3140968"/>
            <a:ext cx="2664296" cy="38884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917"/>
            </a:avLst>
          </a:prstGeom>
          <a:solidFill>
            <a:srgbClr val="89D4E3"/>
          </a:solidFill>
          <a:ln w="3175">
            <a:solidFill>
              <a:srgbClr val="89D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Rectangle 96"/>
          <p:cNvSpPr>
            <a:spLocks noChangeArrowheads="1"/>
          </p:cNvSpPr>
          <p:nvPr/>
        </p:nvSpPr>
        <p:spPr bwMode="auto">
          <a:xfrm>
            <a:off x="5796136" y="2132856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2" name="Rectangle 53"/>
          <p:cNvSpPr>
            <a:spLocks noChangeArrowheads="1"/>
          </p:cNvSpPr>
          <p:nvPr/>
        </p:nvSpPr>
        <p:spPr bwMode="auto">
          <a:xfrm>
            <a:off x="3707904" y="1556792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3" name="Rectangle 96"/>
          <p:cNvSpPr>
            <a:spLocks noChangeArrowheads="1"/>
          </p:cNvSpPr>
          <p:nvPr/>
        </p:nvSpPr>
        <p:spPr bwMode="auto">
          <a:xfrm>
            <a:off x="683568" y="2132856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3743908" y="375942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rot="19523564">
            <a:off x="5420839" y="3953602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 rot="2089427">
            <a:off x="2103283" y="3995236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rot="19523564">
            <a:off x="5955409" y="5215985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 rot="2089427">
            <a:off x="1490839" y="5198132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431649" y="2288393"/>
            <a:ext cx="348519" cy="348519"/>
          </a:xfrm>
          <a:prstGeom prst="ellipse">
            <a:avLst/>
          </a:prstGeom>
          <a:solidFill>
            <a:schemeClr val="bg1"/>
          </a:solidFill>
          <a:ln>
            <a:solidFill>
              <a:srgbClr val="009F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24328" y="3645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0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390228" y="36450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89D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062658" y="489773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68258" y="489773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92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26" name="타원 25"/>
          <p:cNvSpPr/>
          <p:nvPr/>
        </p:nvSpPr>
        <p:spPr>
          <a:xfrm>
            <a:off x="1751472" y="2321505"/>
            <a:ext cx="5868063" cy="2056782"/>
          </a:xfrm>
          <a:prstGeom prst="ellipse">
            <a:avLst/>
          </a:prstGeom>
          <a:noFill/>
          <a:ln w="25400" algn="ctr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914628" y="2511871"/>
            <a:ext cx="4408763" cy="1699820"/>
          </a:xfrm>
          <a:prstGeom prst="ellipse">
            <a:avLst/>
          </a:prstGeom>
          <a:noFill/>
          <a:ln w="25400" algn="ctr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74919" y="2662865"/>
            <a:ext cx="3312368" cy="1404810"/>
          </a:xfrm>
          <a:prstGeom prst="ellipse">
            <a:avLst/>
          </a:prstGeom>
          <a:noFill/>
          <a:ln w="25400" algn="ctr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547664" y="2673636"/>
            <a:ext cx="1366413" cy="1366413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642871" y="3033677"/>
            <a:ext cx="11759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ADD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TEXT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650722" y="2699523"/>
            <a:ext cx="933278" cy="933278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631412" y="2873775"/>
            <a:ext cx="9718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621" y="3206405"/>
            <a:ext cx="933278" cy="933278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5603311" y="3380657"/>
            <a:ext cx="9718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38954" y="2339483"/>
            <a:ext cx="933278" cy="933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6719644" y="2513735"/>
            <a:ext cx="9718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2832070" y="2997778"/>
            <a:ext cx="1850554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 TEXT</a:t>
            </a:r>
          </a:p>
        </p:txBody>
      </p:sp>
      <p:sp>
        <p:nvSpPr>
          <p:cNvPr id="38" name="AutoShape 53"/>
          <p:cNvSpPr>
            <a:spLocks noChangeArrowheads="1"/>
          </p:cNvSpPr>
          <p:nvPr/>
        </p:nvSpPr>
        <p:spPr bwMode="auto">
          <a:xfrm rot="5400000">
            <a:off x="3681147" y="2650183"/>
            <a:ext cx="219075" cy="66675"/>
          </a:xfrm>
          <a:prstGeom prst="triangle">
            <a:avLst>
              <a:gd name="adj" fmla="val 50000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9" name="AutoShape 58"/>
          <p:cNvSpPr>
            <a:spLocks noChangeArrowheads="1"/>
          </p:cNvSpPr>
          <p:nvPr/>
        </p:nvSpPr>
        <p:spPr bwMode="auto">
          <a:xfrm rot="16200000" flipH="1">
            <a:off x="4800951" y="4119124"/>
            <a:ext cx="219075" cy="76200"/>
          </a:xfrm>
          <a:prstGeom prst="triangle">
            <a:avLst>
              <a:gd name="adj" fmla="val 50000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0" name="AutoShape 53"/>
          <p:cNvSpPr>
            <a:spLocks noChangeArrowheads="1"/>
          </p:cNvSpPr>
          <p:nvPr/>
        </p:nvSpPr>
        <p:spPr bwMode="auto">
          <a:xfrm rot="5400000">
            <a:off x="6997490" y="3877133"/>
            <a:ext cx="219075" cy="66675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3075853" y="1340768"/>
            <a:ext cx="2955956" cy="4256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Add contents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gray">
          <a:xfrm>
            <a:off x="899592" y="1628800"/>
            <a:ext cx="7308478" cy="3604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 anchor="ctr"/>
          <a:lstStyle/>
          <a:p>
            <a:pPr marL="190500" indent="-190500" algn="ctr"/>
            <a:r>
              <a:rPr kumimoji="0" lang="en-US" altLang="ko-KR" sz="1000" b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 demonstrates how your </a:t>
            </a:r>
            <a:r>
              <a:rPr kumimoji="0" lang="en-US" altLang="ko-KR" sz="1000" b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 </a:t>
            </a:r>
            <a:r>
              <a:rPr kumimoji="0" lang="en-US" altLang="ko-KR" sz="1000" b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will look</a:t>
            </a:r>
            <a:r>
              <a:rPr kumimoji="0"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b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 placeholder with your own text.</a:t>
            </a: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598126" y="4933083"/>
            <a:ext cx="1711516" cy="1232221"/>
          </a:xfrm>
          <a:prstGeom prst="roundRect">
            <a:avLst>
              <a:gd name="adj" fmla="val 702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4" name="Rectangle 96"/>
          <p:cNvSpPr>
            <a:spLocks noChangeArrowheads="1"/>
          </p:cNvSpPr>
          <p:nvPr/>
        </p:nvSpPr>
        <p:spPr bwMode="auto">
          <a:xfrm>
            <a:off x="614502" y="5367064"/>
            <a:ext cx="167876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 replace the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89788" y="4869160"/>
            <a:ext cx="1728192" cy="374217"/>
          </a:xfrm>
          <a:prstGeom prst="roundRect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614502" y="4913358"/>
            <a:ext cx="167876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endParaRPr lang="en-US" altLang="ko-KR" sz="1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9" name="AutoShape 40"/>
          <p:cNvSpPr>
            <a:spLocks noChangeArrowheads="1"/>
          </p:cNvSpPr>
          <p:nvPr/>
        </p:nvSpPr>
        <p:spPr bwMode="auto">
          <a:xfrm>
            <a:off x="2686358" y="4930361"/>
            <a:ext cx="1711516" cy="1232221"/>
          </a:xfrm>
          <a:prstGeom prst="roundRect">
            <a:avLst>
              <a:gd name="adj" fmla="val 702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0" name="Rectangle 96"/>
          <p:cNvSpPr>
            <a:spLocks noChangeArrowheads="1"/>
          </p:cNvSpPr>
          <p:nvPr/>
        </p:nvSpPr>
        <p:spPr bwMode="auto">
          <a:xfrm>
            <a:off x="2702734" y="5364342"/>
            <a:ext cx="167876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 replace the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</a:p>
        </p:txBody>
      </p:sp>
      <p:sp>
        <p:nvSpPr>
          <p:cNvPr id="61" name="Oval 56"/>
          <p:cNvSpPr>
            <a:spLocks noChangeArrowheads="1"/>
          </p:cNvSpPr>
          <p:nvPr/>
        </p:nvSpPr>
        <p:spPr bwMode="auto">
          <a:xfrm>
            <a:off x="2678020" y="4866438"/>
            <a:ext cx="1728192" cy="374217"/>
          </a:xfrm>
          <a:prstGeom prst="roundRect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96"/>
          <p:cNvSpPr>
            <a:spLocks noChangeArrowheads="1"/>
          </p:cNvSpPr>
          <p:nvPr/>
        </p:nvSpPr>
        <p:spPr bwMode="auto">
          <a:xfrm>
            <a:off x="2702734" y="4910636"/>
            <a:ext cx="167876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endParaRPr lang="en-US" altLang="ko-KR" sz="1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3" name="AutoShape 40"/>
          <p:cNvSpPr>
            <a:spLocks noChangeArrowheads="1"/>
          </p:cNvSpPr>
          <p:nvPr/>
        </p:nvSpPr>
        <p:spPr bwMode="auto">
          <a:xfrm>
            <a:off x="4774590" y="4930361"/>
            <a:ext cx="1711516" cy="1232221"/>
          </a:xfrm>
          <a:prstGeom prst="roundRect">
            <a:avLst>
              <a:gd name="adj" fmla="val 702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4790966" y="5364342"/>
            <a:ext cx="167876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 replace the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</a:p>
        </p:txBody>
      </p:sp>
      <p:sp>
        <p:nvSpPr>
          <p:cNvPr id="65" name="Oval 56"/>
          <p:cNvSpPr>
            <a:spLocks noChangeArrowheads="1"/>
          </p:cNvSpPr>
          <p:nvPr/>
        </p:nvSpPr>
        <p:spPr bwMode="auto">
          <a:xfrm>
            <a:off x="4766252" y="4866438"/>
            <a:ext cx="1728192" cy="374217"/>
          </a:xfrm>
          <a:prstGeom prst="roundRect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96"/>
          <p:cNvSpPr>
            <a:spLocks noChangeArrowheads="1"/>
          </p:cNvSpPr>
          <p:nvPr/>
        </p:nvSpPr>
        <p:spPr bwMode="auto">
          <a:xfrm>
            <a:off x="4790966" y="4910636"/>
            <a:ext cx="167876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endParaRPr lang="en-US" altLang="ko-KR" sz="1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7" name="AutoShape 40"/>
          <p:cNvSpPr>
            <a:spLocks noChangeArrowheads="1"/>
          </p:cNvSpPr>
          <p:nvPr/>
        </p:nvSpPr>
        <p:spPr bwMode="auto">
          <a:xfrm>
            <a:off x="6862822" y="4930361"/>
            <a:ext cx="1711516" cy="1232221"/>
          </a:xfrm>
          <a:prstGeom prst="roundRect">
            <a:avLst>
              <a:gd name="adj" fmla="val 702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6879198" y="5364342"/>
            <a:ext cx="167876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 replace the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</a:p>
        </p:txBody>
      </p:sp>
      <p:sp>
        <p:nvSpPr>
          <p:cNvPr id="69" name="Oval 56"/>
          <p:cNvSpPr>
            <a:spLocks noChangeArrowheads="1"/>
          </p:cNvSpPr>
          <p:nvPr/>
        </p:nvSpPr>
        <p:spPr bwMode="auto">
          <a:xfrm>
            <a:off x="6854484" y="4866438"/>
            <a:ext cx="1728192" cy="3742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96"/>
          <p:cNvSpPr>
            <a:spLocks noChangeArrowheads="1"/>
          </p:cNvSpPr>
          <p:nvPr/>
        </p:nvSpPr>
        <p:spPr bwMode="auto">
          <a:xfrm>
            <a:off x="6879198" y="4910636"/>
            <a:ext cx="167876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endParaRPr lang="en-US" altLang="ko-KR" sz="1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25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2944813" y="2206605"/>
            <a:ext cx="3252787" cy="3124200"/>
            <a:chOff x="1848" y="1159"/>
            <a:chExt cx="2063" cy="2356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848" y="1164"/>
              <a:ext cx="2063" cy="23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4" y="1440"/>
                </a:cxn>
                <a:cxn ang="0">
                  <a:pos x="904" y="2271"/>
                </a:cxn>
                <a:cxn ang="0">
                  <a:pos x="971" y="2338"/>
                </a:cxn>
                <a:cxn ang="0">
                  <a:pos x="1038" y="2351"/>
                </a:cxn>
                <a:cxn ang="0">
                  <a:pos x="1119" y="2324"/>
                </a:cxn>
                <a:cxn ang="0">
                  <a:pos x="1166" y="2284"/>
                </a:cxn>
                <a:cxn ang="0">
                  <a:pos x="1166" y="1427"/>
                </a:cxn>
                <a:cxn ang="0">
                  <a:pos x="2063" y="13"/>
                </a:cxn>
                <a:cxn ang="0">
                  <a:pos x="0" y="0"/>
                </a:cxn>
              </a:cxnLst>
              <a:rect l="0" t="0" r="r" b="b"/>
              <a:pathLst>
                <a:path w="2063" h="2351">
                  <a:moveTo>
                    <a:pt x="0" y="0"/>
                  </a:moveTo>
                  <a:lnTo>
                    <a:pt x="904" y="1440"/>
                  </a:lnTo>
                  <a:lnTo>
                    <a:pt x="904" y="2271"/>
                  </a:lnTo>
                  <a:lnTo>
                    <a:pt x="971" y="2338"/>
                  </a:lnTo>
                  <a:lnTo>
                    <a:pt x="1038" y="2351"/>
                  </a:lnTo>
                  <a:lnTo>
                    <a:pt x="1119" y="2324"/>
                  </a:lnTo>
                  <a:lnTo>
                    <a:pt x="1166" y="2284"/>
                  </a:lnTo>
                  <a:lnTo>
                    <a:pt x="1166" y="1427"/>
                  </a:lnTo>
                  <a:lnTo>
                    <a:pt x="20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DB6C">
                <a:alpha val="0"/>
              </a:srgb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848" y="1159"/>
              <a:ext cx="2057" cy="23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904" y="1445"/>
                </a:cxn>
                <a:cxn ang="0">
                  <a:pos x="904" y="2276"/>
                </a:cxn>
                <a:cxn ang="0">
                  <a:pos x="971" y="2343"/>
                </a:cxn>
                <a:cxn ang="0">
                  <a:pos x="1038" y="2356"/>
                </a:cxn>
                <a:cxn ang="0">
                  <a:pos x="1119" y="2329"/>
                </a:cxn>
                <a:cxn ang="0">
                  <a:pos x="1166" y="2289"/>
                </a:cxn>
                <a:cxn ang="0">
                  <a:pos x="1166" y="1432"/>
                </a:cxn>
                <a:cxn ang="0">
                  <a:pos x="2057" y="0"/>
                </a:cxn>
                <a:cxn ang="0">
                  <a:pos x="0" y="5"/>
                </a:cxn>
              </a:cxnLst>
              <a:rect l="0" t="0" r="r" b="b"/>
              <a:pathLst>
                <a:path w="2057" h="2356">
                  <a:moveTo>
                    <a:pt x="0" y="5"/>
                  </a:moveTo>
                  <a:lnTo>
                    <a:pt x="904" y="1445"/>
                  </a:lnTo>
                  <a:lnTo>
                    <a:pt x="904" y="2276"/>
                  </a:lnTo>
                  <a:lnTo>
                    <a:pt x="971" y="2343"/>
                  </a:lnTo>
                  <a:lnTo>
                    <a:pt x="1038" y="2356"/>
                  </a:lnTo>
                  <a:lnTo>
                    <a:pt x="1119" y="2329"/>
                  </a:lnTo>
                  <a:lnTo>
                    <a:pt x="1166" y="2289"/>
                  </a:lnTo>
                  <a:lnTo>
                    <a:pt x="1166" y="1432"/>
                  </a:lnTo>
                  <a:lnTo>
                    <a:pt x="205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 cap="flat" cmpd="sng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3665538" y="2368530"/>
            <a:ext cx="18224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ctr"/>
            <a:r>
              <a:rPr kumimoji="0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0" lang="en-US" altLang="ko-KR" sz="1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0"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 fontAlgn="ctr"/>
            <a:r>
              <a:rPr kumimoji="0"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4" name="Freeform 8"/>
          <p:cNvSpPr>
            <a:spLocks/>
          </p:cNvSpPr>
          <p:nvPr/>
        </p:nvSpPr>
        <p:spPr bwMode="gray">
          <a:xfrm>
            <a:off x="542925" y="2206605"/>
            <a:ext cx="3752850" cy="301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0" y="0"/>
              </a:cxn>
              <a:cxn ang="0">
                <a:pos x="2364" y="1212"/>
              </a:cxn>
              <a:cxn ang="0">
                <a:pos x="2364" y="1902"/>
              </a:cxn>
              <a:cxn ang="0">
                <a:pos x="6" y="1902"/>
              </a:cxn>
              <a:cxn ang="0">
                <a:pos x="0" y="0"/>
              </a:cxn>
            </a:cxnLst>
            <a:rect l="0" t="0" r="r" b="b"/>
            <a:pathLst>
              <a:path w="2364" h="1902">
                <a:moveTo>
                  <a:pt x="0" y="0"/>
                </a:moveTo>
                <a:lnTo>
                  <a:pt x="1460" y="0"/>
                </a:lnTo>
                <a:lnTo>
                  <a:pt x="2364" y="1212"/>
                </a:lnTo>
                <a:lnTo>
                  <a:pt x="2364" y="1902"/>
                </a:lnTo>
                <a:lnTo>
                  <a:pt x="6" y="19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5" name="Freeform 9"/>
          <p:cNvSpPr>
            <a:spLocks/>
          </p:cNvSpPr>
          <p:nvPr/>
        </p:nvSpPr>
        <p:spPr bwMode="gray">
          <a:xfrm flipH="1">
            <a:off x="4851400" y="2206605"/>
            <a:ext cx="3752850" cy="301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0" y="0"/>
              </a:cxn>
              <a:cxn ang="0">
                <a:pos x="2364" y="1212"/>
              </a:cxn>
              <a:cxn ang="0">
                <a:pos x="2364" y="1902"/>
              </a:cxn>
              <a:cxn ang="0">
                <a:pos x="6" y="1902"/>
              </a:cxn>
              <a:cxn ang="0">
                <a:pos x="0" y="0"/>
              </a:cxn>
            </a:cxnLst>
            <a:rect l="0" t="0" r="r" b="b"/>
            <a:pathLst>
              <a:path w="2364" h="1902">
                <a:moveTo>
                  <a:pt x="0" y="0"/>
                </a:moveTo>
                <a:lnTo>
                  <a:pt x="1460" y="0"/>
                </a:lnTo>
                <a:lnTo>
                  <a:pt x="2364" y="1212"/>
                </a:lnTo>
                <a:lnTo>
                  <a:pt x="2364" y="1902"/>
                </a:lnTo>
                <a:lnTo>
                  <a:pt x="6" y="19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531813" y="2206605"/>
            <a:ext cx="2647950" cy="42545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473" y="0"/>
              </a:cxn>
              <a:cxn ang="0">
                <a:pos x="1668" y="268"/>
              </a:cxn>
              <a:cxn ang="0">
                <a:pos x="0" y="268"/>
              </a:cxn>
              <a:cxn ang="0">
                <a:pos x="7" y="0"/>
              </a:cxn>
            </a:cxnLst>
            <a:rect l="0" t="0" r="r" b="b"/>
            <a:pathLst>
              <a:path w="1668" h="268">
                <a:moveTo>
                  <a:pt x="7" y="0"/>
                </a:moveTo>
                <a:lnTo>
                  <a:pt x="1473" y="0"/>
                </a:lnTo>
                <a:lnTo>
                  <a:pt x="1668" y="268"/>
                </a:lnTo>
                <a:lnTo>
                  <a:pt x="0" y="268"/>
                </a:lnTo>
                <a:lnTo>
                  <a:pt x="7" y="0"/>
                </a:lnTo>
                <a:close/>
              </a:path>
            </a:pathLst>
          </a:cu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5964238" y="2206605"/>
            <a:ext cx="2636837" cy="434975"/>
          </a:xfrm>
          <a:custGeom>
            <a:avLst/>
            <a:gdLst/>
            <a:ahLst/>
            <a:cxnLst>
              <a:cxn ang="0">
                <a:pos x="1661" y="0"/>
              </a:cxn>
              <a:cxn ang="0">
                <a:pos x="195" y="0"/>
              </a:cxn>
              <a:cxn ang="0">
                <a:pos x="0" y="268"/>
              </a:cxn>
              <a:cxn ang="0">
                <a:pos x="1655" y="274"/>
              </a:cxn>
              <a:cxn ang="0">
                <a:pos x="1661" y="0"/>
              </a:cxn>
            </a:cxnLst>
            <a:rect l="0" t="0" r="r" b="b"/>
            <a:pathLst>
              <a:path w="1661" h="274">
                <a:moveTo>
                  <a:pt x="1661" y="0"/>
                </a:moveTo>
                <a:lnTo>
                  <a:pt x="195" y="0"/>
                </a:lnTo>
                <a:lnTo>
                  <a:pt x="0" y="268"/>
                </a:lnTo>
                <a:lnTo>
                  <a:pt x="1655" y="274"/>
                </a:lnTo>
                <a:lnTo>
                  <a:pt x="1661" y="0"/>
                </a:lnTo>
                <a:close/>
              </a:path>
            </a:pathLst>
          </a:cu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31813" y="3684567"/>
            <a:ext cx="3775075" cy="4254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2177" y="13"/>
              </a:cxn>
              <a:cxn ang="0">
                <a:pos x="2378" y="268"/>
              </a:cxn>
              <a:cxn ang="0">
                <a:pos x="0" y="268"/>
              </a:cxn>
              <a:cxn ang="0">
                <a:pos x="10" y="0"/>
              </a:cxn>
            </a:cxnLst>
            <a:rect l="0" t="0" r="r" b="b"/>
            <a:pathLst>
              <a:path w="2378" h="268">
                <a:moveTo>
                  <a:pt x="10" y="0"/>
                </a:moveTo>
                <a:lnTo>
                  <a:pt x="2177" y="13"/>
                </a:lnTo>
                <a:lnTo>
                  <a:pt x="2378" y="268"/>
                </a:lnTo>
                <a:lnTo>
                  <a:pt x="0" y="268"/>
                </a:lnTo>
                <a:lnTo>
                  <a:pt x="10" y="0"/>
                </a:lnTo>
                <a:close/>
              </a:path>
            </a:pathLst>
          </a:cu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Freeform 13"/>
          <p:cNvSpPr>
            <a:spLocks/>
          </p:cNvSpPr>
          <p:nvPr/>
        </p:nvSpPr>
        <p:spPr bwMode="auto">
          <a:xfrm>
            <a:off x="4840288" y="3684567"/>
            <a:ext cx="3759200" cy="425450"/>
          </a:xfrm>
          <a:custGeom>
            <a:avLst/>
            <a:gdLst/>
            <a:ahLst/>
            <a:cxnLst>
              <a:cxn ang="0">
                <a:pos x="2368" y="0"/>
              </a:cxn>
              <a:cxn ang="0">
                <a:pos x="201" y="13"/>
              </a:cxn>
              <a:cxn ang="0">
                <a:pos x="0" y="268"/>
              </a:cxn>
              <a:cxn ang="0">
                <a:pos x="2363" y="268"/>
              </a:cxn>
              <a:cxn ang="0">
                <a:pos x="2368" y="0"/>
              </a:cxn>
            </a:cxnLst>
            <a:rect l="0" t="0" r="r" b="b"/>
            <a:pathLst>
              <a:path w="2368" h="268">
                <a:moveTo>
                  <a:pt x="2368" y="0"/>
                </a:moveTo>
                <a:lnTo>
                  <a:pt x="201" y="13"/>
                </a:lnTo>
                <a:lnTo>
                  <a:pt x="0" y="268"/>
                </a:lnTo>
                <a:lnTo>
                  <a:pt x="2363" y="268"/>
                </a:lnTo>
                <a:lnTo>
                  <a:pt x="236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669925" y="2901930"/>
            <a:ext cx="24511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/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669925" y="4270355"/>
            <a:ext cx="35147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/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fontAlgn="ctr"/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fontAlgn="ctr"/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fontAlgn="ctr"/>
            <a:endParaRPr kumimoji="0" lang="en-US" altLang="ko-KR" sz="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4957763" y="4270355"/>
            <a:ext cx="35147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ctr"/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ctr"/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ctr"/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ctr"/>
            <a:endParaRPr kumimoji="0" lang="en-US" altLang="ko-KR" sz="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016625" y="2901930"/>
            <a:ext cx="24511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ctr"/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0"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1111250" y="2281590"/>
            <a:ext cx="1298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/>
            <a:r>
              <a:rPr kumimoji="0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1111250" y="3775802"/>
            <a:ext cx="1298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/>
            <a:r>
              <a:rPr kumimoji="0"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</a:p>
        </p:txBody>
      </p:sp>
      <p:sp>
        <p:nvSpPr>
          <p:cNvPr id="96" name="Rectangle 24"/>
          <p:cNvSpPr>
            <a:spLocks noChangeArrowheads="1"/>
          </p:cNvSpPr>
          <p:nvPr/>
        </p:nvSpPr>
        <p:spPr bwMode="auto">
          <a:xfrm>
            <a:off x="6672263" y="2281590"/>
            <a:ext cx="1298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/>
            <a:r>
              <a:rPr kumimoji="0"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6672263" y="3775802"/>
            <a:ext cx="1298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/>
            <a:r>
              <a:rPr kumimoji="0"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 flipH="1">
            <a:off x="467544" y="5446965"/>
            <a:ext cx="338437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CONTENTS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The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text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own text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.</a:t>
            </a:r>
            <a:endParaRPr lang="ko-KR" altLang="en-US" sz="1000" dirty="0">
              <a:solidFill>
                <a:srgbClr val="808080">
                  <a:lumMod val="50000"/>
                </a:srgbClr>
              </a:solidFill>
              <a:latin typeface="Arial" pitchFamily="34" charset="0"/>
            </a:endParaRPr>
          </a:p>
        </p:txBody>
      </p:sp>
      <p:sp>
        <p:nvSpPr>
          <p:cNvPr id="99" name="Rectangle 25"/>
          <p:cNvSpPr>
            <a:spLocks noChangeArrowheads="1"/>
          </p:cNvSpPr>
          <p:nvPr/>
        </p:nvSpPr>
        <p:spPr bwMode="auto">
          <a:xfrm flipH="1">
            <a:off x="5148064" y="5446965"/>
            <a:ext cx="345638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CONTENTS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The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text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own text</a:t>
            </a:r>
            <a:r>
              <a:rPr lang="en-US" altLang="ko-KR" sz="1000" dirty="0">
                <a:solidFill>
                  <a:srgbClr val="808080">
                    <a:lumMod val="50000"/>
                  </a:srgbClr>
                </a:solidFill>
                <a:latin typeface="Arial" pitchFamily="34" charset="0"/>
              </a:rPr>
              <a:t>.</a:t>
            </a:r>
            <a:endParaRPr lang="ko-KR" altLang="en-US" sz="1000" dirty="0">
              <a:solidFill>
                <a:srgbClr val="808080">
                  <a:lumMod val="50000"/>
                </a:srgbClr>
              </a:solidFill>
              <a:latin typeface="Arial" pitchFamily="34" charset="0"/>
            </a:endParaRPr>
          </a:p>
        </p:txBody>
      </p:sp>
      <p:grpSp>
        <p:nvGrpSpPr>
          <p:cNvPr id="100" name="Group 193"/>
          <p:cNvGrpSpPr>
            <a:grpSpLocks/>
          </p:cNvGrpSpPr>
          <p:nvPr/>
        </p:nvGrpSpPr>
        <p:grpSpPr bwMode="auto">
          <a:xfrm>
            <a:off x="3661175" y="1385942"/>
            <a:ext cx="1846929" cy="533400"/>
            <a:chOff x="1459" y="2813"/>
            <a:chExt cx="1050" cy="420"/>
          </a:xfrm>
        </p:grpSpPr>
        <p:sp>
          <p:nvSpPr>
            <p:cNvPr id="101" name="AutoShape 90"/>
            <p:cNvSpPr>
              <a:spLocks noChangeArrowheads="1"/>
            </p:cNvSpPr>
            <p:nvPr/>
          </p:nvSpPr>
          <p:spPr bwMode="auto">
            <a:xfrm>
              <a:off x="1459" y="2813"/>
              <a:ext cx="1050" cy="420"/>
            </a:xfrm>
            <a:prstGeom prst="roundRect">
              <a:avLst>
                <a:gd name="adj" fmla="val 30556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2" name="Rectangle 151"/>
            <p:cNvSpPr>
              <a:spLocks noChangeArrowheads="1"/>
            </p:cNvSpPr>
            <p:nvPr/>
          </p:nvSpPr>
          <p:spPr bwMode="auto">
            <a:xfrm>
              <a:off x="1562" y="2882"/>
              <a:ext cx="8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CONTENTS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03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183" y="3262588"/>
            <a:ext cx="9144000" cy="3595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33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42" name="다이아몬드 3"/>
          <p:cNvSpPr/>
          <p:nvPr/>
        </p:nvSpPr>
        <p:spPr>
          <a:xfrm>
            <a:off x="1547664" y="2060848"/>
            <a:ext cx="6120680" cy="2424493"/>
          </a:xfrm>
          <a:custGeom>
            <a:avLst/>
            <a:gdLst/>
            <a:ahLst/>
            <a:cxnLst/>
            <a:rect l="l" t="t" r="r" b="b"/>
            <a:pathLst>
              <a:path w="7998568" h="3168352">
                <a:moveTo>
                  <a:pt x="6414392" y="0"/>
                </a:moveTo>
                <a:lnTo>
                  <a:pt x="7998568" y="1584176"/>
                </a:lnTo>
                <a:lnTo>
                  <a:pt x="6414392" y="3168352"/>
                </a:lnTo>
                <a:lnTo>
                  <a:pt x="5609356" y="2363316"/>
                </a:lnTo>
                <a:lnTo>
                  <a:pt x="6388496" y="1584176"/>
                </a:lnTo>
                <a:lnTo>
                  <a:pt x="5609356" y="805036"/>
                </a:lnTo>
                <a:close/>
                <a:moveTo>
                  <a:pt x="4804320" y="0"/>
                </a:moveTo>
                <a:lnTo>
                  <a:pt x="5609356" y="805036"/>
                </a:lnTo>
                <a:lnTo>
                  <a:pt x="4830216" y="1584176"/>
                </a:lnTo>
                <a:lnTo>
                  <a:pt x="5609356" y="2363316"/>
                </a:lnTo>
                <a:lnTo>
                  <a:pt x="4804320" y="3168352"/>
                </a:lnTo>
                <a:lnTo>
                  <a:pt x="3999284" y="2363316"/>
                </a:lnTo>
                <a:lnTo>
                  <a:pt x="4778424" y="1584176"/>
                </a:lnTo>
                <a:lnTo>
                  <a:pt x="3999284" y="805036"/>
                </a:lnTo>
                <a:close/>
                <a:moveTo>
                  <a:pt x="3194248" y="0"/>
                </a:moveTo>
                <a:lnTo>
                  <a:pt x="3999284" y="805036"/>
                </a:lnTo>
                <a:lnTo>
                  <a:pt x="3220144" y="1584176"/>
                </a:lnTo>
                <a:lnTo>
                  <a:pt x="3999284" y="2363316"/>
                </a:lnTo>
                <a:lnTo>
                  <a:pt x="3194248" y="3168352"/>
                </a:lnTo>
                <a:lnTo>
                  <a:pt x="2389212" y="2363316"/>
                </a:lnTo>
                <a:lnTo>
                  <a:pt x="3168352" y="1584176"/>
                </a:lnTo>
                <a:lnTo>
                  <a:pt x="2389212" y="805036"/>
                </a:lnTo>
                <a:close/>
                <a:moveTo>
                  <a:pt x="1584176" y="0"/>
                </a:moveTo>
                <a:lnTo>
                  <a:pt x="2389212" y="805036"/>
                </a:lnTo>
                <a:lnTo>
                  <a:pt x="1610072" y="1584176"/>
                </a:lnTo>
                <a:lnTo>
                  <a:pt x="2389212" y="2363316"/>
                </a:lnTo>
                <a:lnTo>
                  <a:pt x="1584176" y="3168352"/>
                </a:lnTo>
                <a:lnTo>
                  <a:pt x="0" y="1584176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3" name="다이아몬드 42"/>
          <p:cNvSpPr/>
          <p:nvPr/>
        </p:nvSpPr>
        <p:spPr>
          <a:xfrm>
            <a:off x="2778081" y="2672656"/>
            <a:ext cx="1200876" cy="1200876"/>
          </a:xfrm>
          <a:prstGeom prst="diamond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4008498" y="2672656"/>
            <a:ext cx="1200876" cy="1200876"/>
          </a:xfrm>
          <a:prstGeom prst="diamond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다이아몬드 44"/>
          <p:cNvSpPr/>
          <p:nvPr/>
        </p:nvSpPr>
        <p:spPr>
          <a:xfrm>
            <a:off x="5238915" y="2672656"/>
            <a:ext cx="1200876" cy="120087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1547664" y="2672656"/>
            <a:ext cx="1200876" cy="1200876"/>
          </a:xfrm>
          <a:prstGeom prst="diamond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461938" y="2672656"/>
            <a:ext cx="1200876" cy="1200876"/>
          </a:xfrm>
          <a:prstGeom prst="diamond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2555776" y="1185695"/>
            <a:ext cx="3729939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Add contents</a:t>
            </a: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1345610" y="1537652"/>
            <a:ext cx="615027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 placeholder 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 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99" y="3020606"/>
            <a:ext cx="572807" cy="50497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22" y="3064427"/>
            <a:ext cx="473395" cy="41733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9" y="3064427"/>
            <a:ext cx="473395" cy="41733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56" y="3064427"/>
            <a:ext cx="473395" cy="417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18" y="3122737"/>
            <a:ext cx="300714" cy="300714"/>
          </a:xfrm>
          <a:prstGeom prst="rect">
            <a:avLst/>
          </a:prstGeom>
        </p:spPr>
      </p:pic>
      <p:sp>
        <p:nvSpPr>
          <p:cNvPr id="58" name="AutoShape 139"/>
          <p:cNvSpPr>
            <a:spLocks noChangeArrowheads="1"/>
          </p:cNvSpPr>
          <p:nvPr/>
        </p:nvSpPr>
        <p:spPr bwMode="auto">
          <a:xfrm>
            <a:off x="544426" y="4869160"/>
            <a:ext cx="8050782" cy="1584176"/>
          </a:xfrm>
          <a:prstGeom prst="roundRect">
            <a:avLst>
              <a:gd name="adj" fmla="val 981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9" name="Rectangle 140"/>
          <p:cNvSpPr>
            <a:spLocks noChangeArrowheads="1"/>
          </p:cNvSpPr>
          <p:nvPr/>
        </p:nvSpPr>
        <p:spPr bwMode="auto">
          <a:xfrm>
            <a:off x="3900403" y="5104059"/>
            <a:ext cx="13388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41"/>
          <p:cNvSpPr>
            <a:spLocks noChangeArrowheads="1"/>
          </p:cNvSpPr>
          <p:nvPr/>
        </p:nvSpPr>
        <p:spPr bwMode="auto">
          <a:xfrm>
            <a:off x="833543" y="5403705"/>
            <a:ext cx="7472549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endParaRPr lang="en-US" altLang="ko-KR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ctr"/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 with your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8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302712" y="2679544"/>
            <a:ext cx="3229728" cy="1440160"/>
          </a:xfrm>
          <a:prstGeom prst="roundRect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96"/>
          <p:cNvSpPr>
            <a:spLocks noChangeArrowheads="1"/>
          </p:cNvSpPr>
          <p:nvPr/>
        </p:nvSpPr>
        <p:spPr bwMode="auto">
          <a:xfrm>
            <a:off x="6253820" y="2937959"/>
            <a:ext cx="198432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11560" y="2679544"/>
            <a:ext cx="3250993" cy="1440160"/>
          </a:xfrm>
          <a:prstGeom prst="roundRect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타원 1"/>
          <p:cNvSpPr/>
          <p:nvPr/>
        </p:nvSpPr>
        <p:spPr>
          <a:xfrm>
            <a:off x="3131840" y="2564904"/>
            <a:ext cx="2859054" cy="1669441"/>
          </a:xfrm>
          <a:custGeom>
            <a:avLst/>
            <a:gdLst/>
            <a:ahLst/>
            <a:cxnLst/>
            <a:rect l="l" t="t" r="r" b="b"/>
            <a:pathLst>
              <a:path w="3699588" h="2160240">
                <a:moveTo>
                  <a:pt x="2619468" y="0"/>
                </a:moveTo>
                <a:cubicBezTo>
                  <a:pt x="3216002" y="0"/>
                  <a:pt x="3699588" y="483586"/>
                  <a:pt x="3699588" y="1080120"/>
                </a:cubicBezTo>
                <a:cubicBezTo>
                  <a:pt x="3699588" y="1676654"/>
                  <a:pt x="3216002" y="2160240"/>
                  <a:pt x="2619468" y="2160240"/>
                </a:cubicBezTo>
                <a:cubicBezTo>
                  <a:pt x="2318041" y="2160240"/>
                  <a:pt x="2045453" y="2036768"/>
                  <a:pt x="1849794" y="1837374"/>
                </a:cubicBezTo>
                <a:cubicBezTo>
                  <a:pt x="2041892" y="1642692"/>
                  <a:pt x="2160240" y="1375227"/>
                  <a:pt x="2160240" y="1080120"/>
                </a:cubicBezTo>
                <a:cubicBezTo>
                  <a:pt x="2160240" y="785013"/>
                  <a:pt x="2041892" y="517548"/>
                  <a:pt x="1849794" y="322867"/>
                </a:cubicBezTo>
                <a:cubicBezTo>
                  <a:pt x="2045453" y="123472"/>
                  <a:pt x="2318041" y="0"/>
                  <a:pt x="2619468" y="0"/>
                </a:cubicBezTo>
                <a:close/>
                <a:moveTo>
                  <a:pt x="1080120" y="0"/>
                </a:moveTo>
                <a:cubicBezTo>
                  <a:pt x="1381547" y="0"/>
                  <a:pt x="1654136" y="123472"/>
                  <a:pt x="1849794" y="322867"/>
                </a:cubicBezTo>
                <a:cubicBezTo>
                  <a:pt x="1657697" y="517548"/>
                  <a:pt x="1539348" y="785013"/>
                  <a:pt x="1539348" y="1080120"/>
                </a:cubicBezTo>
                <a:cubicBezTo>
                  <a:pt x="1539348" y="1375227"/>
                  <a:pt x="1657697" y="1642692"/>
                  <a:pt x="1849794" y="1837374"/>
                </a:cubicBezTo>
                <a:cubicBezTo>
                  <a:pt x="1654136" y="2036768"/>
                  <a:pt x="1381547" y="2160240"/>
                  <a:pt x="1080120" y="2160240"/>
                </a:cubicBezTo>
                <a:cubicBezTo>
                  <a:pt x="483586" y="2160240"/>
                  <a:pt x="0" y="1676654"/>
                  <a:pt x="0" y="1080120"/>
                </a:cubicBezTo>
                <a:cubicBezTo>
                  <a:pt x="0" y="483586"/>
                  <a:pt x="483586" y="0"/>
                  <a:pt x="10801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9305" y="3045681"/>
            <a:ext cx="1125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25489" y="3045681"/>
            <a:ext cx="1125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95" name="Rectangle 96"/>
          <p:cNvSpPr>
            <a:spLocks noChangeArrowheads="1"/>
          </p:cNvSpPr>
          <p:nvPr/>
        </p:nvSpPr>
        <p:spPr bwMode="auto">
          <a:xfrm>
            <a:off x="899592" y="2937959"/>
            <a:ext cx="202685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4322069" y="2812512"/>
            <a:ext cx="479828" cy="1174224"/>
          </a:xfrm>
          <a:custGeom>
            <a:avLst/>
            <a:gdLst>
              <a:gd name="connsiteX0" fmla="*/ 239914 w 479828"/>
              <a:gd name="connsiteY0" fmla="*/ 1171557 h 1174224"/>
              <a:gd name="connsiteX1" fmla="*/ 242765 w 479828"/>
              <a:gd name="connsiteY1" fmla="*/ 1173949 h 1174224"/>
              <a:gd name="connsiteX2" fmla="*/ 240123 w 479828"/>
              <a:gd name="connsiteY2" fmla="*/ 1174224 h 1174224"/>
              <a:gd name="connsiteX3" fmla="*/ 237109 w 479828"/>
              <a:gd name="connsiteY3" fmla="*/ 1173910 h 1174224"/>
              <a:gd name="connsiteX4" fmla="*/ 239914 w 479828"/>
              <a:gd name="connsiteY4" fmla="*/ 1141 h 1174224"/>
              <a:gd name="connsiteX5" fmla="*/ 479828 w 479828"/>
              <a:gd name="connsiteY5" fmla="*/ 586349 h 1174224"/>
              <a:gd name="connsiteX6" fmla="*/ 239914 w 479828"/>
              <a:gd name="connsiteY6" fmla="*/ 1171557 h 1174224"/>
              <a:gd name="connsiteX7" fmla="*/ 0 w 479828"/>
              <a:gd name="connsiteY7" fmla="*/ 586349 h 1174224"/>
              <a:gd name="connsiteX8" fmla="*/ 239914 w 479828"/>
              <a:gd name="connsiteY8" fmla="*/ 1141 h 1174224"/>
              <a:gd name="connsiteX9" fmla="*/ 240123 w 479828"/>
              <a:gd name="connsiteY9" fmla="*/ 0 h 1174224"/>
              <a:gd name="connsiteX10" fmla="*/ 241147 w 479828"/>
              <a:gd name="connsiteY10" fmla="*/ 107 h 1174224"/>
              <a:gd name="connsiteX11" fmla="*/ 239914 w 479828"/>
              <a:gd name="connsiteY11" fmla="*/ 1141 h 1174224"/>
              <a:gd name="connsiteX12" fmla="*/ 238728 w 479828"/>
              <a:gd name="connsiteY12" fmla="*/ 146 h 117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9828" h="1174224">
                <a:moveTo>
                  <a:pt x="239914" y="1171557"/>
                </a:moveTo>
                <a:lnTo>
                  <a:pt x="242765" y="1173949"/>
                </a:lnTo>
                <a:lnTo>
                  <a:pt x="240123" y="1174224"/>
                </a:lnTo>
                <a:lnTo>
                  <a:pt x="237109" y="1173910"/>
                </a:lnTo>
                <a:close/>
                <a:moveTo>
                  <a:pt x="239914" y="1141"/>
                </a:moveTo>
                <a:cubicBezTo>
                  <a:pt x="388368" y="151591"/>
                  <a:pt x="479828" y="358289"/>
                  <a:pt x="479828" y="586349"/>
                </a:cubicBezTo>
                <a:cubicBezTo>
                  <a:pt x="479828" y="814408"/>
                  <a:pt x="388368" y="1021106"/>
                  <a:pt x="239914" y="1171557"/>
                </a:cubicBezTo>
                <a:cubicBezTo>
                  <a:pt x="91461" y="1021106"/>
                  <a:pt x="0" y="814408"/>
                  <a:pt x="0" y="586349"/>
                </a:cubicBezTo>
                <a:cubicBezTo>
                  <a:pt x="0" y="358289"/>
                  <a:pt x="91461" y="151591"/>
                  <a:pt x="239914" y="1141"/>
                </a:cubicBezTo>
                <a:close/>
                <a:moveTo>
                  <a:pt x="240123" y="0"/>
                </a:moveTo>
                <a:lnTo>
                  <a:pt x="241147" y="107"/>
                </a:lnTo>
                <a:lnTo>
                  <a:pt x="239914" y="1141"/>
                </a:lnTo>
                <a:lnTo>
                  <a:pt x="238728" y="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십자형 91"/>
          <p:cNvSpPr/>
          <p:nvPr/>
        </p:nvSpPr>
        <p:spPr>
          <a:xfrm>
            <a:off x="4427984" y="3272971"/>
            <a:ext cx="253307" cy="253307"/>
          </a:xfrm>
          <a:prstGeom prst="plus">
            <a:avLst>
              <a:gd name="adj" fmla="val 4206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457200" algn="ctr">
              <a:defRPr/>
            </a:pPr>
            <a:endParaRPr lang="ko-KR" altLang="en-US" sz="2400" b="1" dirty="0">
              <a:ln>
                <a:solidFill>
                  <a:srgbClr val="00ADEF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308975" y="4538495"/>
            <a:ext cx="3229728" cy="1440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ectangle 96"/>
          <p:cNvSpPr>
            <a:spLocks noChangeArrowheads="1"/>
          </p:cNvSpPr>
          <p:nvPr/>
        </p:nvSpPr>
        <p:spPr bwMode="auto">
          <a:xfrm>
            <a:off x="6260083" y="4796910"/>
            <a:ext cx="198432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17823" y="4538495"/>
            <a:ext cx="3250993" cy="1440160"/>
          </a:xfrm>
          <a:prstGeom prst="roundRect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타원 1"/>
          <p:cNvSpPr/>
          <p:nvPr/>
        </p:nvSpPr>
        <p:spPr>
          <a:xfrm>
            <a:off x="3138103" y="4423855"/>
            <a:ext cx="2859054" cy="1669441"/>
          </a:xfrm>
          <a:custGeom>
            <a:avLst/>
            <a:gdLst/>
            <a:ahLst/>
            <a:cxnLst/>
            <a:rect l="l" t="t" r="r" b="b"/>
            <a:pathLst>
              <a:path w="3699588" h="2160240">
                <a:moveTo>
                  <a:pt x="2619468" y="0"/>
                </a:moveTo>
                <a:cubicBezTo>
                  <a:pt x="3216002" y="0"/>
                  <a:pt x="3699588" y="483586"/>
                  <a:pt x="3699588" y="1080120"/>
                </a:cubicBezTo>
                <a:cubicBezTo>
                  <a:pt x="3699588" y="1676654"/>
                  <a:pt x="3216002" y="2160240"/>
                  <a:pt x="2619468" y="2160240"/>
                </a:cubicBezTo>
                <a:cubicBezTo>
                  <a:pt x="2318041" y="2160240"/>
                  <a:pt x="2045453" y="2036768"/>
                  <a:pt x="1849794" y="1837374"/>
                </a:cubicBezTo>
                <a:cubicBezTo>
                  <a:pt x="2041892" y="1642692"/>
                  <a:pt x="2160240" y="1375227"/>
                  <a:pt x="2160240" y="1080120"/>
                </a:cubicBezTo>
                <a:cubicBezTo>
                  <a:pt x="2160240" y="785013"/>
                  <a:pt x="2041892" y="517548"/>
                  <a:pt x="1849794" y="322867"/>
                </a:cubicBezTo>
                <a:cubicBezTo>
                  <a:pt x="2045453" y="123472"/>
                  <a:pt x="2318041" y="0"/>
                  <a:pt x="2619468" y="0"/>
                </a:cubicBezTo>
                <a:close/>
                <a:moveTo>
                  <a:pt x="1080120" y="0"/>
                </a:moveTo>
                <a:cubicBezTo>
                  <a:pt x="1381547" y="0"/>
                  <a:pt x="1654136" y="123472"/>
                  <a:pt x="1849794" y="322867"/>
                </a:cubicBezTo>
                <a:cubicBezTo>
                  <a:pt x="1657697" y="517548"/>
                  <a:pt x="1539348" y="785013"/>
                  <a:pt x="1539348" y="1080120"/>
                </a:cubicBezTo>
                <a:cubicBezTo>
                  <a:pt x="1539348" y="1375227"/>
                  <a:pt x="1657697" y="1642692"/>
                  <a:pt x="1849794" y="1837374"/>
                </a:cubicBezTo>
                <a:cubicBezTo>
                  <a:pt x="1654136" y="2036768"/>
                  <a:pt x="1381547" y="2160240"/>
                  <a:pt x="1080120" y="2160240"/>
                </a:cubicBezTo>
                <a:cubicBezTo>
                  <a:pt x="483586" y="2160240"/>
                  <a:pt x="0" y="1676654"/>
                  <a:pt x="0" y="1080120"/>
                </a:cubicBezTo>
                <a:cubicBezTo>
                  <a:pt x="0" y="483586"/>
                  <a:pt x="483586" y="0"/>
                  <a:pt x="10801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75568" y="4904632"/>
            <a:ext cx="1125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31752" y="4904632"/>
            <a:ext cx="1125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13" name="Rectangle 96"/>
          <p:cNvSpPr>
            <a:spLocks noChangeArrowheads="1"/>
          </p:cNvSpPr>
          <p:nvPr/>
        </p:nvSpPr>
        <p:spPr bwMode="auto">
          <a:xfrm>
            <a:off x="905855" y="4796910"/>
            <a:ext cx="202685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4" name="자유형 113"/>
          <p:cNvSpPr/>
          <p:nvPr/>
        </p:nvSpPr>
        <p:spPr>
          <a:xfrm>
            <a:off x="4328332" y="4671463"/>
            <a:ext cx="479828" cy="1174224"/>
          </a:xfrm>
          <a:custGeom>
            <a:avLst/>
            <a:gdLst>
              <a:gd name="connsiteX0" fmla="*/ 239914 w 479828"/>
              <a:gd name="connsiteY0" fmla="*/ 1171557 h 1174224"/>
              <a:gd name="connsiteX1" fmla="*/ 242765 w 479828"/>
              <a:gd name="connsiteY1" fmla="*/ 1173949 h 1174224"/>
              <a:gd name="connsiteX2" fmla="*/ 240123 w 479828"/>
              <a:gd name="connsiteY2" fmla="*/ 1174224 h 1174224"/>
              <a:gd name="connsiteX3" fmla="*/ 237109 w 479828"/>
              <a:gd name="connsiteY3" fmla="*/ 1173910 h 1174224"/>
              <a:gd name="connsiteX4" fmla="*/ 239914 w 479828"/>
              <a:gd name="connsiteY4" fmla="*/ 1141 h 1174224"/>
              <a:gd name="connsiteX5" fmla="*/ 479828 w 479828"/>
              <a:gd name="connsiteY5" fmla="*/ 586349 h 1174224"/>
              <a:gd name="connsiteX6" fmla="*/ 239914 w 479828"/>
              <a:gd name="connsiteY6" fmla="*/ 1171557 h 1174224"/>
              <a:gd name="connsiteX7" fmla="*/ 0 w 479828"/>
              <a:gd name="connsiteY7" fmla="*/ 586349 h 1174224"/>
              <a:gd name="connsiteX8" fmla="*/ 239914 w 479828"/>
              <a:gd name="connsiteY8" fmla="*/ 1141 h 1174224"/>
              <a:gd name="connsiteX9" fmla="*/ 240123 w 479828"/>
              <a:gd name="connsiteY9" fmla="*/ 0 h 1174224"/>
              <a:gd name="connsiteX10" fmla="*/ 241147 w 479828"/>
              <a:gd name="connsiteY10" fmla="*/ 107 h 1174224"/>
              <a:gd name="connsiteX11" fmla="*/ 239914 w 479828"/>
              <a:gd name="connsiteY11" fmla="*/ 1141 h 1174224"/>
              <a:gd name="connsiteX12" fmla="*/ 238728 w 479828"/>
              <a:gd name="connsiteY12" fmla="*/ 146 h 117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9828" h="1174224">
                <a:moveTo>
                  <a:pt x="239914" y="1171557"/>
                </a:moveTo>
                <a:lnTo>
                  <a:pt x="242765" y="1173949"/>
                </a:lnTo>
                <a:lnTo>
                  <a:pt x="240123" y="1174224"/>
                </a:lnTo>
                <a:lnTo>
                  <a:pt x="237109" y="1173910"/>
                </a:lnTo>
                <a:close/>
                <a:moveTo>
                  <a:pt x="239914" y="1141"/>
                </a:moveTo>
                <a:cubicBezTo>
                  <a:pt x="388368" y="151591"/>
                  <a:pt x="479828" y="358289"/>
                  <a:pt x="479828" y="586349"/>
                </a:cubicBezTo>
                <a:cubicBezTo>
                  <a:pt x="479828" y="814408"/>
                  <a:pt x="388368" y="1021106"/>
                  <a:pt x="239914" y="1171557"/>
                </a:cubicBezTo>
                <a:cubicBezTo>
                  <a:pt x="91461" y="1021106"/>
                  <a:pt x="0" y="814408"/>
                  <a:pt x="0" y="586349"/>
                </a:cubicBezTo>
                <a:cubicBezTo>
                  <a:pt x="0" y="358289"/>
                  <a:pt x="91461" y="151591"/>
                  <a:pt x="239914" y="1141"/>
                </a:cubicBezTo>
                <a:close/>
                <a:moveTo>
                  <a:pt x="240123" y="0"/>
                </a:moveTo>
                <a:lnTo>
                  <a:pt x="241147" y="107"/>
                </a:lnTo>
                <a:lnTo>
                  <a:pt x="239914" y="1141"/>
                </a:lnTo>
                <a:lnTo>
                  <a:pt x="238728" y="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십자형 114"/>
          <p:cNvSpPr/>
          <p:nvPr/>
        </p:nvSpPr>
        <p:spPr>
          <a:xfrm>
            <a:off x="4434247" y="5131922"/>
            <a:ext cx="253307" cy="253307"/>
          </a:xfrm>
          <a:prstGeom prst="plus">
            <a:avLst>
              <a:gd name="adj" fmla="val 4206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457200" algn="ctr">
              <a:defRPr/>
            </a:pPr>
            <a:endParaRPr lang="ko-KR" altLang="en-US" sz="2400" b="1" dirty="0">
              <a:ln>
                <a:solidFill>
                  <a:srgbClr val="00ADEF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6" name="Rectangle 5"/>
          <p:cNvSpPr>
            <a:spLocks noChangeArrowheads="1"/>
          </p:cNvSpPr>
          <p:nvPr/>
        </p:nvSpPr>
        <p:spPr bwMode="gray">
          <a:xfrm>
            <a:off x="2584224" y="1484784"/>
            <a:ext cx="3729939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Add contents</a:t>
            </a: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1374058" y="1836741"/>
            <a:ext cx="615027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 placeholder 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 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7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29" name="AutoShape 48"/>
          <p:cNvSpPr>
            <a:spLocks noChangeArrowheads="1"/>
          </p:cNvSpPr>
          <p:nvPr/>
        </p:nvSpPr>
        <p:spPr bwMode="auto">
          <a:xfrm rot="16200000" flipH="1">
            <a:off x="1835696" y="2852936"/>
            <a:ext cx="1296144" cy="2016224"/>
          </a:xfrm>
          <a:prstGeom prst="upArrow">
            <a:avLst>
              <a:gd name="adj1" fmla="val 56710"/>
              <a:gd name="adj2" fmla="val 45435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/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 rot="5400000">
            <a:off x="6084168" y="2852936"/>
            <a:ext cx="1296144" cy="2016224"/>
          </a:xfrm>
          <a:prstGeom prst="upArrow">
            <a:avLst>
              <a:gd name="adj1" fmla="val 56710"/>
              <a:gd name="adj2" fmla="val 45435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/>
          </a:p>
        </p:txBody>
      </p:sp>
      <p:sp>
        <p:nvSpPr>
          <p:cNvPr id="31" name="대각선 줄무늬 30"/>
          <p:cNvSpPr/>
          <p:nvPr/>
        </p:nvSpPr>
        <p:spPr>
          <a:xfrm flipH="1" flipV="1">
            <a:off x="2555776" y="1844824"/>
            <a:ext cx="2016224" cy="2016224"/>
          </a:xfrm>
          <a:prstGeom prst="diagStrip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대각선 줄무늬 31"/>
          <p:cNvSpPr/>
          <p:nvPr/>
        </p:nvSpPr>
        <p:spPr>
          <a:xfrm flipV="1">
            <a:off x="4572000" y="1844824"/>
            <a:ext cx="2016224" cy="2016224"/>
          </a:xfrm>
          <a:prstGeom prst="diagStrip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대각선 줄무늬 32"/>
          <p:cNvSpPr/>
          <p:nvPr/>
        </p:nvSpPr>
        <p:spPr>
          <a:xfrm>
            <a:off x="4572000" y="3861048"/>
            <a:ext cx="2016224" cy="2016224"/>
          </a:xfrm>
          <a:prstGeom prst="diagStrip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대각선 줄무늬 33"/>
          <p:cNvSpPr/>
          <p:nvPr/>
        </p:nvSpPr>
        <p:spPr>
          <a:xfrm flipH="1">
            <a:off x="2555776" y="3861048"/>
            <a:ext cx="2016224" cy="2016224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3823345" y="356349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TEXT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 rot="18937562">
            <a:off x="3033381" y="2818696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 rot="2662438" flipH="1">
            <a:off x="4535968" y="2818696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 rot="2662438" flipH="1">
            <a:off x="3033381" y="433317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 rot="18937562">
            <a:off x="4535968" y="433317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755576" y="1796937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5796136" y="1796937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755576" y="4654845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5796136" y="4654845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93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32" name="오각형 31"/>
          <p:cNvSpPr/>
          <p:nvPr/>
        </p:nvSpPr>
        <p:spPr>
          <a:xfrm>
            <a:off x="659185" y="1407443"/>
            <a:ext cx="7829822" cy="1080120"/>
          </a:xfrm>
          <a:prstGeom prst="homePlat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6526" y="1475259"/>
            <a:ext cx="4141415" cy="944488"/>
            <a:chOff x="736526" y="1331243"/>
            <a:chExt cx="4141415" cy="944488"/>
          </a:xfrm>
        </p:grpSpPr>
        <p:sp>
          <p:nvSpPr>
            <p:cNvPr id="34" name="오각형 33"/>
            <p:cNvSpPr/>
            <p:nvPr/>
          </p:nvSpPr>
          <p:spPr>
            <a:xfrm>
              <a:off x="736526" y="1331243"/>
              <a:ext cx="4141415" cy="944488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18059" y="1766654"/>
              <a:ext cx="368193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demonstrates How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own text will look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when you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replace the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placeholder with your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own text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gray">
            <a:xfrm>
              <a:off x="774627" y="1403251"/>
              <a:ext cx="2808312" cy="422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Click to Add contents</a:t>
              </a:r>
            </a:p>
          </p:txBody>
        </p:sp>
      </p:grp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4975473" y="1639727"/>
            <a:ext cx="324036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8" name="오각형 37"/>
          <p:cNvSpPr/>
          <p:nvPr/>
        </p:nvSpPr>
        <p:spPr>
          <a:xfrm>
            <a:off x="654993" y="2631579"/>
            <a:ext cx="7829822" cy="1080120"/>
          </a:xfrm>
          <a:prstGeom prst="homePlat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32334" y="2699395"/>
            <a:ext cx="4141415" cy="944488"/>
            <a:chOff x="736526" y="1331243"/>
            <a:chExt cx="4141415" cy="944488"/>
          </a:xfrm>
        </p:grpSpPr>
        <p:sp>
          <p:nvSpPr>
            <p:cNvPr id="61" name="오각형 60"/>
            <p:cNvSpPr/>
            <p:nvPr/>
          </p:nvSpPr>
          <p:spPr>
            <a:xfrm>
              <a:off x="736526" y="1331243"/>
              <a:ext cx="4141415" cy="944488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818059" y="1766654"/>
              <a:ext cx="368193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demonstrates How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own text will look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when you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replace the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placeholder with your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own text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gray">
            <a:xfrm>
              <a:off x="774627" y="1403251"/>
              <a:ext cx="2808312" cy="422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Click to Add contents</a:t>
              </a:r>
            </a:p>
          </p:txBody>
        </p:sp>
      </p:grp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4971281" y="2863863"/>
            <a:ext cx="324036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5" name="오각형 64"/>
          <p:cNvSpPr/>
          <p:nvPr/>
        </p:nvSpPr>
        <p:spPr>
          <a:xfrm>
            <a:off x="659185" y="3855715"/>
            <a:ext cx="7829822" cy="1080120"/>
          </a:xfrm>
          <a:prstGeom prst="homePlat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36526" y="3923531"/>
            <a:ext cx="4141415" cy="944488"/>
            <a:chOff x="736526" y="1331243"/>
            <a:chExt cx="4141415" cy="944488"/>
          </a:xfrm>
        </p:grpSpPr>
        <p:sp>
          <p:nvSpPr>
            <p:cNvPr id="67" name="오각형 66"/>
            <p:cNvSpPr/>
            <p:nvPr/>
          </p:nvSpPr>
          <p:spPr>
            <a:xfrm>
              <a:off x="736526" y="1331243"/>
              <a:ext cx="4141415" cy="944488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818059" y="1766654"/>
              <a:ext cx="368193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demonstrates How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own text will look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when you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replace the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placeholder with your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own text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5"/>
            <p:cNvSpPr>
              <a:spLocks noChangeArrowheads="1"/>
            </p:cNvSpPr>
            <p:nvPr/>
          </p:nvSpPr>
          <p:spPr bwMode="gray">
            <a:xfrm>
              <a:off x="774627" y="1403251"/>
              <a:ext cx="2808312" cy="422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Click to Add contents</a:t>
              </a:r>
            </a:p>
          </p:txBody>
        </p:sp>
      </p:grpSp>
      <p:sp>
        <p:nvSpPr>
          <p:cNvPr id="70" name="Rectangle 96"/>
          <p:cNvSpPr>
            <a:spLocks noChangeArrowheads="1"/>
          </p:cNvSpPr>
          <p:nvPr/>
        </p:nvSpPr>
        <p:spPr bwMode="auto">
          <a:xfrm>
            <a:off x="4975473" y="4087999"/>
            <a:ext cx="324036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1" name="오각형 70"/>
          <p:cNvSpPr/>
          <p:nvPr/>
        </p:nvSpPr>
        <p:spPr>
          <a:xfrm>
            <a:off x="664518" y="5085184"/>
            <a:ext cx="7829822" cy="108012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741859" y="5153000"/>
            <a:ext cx="4141415" cy="944488"/>
            <a:chOff x="736526" y="1331243"/>
            <a:chExt cx="4141415" cy="944488"/>
          </a:xfrm>
        </p:grpSpPr>
        <p:sp>
          <p:nvSpPr>
            <p:cNvPr id="73" name="오각형 72"/>
            <p:cNvSpPr/>
            <p:nvPr/>
          </p:nvSpPr>
          <p:spPr>
            <a:xfrm>
              <a:off x="736526" y="1331243"/>
              <a:ext cx="4141415" cy="944488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818059" y="1766654"/>
              <a:ext cx="368193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text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demonstrates How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own text will look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when you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replace the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placeholder with your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own text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5"/>
            <p:cNvSpPr>
              <a:spLocks noChangeArrowheads="1"/>
            </p:cNvSpPr>
            <p:nvPr/>
          </p:nvSpPr>
          <p:spPr bwMode="gray">
            <a:xfrm>
              <a:off x="774627" y="1403251"/>
              <a:ext cx="2808312" cy="422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Click to Add contents</a:t>
              </a:r>
            </a:p>
          </p:txBody>
        </p:sp>
      </p:grp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4980806" y="5317468"/>
            <a:ext cx="324036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CONTENTS</a:t>
            </a: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own text.</a:t>
            </a:r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10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30" name="아래쪽 화살표 29"/>
          <p:cNvSpPr/>
          <p:nvPr/>
        </p:nvSpPr>
        <p:spPr>
          <a:xfrm>
            <a:off x="1002184" y="2746309"/>
            <a:ext cx="1212732" cy="1248178"/>
          </a:xfrm>
          <a:prstGeom prst="downArrow">
            <a:avLst>
              <a:gd name="adj1" fmla="val 48194"/>
              <a:gd name="adj2" fmla="val 37491"/>
            </a:avLst>
          </a:prstGeom>
          <a:gradFill>
            <a:gsLst>
              <a:gs pos="98734">
                <a:schemeClr val="bg1"/>
              </a:gs>
              <a:gs pos="2000">
                <a:srgbClr val="009FC2"/>
              </a:gs>
            </a:gsLst>
            <a:lin ang="16200000" scaled="0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도넛 35"/>
          <p:cNvSpPr/>
          <p:nvPr/>
        </p:nvSpPr>
        <p:spPr>
          <a:xfrm>
            <a:off x="915921" y="1546751"/>
            <a:ext cx="1368152" cy="1368152"/>
          </a:xfrm>
          <a:prstGeom prst="donut">
            <a:avLst>
              <a:gd name="adj" fmla="val 10452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827841" y="1876884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699897" y="4067031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009FC2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2937847" y="2745715"/>
            <a:ext cx="1212732" cy="1248178"/>
          </a:xfrm>
          <a:prstGeom prst="downArrow">
            <a:avLst>
              <a:gd name="adj1" fmla="val 48194"/>
              <a:gd name="adj2" fmla="val 37491"/>
            </a:avLst>
          </a:prstGeom>
          <a:gradFill>
            <a:gsLst>
              <a:gs pos="98734">
                <a:schemeClr val="bg1"/>
              </a:gs>
              <a:gs pos="0">
                <a:srgbClr val="89D4E3"/>
              </a:gs>
            </a:gsLst>
            <a:lin ang="16200000" scaled="0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2860137" y="1545009"/>
            <a:ext cx="1368152" cy="1368152"/>
          </a:xfrm>
          <a:prstGeom prst="donut">
            <a:avLst>
              <a:gd name="adj" fmla="val 10452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2772057" y="1875142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2644113" y="4065289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89D4E3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6" name="아래쪽 화살표 45"/>
          <p:cNvSpPr/>
          <p:nvPr/>
        </p:nvSpPr>
        <p:spPr>
          <a:xfrm>
            <a:off x="4882063" y="2745058"/>
            <a:ext cx="1212732" cy="1248178"/>
          </a:xfrm>
          <a:prstGeom prst="downArrow">
            <a:avLst>
              <a:gd name="adj1" fmla="val 48194"/>
              <a:gd name="adj2" fmla="val 37491"/>
            </a:avLst>
          </a:prstGeom>
          <a:gradFill>
            <a:gsLst>
              <a:gs pos="98734">
                <a:schemeClr val="bg1"/>
              </a:gs>
              <a:gs pos="0">
                <a:srgbClr val="00ACA1"/>
              </a:gs>
            </a:gsLst>
            <a:lin ang="16200000" scaled="0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도넛 46"/>
          <p:cNvSpPr/>
          <p:nvPr/>
        </p:nvSpPr>
        <p:spPr>
          <a:xfrm>
            <a:off x="4804353" y="1544352"/>
            <a:ext cx="1368152" cy="1368152"/>
          </a:xfrm>
          <a:prstGeom prst="donut">
            <a:avLst>
              <a:gd name="adj" fmla="val 10452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4716273" y="1874485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4588329" y="4064632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00ACA1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826279" y="2745058"/>
            <a:ext cx="1212732" cy="1248178"/>
          </a:xfrm>
          <a:prstGeom prst="downArrow">
            <a:avLst>
              <a:gd name="adj1" fmla="val 48194"/>
              <a:gd name="adj2" fmla="val 37491"/>
            </a:avLst>
          </a:prstGeom>
          <a:gradFill>
            <a:gsLst>
              <a:gs pos="98734">
                <a:schemeClr val="bg1"/>
              </a:gs>
              <a:gs pos="0">
                <a:srgbClr val="7F7F7F"/>
              </a:gs>
            </a:gsLst>
            <a:lin ang="16200000" scaled="0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도넛 52"/>
          <p:cNvSpPr/>
          <p:nvPr/>
        </p:nvSpPr>
        <p:spPr>
          <a:xfrm>
            <a:off x="6748569" y="1544352"/>
            <a:ext cx="1368152" cy="1368152"/>
          </a:xfrm>
          <a:prstGeom prst="donut">
            <a:avLst>
              <a:gd name="adj" fmla="val 10452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6660489" y="1874485"/>
            <a:ext cx="1544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>
            <a:off x="6532545" y="4064632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7F7F7F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 smtClean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83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4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36" name="Group 83"/>
          <p:cNvGrpSpPr>
            <a:grpSpLocks/>
          </p:cNvGrpSpPr>
          <p:nvPr/>
        </p:nvGrpSpPr>
        <p:grpSpPr bwMode="auto">
          <a:xfrm>
            <a:off x="547688" y="1512193"/>
            <a:ext cx="3211512" cy="2386013"/>
            <a:chOff x="345" y="1230"/>
            <a:chExt cx="2023" cy="1503"/>
          </a:xfrm>
        </p:grpSpPr>
        <p:sp>
          <p:nvSpPr>
            <p:cNvPr id="37" name="Freeform 19"/>
            <p:cNvSpPr>
              <a:spLocks noEditPoints="1"/>
            </p:cNvSpPr>
            <p:nvPr/>
          </p:nvSpPr>
          <p:spPr bwMode="auto">
            <a:xfrm rot="16200000">
              <a:off x="605" y="970"/>
              <a:ext cx="1503" cy="2023"/>
            </a:xfrm>
            <a:custGeom>
              <a:avLst/>
              <a:gdLst/>
              <a:ahLst/>
              <a:cxnLst>
                <a:cxn ang="0">
                  <a:pos x="729" y="92"/>
                </a:cxn>
                <a:cxn ang="0">
                  <a:pos x="572" y="154"/>
                </a:cxn>
                <a:cxn ang="0">
                  <a:pos x="444" y="258"/>
                </a:cxn>
                <a:cxn ang="0">
                  <a:pos x="352" y="397"/>
                </a:cxn>
                <a:cxn ang="0">
                  <a:pos x="307" y="561"/>
                </a:cxn>
                <a:cxn ang="0">
                  <a:pos x="176" y="1387"/>
                </a:cxn>
                <a:cxn ang="0">
                  <a:pos x="1200" y="1743"/>
                </a:cxn>
                <a:cxn ang="0">
                  <a:pos x="1383" y="620"/>
                </a:cxn>
                <a:cxn ang="0">
                  <a:pos x="1356" y="449"/>
                </a:cxn>
                <a:cxn ang="0">
                  <a:pos x="1280" y="302"/>
                </a:cxn>
                <a:cxn ang="0">
                  <a:pos x="1163" y="184"/>
                </a:cxn>
                <a:cxn ang="0">
                  <a:pos x="1014" y="107"/>
                </a:cxn>
                <a:cxn ang="0">
                  <a:pos x="844" y="80"/>
                </a:cxn>
                <a:cxn ang="0">
                  <a:pos x="956" y="75"/>
                </a:cxn>
                <a:cxn ang="0">
                  <a:pos x="1109" y="131"/>
                </a:cxn>
                <a:cxn ang="0">
                  <a:pos x="1237" y="227"/>
                </a:cxn>
                <a:cxn ang="0">
                  <a:pos x="1333" y="356"/>
                </a:cxn>
                <a:cxn ang="0">
                  <a:pos x="1389" y="508"/>
                </a:cxn>
                <a:cxn ang="0">
                  <a:pos x="1400" y="1371"/>
                </a:cxn>
                <a:cxn ang="0">
                  <a:pos x="844" y="2175"/>
                </a:cxn>
                <a:cxn ang="0">
                  <a:pos x="288" y="1371"/>
                </a:cxn>
                <a:cxn ang="0">
                  <a:pos x="299" y="508"/>
                </a:cxn>
                <a:cxn ang="0">
                  <a:pos x="355" y="356"/>
                </a:cxn>
                <a:cxn ang="0">
                  <a:pos x="451" y="227"/>
                </a:cxn>
                <a:cxn ang="0">
                  <a:pos x="579" y="131"/>
                </a:cxn>
                <a:cxn ang="0">
                  <a:pos x="732" y="75"/>
                </a:cxn>
                <a:cxn ang="0">
                  <a:pos x="844" y="15"/>
                </a:cxn>
                <a:cxn ang="0">
                  <a:pos x="664" y="43"/>
                </a:cxn>
                <a:cxn ang="0">
                  <a:pos x="506" y="118"/>
                </a:cxn>
                <a:cxn ang="0">
                  <a:pos x="378" y="235"/>
                </a:cxn>
                <a:cxn ang="0">
                  <a:pos x="288" y="385"/>
                </a:cxn>
                <a:cxn ang="0">
                  <a:pos x="243" y="558"/>
                </a:cxn>
                <a:cxn ang="0">
                  <a:pos x="35" y="1323"/>
                </a:cxn>
                <a:cxn ang="0">
                  <a:pos x="1248" y="1785"/>
                </a:cxn>
                <a:cxn ang="0">
                  <a:pos x="1448" y="620"/>
                </a:cxn>
                <a:cxn ang="0">
                  <a:pos x="1420" y="440"/>
                </a:cxn>
                <a:cxn ang="0">
                  <a:pos x="1345" y="282"/>
                </a:cxn>
                <a:cxn ang="0">
                  <a:pos x="1228" y="154"/>
                </a:cxn>
                <a:cxn ang="0">
                  <a:pos x="1079" y="63"/>
                </a:cxn>
                <a:cxn ang="0">
                  <a:pos x="906" y="18"/>
                </a:cxn>
                <a:cxn ang="0">
                  <a:pos x="907" y="3"/>
                </a:cxn>
                <a:cxn ang="0">
                  <a:pos x="1085" y="49"/>
                </a:cxn>
                <a:cxn ang="0">
                  <a:pos x="1238" y="142"/>
                </a:cxn>
                <a:cxn ang="0">
                  <a:pos x="1358" y="274"/>
                </a:cxn>
                <a:cxn ang="0">
                  <a:pos x="1436" y="436"/>
                </a:cxn>
                <a:cxn ang="0">
                  <a:pos x="1464" y="620"/>
                </a:cxn>
                <a:cxn ang="0">
                  <a:pos x="1664" y="1333"/>
                </a:cxn>
                <a:cxn ang="0">
                  <a:pos x="844" y="2273"/>
                </a:cxn>
                <a:cxn ang="0">
                  <a:pos x="23" y="1333"/>
                </a:cxn>
                <a:cxn ang="0">
                  <a:pos x="224" y="620"/>
                </a:cxn>
                <a:cxn ang="0">
                  <a:pos x="251" y="436"/>
                </a:cxn>
                <a:cxn ang="0">
                  <a:pos x="330" y="274"/>
                </a:cxn>
                <a:cxn ang="0">
                  <a:pos x="450" y="142"/>
                </a:cxn>
                <a:cxn ang="0">
                  <a:pos x="603" y="49"/>
                </a:cxn>
                <a:cxn ang="0">
                  <a:pos x="781" y="3"/>
                </a:cxn>
              </a:cxnLst>
              <a:rect l="0" t="0" r="r" b="b"/>
              <a:pathLst>
                <a:path w="1688" h="2273">
                  <a:moveTo>
                    <a:pt x="844" y="80"/>
                  </a:moveTo>
                  <a:lnTo>
                    <a:pt x="785" y="83"/>
                  </a:lnTo>
                  <a:lnTo>
                    <a:pt x="729" y="92"/>
                  </a:lnTo>
                  <a:lnTo>
                    <a:pt x="674" y="107"/>
                  </a:lnTo>
                  <a:lnTo>
                    <a:pt x="621" y="127"/>
                  </a:lnTo>
                  <a:lnTo>
                    <a:pt x="572" y="154"/>
                  </a:lnTo>
                  <a:lnTo>
                    <a:pt x="525" y="184"/>
                  </a:lnTo>
                  <a:lnTo>
                    <a:pt x="482" y="219"/>
                  </a:lnTo>
                  <a:lnTo>
                    <a:pt x="444" y="258"/>
                  </a:lnTo>
                  <a:lnTo>
                    <a:pt x="408" y="302"/>
                  </a:lnTo>
                  <a:lnTo>
                    <a:pt x="379" y="347"/>
                  </a:lnTo>
                  <a:lnTo>
                    <a:pt x="352" y="397"/>
                  </a:lnTo>
                  <a:lnTo>
                    <a:pt x="332" y="449"/>
                  </a:lnTo>
                  <a:lnTo>
                    <a:pt x="316" y="504"/>
                  </a:lnTo>
                  <a:lnTo>
                    <a:pt x="307" y="561"/>
                  </a:lnTo>
                  <a:lnTo>
                    <a:pt x="304" y="620"/>
                  </a:lnTo>
                  <a:lnTo>
                    <a:pt x="304" y="1387"/>
                  </a:lnTo>
                  <a:lnTo>
                    <a:pt x="176" y="1387"/>
                  </a:lnTo>
                  <a:lnTo>
                    <a:pt x="487" y="1743"/>
                  </a:lnTo>
                  <a:lnTo>
                    <a:pt x="844" y="2151"/>
                  </a:lnTo>
                  <a:lnTo>
                    <a:pt x="1200" y="1743"/>
                  </a:lnTo>
                  <a:lnTo>
                    <a:pt x="1512" y="1387"/>
                  </a:lnTo>
                  <a:lnTo>
                    <a:pt x="1383" y="1387"/>
                  </a:lnTo>
                  <a:lnTo>
                    <a:pt x="1383" y="620"/>
                  </a:lnTo>
                  <a:lnTo>
                    <a:pt x="1380" y="561"/>
                  </a:lnTo>
                  <a:lnTo>
                    <a:pt x="1371" y="504"/>
                  </a:lnTo>
                  <a:lnTo>
                    <a:pt x="1356" y="449"/>
                  </a:lnTo>
                  <a:lnTo>
                    <a:pt x="1336" y="397"/>
                  </a:lnTo>
                  <a:lnTo>
                    <a:pt x="1309" y="347"/>
                  </a:lnTo>
                  <a:lnTo>
                    <a:pt x="1280" y="302"/>
                  </a:lnTo>
                  <a:lnTo>
                    <a:pt x="1244" y="258"/>
                  </a:lnTo>
                  <a:lnTo>
                    <a:pt x="1205" y="219"/>
                  </a:lnTo>
                  <a:lnTo>
                    <a:pt x="1163" y="184"/>
                  </a:lnTo>
                  <a:lnTo>
                    <a:pt x="1116" y="154"/>
                  </a:lnTo>
                  <a:lnTo>
                    <a:pt x="1067" y="127"/>
                  </a:lnTo>
                  <a:lnTo>
                    <a:pt x="1014" y="107"/>
                  </a:lnTo>
                  <a:lnTo>
                    <a:pt x="959" y="92"/>
                  </a:lnTo>
                  <a:lnTo>
                    <a:pt x="903" y="83"/>
                  </a:lnTo>
                  <a:lnTo>
                    <a:pt x="844" y="80"/>
                  </a:lnTo>
                  <a:close/>
                  <a:moveTo>
                    <a:pt x="844" y="64"/>
                  </a:moveTo>
                  <a:lnTo>
                    <a:pt x="901" y="67"/>
                  </a:lnTo>
                  <a:lnTo>
                    <a:pt x="956" y="75"/>
                  </a:lnTo>
                  <a:lnTo>
                    <a:pt x="1009" y="90"/>
                  </a:lnTo>
                  <a:lnTo>
                    <a:pt x="1060" y="108"/>
                  </a:lnTo>
                  <a:lnTo>
                    <a:pt x="1109" y="131"/>
                  </a:lnTo>
                  <a:lnTo>
                    <a:pt x="1154" y="159"/>
                  </a:lnTo>
                  <a:lnTo>
                    <a:pt x="1197" y="192"/>
                  </a:lnTo>
                  <a:lnTo>
                    <a:pt x="1237" y="227"/>
                  </a:lnTo>
                  <a:lnTo>
                    <a:pt x="1272" y="267"/>
                  </a:lnTo>
                  <a:lnTo>
                    <a:pt x="1305" y="310"/>
                  </a:lnTo>
                  <a:lnTo>
                    <a:pt x="1333" y="356"/>
                  </a:lnTo>
                  <a:lnTo>
                    <a:pt x="1356" y="403"/>
                  </a:lnTo>
                  <a:lnTo>
                    <a:pt x="1374" y="454"/>
                  </a:lnTo>
                  <a:lnTo>
                    <a:pt x="1389" y="508"/>
                  </a:lnTo>
                  <a:lnTo>
                    <a:pt x="1397" y="563"/>
                  </a:lnTo>
                  <a:lnTo>
                    <a:pt x="1400" y="620"/>
                  </a:lnTo>
                  <a:lnTo>
                    <a:pt x="1400" y="1371"/>
                  </a:lnTo>
                  <a:lnTo>
                    <a:pt x="1546" y="1371"/>
                  </a:lnTo>
                  <a:lnTo>
                    <a:pt x="1212" y="1754"/>
                  </a:lnTo>
                  <a:lnTo>
                    <a:pt x="844" y="2175"/>
                  </a:lnTo>
                  <a:lnTo>
                    <a:pt x="475" y="1754"/>
                  </a:lnTo>
                  <a:lnTo>
                    <a:pt x="141" y="1371"/>
                  </a:lnTo>
                  <a:lnTo>
                    <a:pt x="288" y="1371"/>
                  </a:lnTo>
                  <a:lnTo>
                    <a:pt x="288" y="620"/>
                  </a:lnTo>
                  <a:lnTo>
                    <a:pt x="291" y="563"/>
                  </a:lnTo>
                  <a:lnTo>
                    <a:pt x="299" y="508"/>
                  </a:lnTo>
                  <a:lnTo>
                    <a:pt x="313" y="454"/>
                  </a:lnTo>
                  <a:lnTo>
                    <a:pt x="332" y="403"/>
                  </a:lnTo>
                  <a:lnTo>
                    <a:pt x="355" y="356"/>
                  </a:lnTo>
                  <a:lnTo>
                    <a:pt x="383" y="310"/>
                  </a:lnTo>
                  <a:lnTo>
                    <a:pt x="415" y="267"/>
                  </a:lnTo>
                  <a:lnTo>
                    <a:pt x="451" y="227"/>
                  </a:lnTo>
                  <a:lnTo>
                    <a:pt x="491" y="192"/>
                  </a:lnTo>
                  <a:lnTo>
                    <a:pt x="533" y="159"/>
                  </a:lnTo>
                  <a:lnTo>
                    <a:pt x="579" y="131"/>
                  </a:lnTo>
                  <a:lnTo>
                    <a:pt x="628" y="108"/>
                  </a:lnTo>
                  <a:lnTo>
                    <a:pt x="679" y="90"/>
                  </a:lnTo>
                  <a:lnTo>
                    <a:pt x="732" y="75"/>
                  </a:lnTo>
                  <a:lnTo>
                    <a:pt x="787" y="67"/>
                  </a:lnTo>
                  <a:lnTo>
                    <a:pt x="844" y="64"/>
                  </a:lnTo>
                  <a:close/>
                  <a:moveTo>
                    <a:pt x="844" y="15"/>
                  </a:moveTo>
                  <a:lnTo>
                    <a:pt x="782" y="18"/>
                  </a:lnTo>
                  <a:lnTo>
                    <a:pt x="722" y="28"/>
                  </a:lnTo>
                  <a:lnTo>
                    <a:pt x="664" y="43"/>
                  </a:lnTo>
                  <a:lnTo>
                    <a:pt x="609" y="63"/>
                  </a:lnTo>
                  <a:lnTo>
                    <a:pt x="556" y="89"/>
                  </a:lnTo>
                  <a:lnTo>
                    <a:pt x="506" y="118"/>
                  </a:lnTo>
                  <a:lnTo>
                    <a:pt x="460" y="154"/>
                  </a:lnTo>
                  <a:lnTo>
                    <a:pt x="417" y="193"/>
                  </a:lnTo>
                  <a:lnTo>
                    <a:pt x="378" y="235"/>
                  </a:lnTo>
                  <a:lnTo>
                    <a:pt x="343" y="282"/>
                  </a:lnTo>
                  <a:lnTo>
                    <a:pt x="312" y="332"/>
                  </a:lnTo>
                  <a:lnTo>
                    <a:pt x="288" y="385"/>
                  </a:lnTo>
                  <a:lnTo>
                    <a:pt x="268" y="440"/>
                  </a:lnTo>
                  <a:lnTo>
                    <a:pt x="252" y="498"/>
                  </a:lnTo>
                  <a:lnTo>
                    <a:pt x="243" y="558"/>
                  </a:lnTo>
                  <a:lnTo>
                    <a:pt x="240" y="620"/>
                  </a:lnTo>
                  <a:lnTo>
                    <a:pt x="240" y="1323"/>
                  </a:lnTo>
                  <a:lnTo>
                    <a:pt x="35" y="1323"/>
                  </a:lnTo>
                  <a:lnTo>
                    <a:pt x="440" y="1785"/>
                  </a:lnTo>
                  <a:lnTo>
                    <a:pt x="844" y="2249"/>
                  </a:lnTo>
                  <a:lnTo>
                    <a:pt x="1248" y="1785"/>
                  </a:lnTo>
                  <a:lnTo>
                    <a:pt x="1652" y="1323"/>
                  </a:lnTo>
                  <a:lnTo>
                    <a:pt x="1448" y="1323"/>
                  </a:lnTo>
                  <a:lnTo>
                    <a:pt x="1448" y="620"/>
                  </a:lnTo>
                  <a:lnTo>
                    <a:pt x="1445" y="558"/>
                  </a:lnTo>
                  <a:lnTo>
                    <a:pt x="1435" y="498"/>
                  </a:lnTo>
                  <a:lnTo>
                    <a:pt x="1420" y="440"/>
                  </a:lnTo>
                  <a:lnTo>
                    <a:pt x="1400" y="385"/>
                  </a:lnTo>
                  <a:lnTo>
                    <a:pt x="1375" y="332"/>
                  </a:lnTo>
                  <a:lnTo>
                    <a:pt x="1345" y="282"/>
                  </a:lnTo>
                  <a:lnTo>
                    <a:pt x="1310" y="235"/>
                  </a:lnTo>
                  <a:lnTo>
                    <a:pt x="1271" y="193"/>
                  </a:lnTo>
                  <a:lnTo>
                    <a:pt x="1228" y="154"/>
                  </a:lnTo>
                  <a:lnTo>
                    <a:pt x="1182" y="118"/>
                  </a:lnTo>
                  <a:lnTo>
                    <a:pt x="1132" y="89"/>
                  </a:lnTo>
                  <a:lnTo>
                    <a:pt x="1079" y="63"/>
                  </a:lnTo>
                  <a:lnTo>
                    <a:pt x="1024" y="43"/>
                  </a:lnTo>
                  <a:lnTo>
                    <a:pt x="966" y="28"/>
                  </a:lnTo>
                  <a:lnTo>
                    <a:pt x="906" y="18"/>
                  </a:lnTo>
                  <a:lnTo>
                    <a:pt x="844" y="15"/>
                  </a:lnTo>
                  <a:close/>
                  <a:moveTo>
                    <a:pt x="844" y="0"/>
                  </a:moveTo>
                  <a:lnTo>
                    <a:pt x="907" y="3"/>
                  </a:lnTo>
                  <a:lnTo>
                    <a:pt x="969" y="12"/>
                  </a:lnTo>
                  <a:lnTo>
                    <a:pt x="1028" y="28"/>
                  </a:lnTo>
                  <a:lnTo>
                    <a:pt x="1085" y="49"/>
                  </a:lnTo>
                  <a:lnTo>
                    <a:pt x="1139" y="75"/>
                  </a:lnTo>
                  <a:lnTo>
                    <a:pt x="1190" y="106"/>
                  </a:lnTo>
                  <a:lnTo>
                    <a:pt x="1238" y="142"/>
                  </a:lnTo>
                  <a:lnTo>
                    <a:pt x="1283" y="181"/>
                  </a:lnTo>
                  <a:lnTo>
                    <a:pt x="1322" y="226"/>
                  </a:lnTo>
                  <a:lnTo>
                    <a:pt x="1358" y="274"/>
                  </a:lnTo>
                  <a:lnTo>
                    <a:pt x="1389" y="325"/>
                  </a:lnTo>
                  <a:lnTo>
                    <a:pt x="1415" y="379"/>
                  </a:lnTo>
                  <a:lnTo>
                    <a:pt x="1436" y="436"/>
                  </a:lnTo>
                  <a:lnTo>
                    <a:pt x="1452" y="495"/>
                  </a:lnTo>
                  <a:lnTo>
                    <a:pt x="1461" y="557"/>
                  </a:lnTo>
                  <a:lnTo>
                    <a:pt x="1464" y="620"/>
                  </a:lnTo>
                  <a:lnTo>
                    <a:pt x="1464" y="1307"/>
                  </a:lnTo>
                  <a:lnTo>
                    <a:pt x="1688" y="1307"/>
                  </a:lnTo>
                  <a:lnTo>
                    <a:pt x="1664" y="1333"/>
                  </a:lnTo>
                  <a:lnTo>
                    <a:pt x="1260" y="1796"/>
                  </a:lnTo>
                  <a:lnTo>
                    <a:pt x="856" y="2259"/>
                  </a:lnTo>
                  <a:lnTo>
                    <a:pt x="844" y="2273"/>
                  </a:lnTo>
                  <a:lnTo>
                    <a:pt x="832" y="2259"/>
                  </a:lnTo>
                  <a:lnTo>
                    <a:pt x="427" y="1796"/>
                  </a:lnTo>
                  <a:lnTo>
                    <a:pt x="23" y="1333"/>
                  </a:lnTo>
                  <a:lnTo>
                    <a:pt x="0" y="1307"/>
                  </a:lnTo>
                  <a:lnTo>
                    <a:pt x="224" y="1307"/>
                  </a:lnTo>
                  <a:lnTo>
                    <a:pt x="224" y="620"/>
                  </a:lnTo>
                  <a:lnTo>
                    <a:pt x="227" y="557"/>
                  </a:lnTo>
                  <a:lnTo>
                    <a:pt x="236" y="495"/>
                  </a:lnTo>
                  <a:lnTo>
                    <a:pt x="251" y="436"/>
                  </a:lnTo>
                  <a:lnTo>
                    <a:pt x="273" y="379"/>
                  </a:lnTo>
                  <a:lnTo>
                    <a:pt x="299" y="325"/>
                  </a:lnTo>
                  <a:lnTo>
                    <a:pt x="330" y="274"/>
                  </a:lnTo>
                  <a:lnTo>
                    <a:pt x="365" y="226"/>
                  </a:lnTo>
                  <a:lnTo>
                    <a:pt x="406" y="181"/>
                  </a:lnTo>
                  <a:lnTo>
                    <a:pt x="450" y="142"/>
                  </a:lnTo>
                  <a:lnTo>
                    <a:pt x="498" y="106"/>
                  </a:lnTo>
                  <a:lnTo>
                    <a:pt x="549" y="75"/>
                  </a:lnTo>
                  <a:lnTo>
                    <a:pt x="603" y="49"/>
                  </a:lnTo>
                  <a:lnTo>
                    <a:pt x="660" y="28"/>
                  </a:lnTo>
                  <a:lnTo>
                    <a:pt x="719" y="12"/>
                  </a:lnTo>
                  <a:lnTo>
                    <a:pt x="781" y="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 rot="16200000">
              <a:off x="714" y="1039"/>
              <a:ext cx="1252" cy="1880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760" y="3"/>
                </a:cxn>
                <a:cxn ang="0">
                  <a:pos x="815" y="11"/>
                </a:cxn>
                <a:cxn ang="0">
                  <a:pos x="867" y="25"/>
                </a:cxn>
                <a:cxn ang="0">
                  <a:pos x="918" y="44"/>
                </a:cxn>
                <a:cxn ang="0">
                  <a:pos x="967" y="67"/>
                </a:cxn>
                <a:cxn ang="0">
                  <a:pos x="1013" y="94"/>
                </a:cxn>
                <a:cxn ang="0">
                  <a:pos x="1056" y="127"/>
                </a:cxn>
                <a:cxn ang="0">
                  <a:pos x="1096" y="163"/>
                </a:cxn>
                <a:cxn ang="0">
                  <a:pos x="1131" y="202"/>
                </a:cxn>
                <a:cxn ang="0">
                  <a:pos x="1164" y="245"/>
                </a:cxn>
                <a:cxn ang="0">
                  <a:pos x="1191" y="291"/>
                </a:cxn>
                <a:cxn ang="0">
                  <a:pos x="1215" y="340"/>
                </a:cxn>
                <a:cxn ang="0">
                  <a:pos x="1233" y="391"/>
                </a:cxn>
                <a:cxn ang="0">
                  <a:pos x="1247" y="444"/>
                </a:cxn>
                <a:cxn ang="0">
                  <a:pos x="1255" y="499"/>
                </a:cxn>
                <a:cxn ang="0">
                  <a:pos x="1258" y="556"/>
                </a:cxn>
                <a:cxn ang="0">
                  <a:pos x="1258" y="1306"/>
                </a:cxn>
                <a:cxn ang="0">
                  <a:pos x="1406" y="1306"/>
                </a:cxn>
                <a:cxn ang="0">
                  <a:pos x="1071" y="1690"/>
                </a:cxn>
                <a:cxn ang="0">
                  <a:pos x="703" y="2112"/>
                </a:cxn>
                <a:cxn ang="0">
                  <a:pos x="335" y="1690"/>
                </a:cxn>
                <a:cxn ang="0">
                  <a:pos x="0" y="1306"/>
                </a:cxn>
                <a:cxn ang="0">
                  <a:pos x="147" y="1306"/>
                </a:cxn>
                <a:cxn ang="0">
                  <a:pos x="147" y="556"/>
                </a:cxn>
                <a:cxn ang="0">
                  <a:pos x="150" y="499"/>
                </a:cxn>
                <a:cxn ang="0">
                  <a:pos x="158" y="444"/>
                </a:cxn>
                <a:cxn ang="0">
                  <a:pos x="172" y="391"/>
                </a:cxn>
                <a:cxn ang="0">
                  <a:pos x="190" y="340"/>
                </a:cxn>
                <a:cxn ang="0">
                  <a:pos x="214" y="291"/>
                </a:cxn>
                <a:cxn ang="0">
                  <a:pos x="241" y="245"/>
                </a:cxn>
                <a:cxn ang="0">
                  <a:pos x="274" y="202"/>
                </a:cxn>
                <a:cxn ang="0">
                  <a:pos x="310" y="163"/>
                </a:cxn>
                <a:cxn ang="0">
                  <a:pos x="349" y="127"/>
                </a:cxn>
                <a:cxn ang="0">
                  <a:pos x="392" y="94"/>
                </a:cxn>
                <a:cxn ang="0">
                  <a:pos x="438" y="67"/>
                </a:cxn>
                <a:cxn ang="0">
                  <a:pos x="487" y="44"/>
                </a:cxn>
                <a:cxn ang="0">
                  <a:pos x="538" y="25"/>
                </a:cxn>
                <a:cxn ang="0">
                  <a:pos x="591" y="11"/>
                </a:cxn>
                <a:cxn ang="0">
                  <a:pos x="646" y="3"/>
                </a:cxn>
                <a:cxn ang="0">
                  <a:pos x="703" y="0"/>
                </a:cxn>
              </a:cxnLst>
              <a:rect l="0" t="0" r="r" b="b"/>
              <a:pathLst>
                <a:path w="1406" h="2112">
                  <a:moveTo>
                    <a:pt x="703" y="0"/>
                  </a:moveTo>
                  <a:lnTo>
                    <a:pt x="760" y="3"/>
                  </a:lnTo>
                  <a:lnTo>
                    <a:pt x="815" y="11"/>
                  </a:lnTo>
                  <a:lnTo>
                    <a:pt x="867" y="25"/>
                  </a:lnTo>
                  <a:lnTo>
                    <a:pt x="918" y="44"/>
                  </a:lnTo>
                  <a:lnTo>
                    <a:pt x="967" y="67"/>
                  </a:lnTo>
                  <a:lnTo>
                    <a:pt x="1013" y="94"/>
                  </a:lnTo>
                  <a:lnTo>
                    <a:pt x="1056" y="127"/>
                  </a:lnTo>
                  <a:lnTo>
                    <a:pt x="1096" y="163"/>
                  </a:lnTo>
                  <a:lnTo>
                    <a:pt x="1131" y="202"/>
                  </a:lnTo>
                  <a:lnTo>
                    <a:pt x="1164" y="245"/>
                  </a:lnTo>
                  <a:lnTo>
                    <a:pt x="1191" y="291"/>
                  </a:lnTo>
                  <a:lnTo>
                    <a:pt x="1215" y="340"/>
                  </a:lnTo>
                  <a:lnTo>
                    <a:pt x="1233" y="391"/>
                  </a:lnTo>
                  <a:lnTo>
                    <a:pt x="1247" y="444"/>
                  </a:lnTo>
                  <a:lnTo>
                    <a:pt x="1255" y="499"/>
                  </a:lnTo>
                  <a:lnTo>
                    <a:pt x="1258" y="556"/>
                  </a:lnTo>
                  <a:lnTo>
                    <a:pt x="1258" y="1306"/>
                  </a:lnTo>
                  <a:lnTo>
                    <a:pt x="1406" y="1306"/>
                  </a:lnTo>
                  <a:lnTo>
                    <a:pt x="1071" y="1690"/>
                  </a:lnTo>
                  <a:lnTo>
                    <a:pt x="703" y="2112"/>
                  </a:lnTo>
                  <a:lnTo>
                    <a:pt x="335" y="1690"/>
                  </a:lnTo>
                  <a:lnTo>
                    <a:pt x="0" y="1306"/>
                  </a:lnTo>
                  <a:lnTo>
                    <a:pt x="147" y="1306"/>
                  </a:lnTo>
                  <a:lnTo>
                    <a:pt x="147" y="556"/>
                  </a:lnTo>
                  <a:lnTo>
                    <a:pt x="150" y="499"/>
                  </a:lnTo>
                  <a:lnTo>
                    <a:pt x="158" y="444"/>
                  </a:lnTo>
                  <a:lnTo>
                    <a:pt x="172" y="391"/>
                  </a:lnTo>
                  <a:lnTo>
                    <a:pt x="190" y="340"/>
                  </a:lnTo>
                  <a:lnTo>
                    <a:pt x="214" y="291"/>
                  </a:lnTo>
                  <a:lnTo>
                    <a:pt x="241" y="245"/>
                  </a:lnTo>
                  <a:lnTo>
                    <a:pt x="274" y="202"/>
                  </a:lnTo>
                  <a:lnTo>
                    <a:pt x="310" y="163"/>
                  </a:lnTo>
                  <a:lnTo>
                    <a:pt x="349" y="127"/>
                  </a:lnTo>
                  <a:lnTo>
                    <a:pt x="392" y="94"/>
                  </a:lnTo>
                  <a:lnTo>
                    <a:pt x="438" y="67"/>
                  </a:lnTo>
                  <a:lnTo>
                    <a:pt x="487" y="44"/>
                  </a:lnTo>
                  <a:lnTo>
                    <a:pt x="538" y="25"/>
                  </a:lnTo>
                  <a:lnTo>
                    <a:pt x="591" y="11"/>
                  </a:lnTo>
                  <a:lnTo>
                    <a:pt x="646" y="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>
              <a:off x="450" y="1530"/>
              <a:ext cx="1176" cy="8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40" name="Group 82"/>
          <p:cNvGrpSpPr>
            <a:grpSpLocks/>
          </p:cNvGrpSpPr>
          <p:nvPr/>
        </p:nvGrpSpPr>
        <p:grpSpPr bwMode="auto">
          <a:xfrm>
            <a:off x="5391150" y="1512193"/>
            <a:ext cx="3211513" cy="2386013"/>
            <a:chOff x="3396" y="1230"/>
            <a:chExt cx="2023" cy="1503"/>
          </a:xfrm>
        </p:grpSpPr>
        <p:sp>
          <p:nvSpPr>
            <p:cNvPr id="41" name="Freeform 15"/>
            <p:cNvSpPr>
              <a:spLocks noEditPoints="1"/>
            </p:cNvSpPr>
            <p:nvPr/>
          </p:nvSpPr>
          <p:spPr bwMode="auto">
            <a:xfrm rot="5400000">
              <a:off x="3656" y="970"/>
              <a:ext cx="1503" cy="2023"/>
            </a:xfrm>
            <a:custGeom>
              <a:avLst/>
              <a:gdLst/>
              <a:ahLst/>
              <a:cxnLst>
                <a:cxn ang="0">
                  <a:pos x="729" y="92"/>
                </a:cxn>
                <a:cxn ang="0">
                  <a:pos x="572" y="154"/>
                </a:cxn>
                <a:cxn ang="0">
                  <a:pos x="444" y="258"/>
                </a:cxn>
                <a:cxn ang="0">
                  <a:pos x="352" y="397"/>
                </a:cxn>
                <a:cxn ang="0">
                  <a:pos x="307" y="561"/>
                </a:cxn>
                <a:cxn ang="0">
                  <a:pos x="176" y="1387"/>
                </a:cxn>
                <a:cxn ang="0">
                  <a:pos x="1200" y="1743"/>
                </a:cxn>
                <a:cxn ang="0">
                  <a:pos x="1383" y="620"/>
                </a:cxn>
                <a:cxn ang="0">
                  <a:pos x="1356" y="449"/>
                </a:cxn>
                <a:cxn ang="0">
                  <a:pos x="1280" y="302"/>
                </a:cxn>
                <a:cxn ang="0">
                  <a:pos x="1163" y="184"/>
                </a:cxn>
                <a:cxn ang="0">
                  <a:pos x="1014" y="107"/>
                </a:cxn>
                <a:cxn ang="0">
                  <a:pos x="844" y="80"/>
                </a:cxn>
                <a:cxn ang="0">
                  <a:pos x="956" y="75"/>
                </a:cxn>
                <a:cxn ang="0">
                  <a:pos x="1109" y="131"/>
                </a:cxn>
                <a:cxn ang="0">
                  <a:pos x="1237" y="227"/>
                </a:cxn>
                <a:cxn ang="0">
                  <a:pos x="1333" y="356"/>
                </a:cxn>
                <a:cxn ang="0">
                  <a:pos x="1389" y="508"/>
                </a:cxn>
                <a:cxn ang="0">
                  <a:pos x="1400" y="1371"/>
                </a:cxn>
                <a:cxn ang="0">
                  <a:pos x="844" y="2175"/>
                </a:cxn>
                <a:cxn ang="0">
                  <a:pos x="288" y="1371"/>
                </a:cxn>
                <a:cxn ang="0">
                  <a:pos x="299" y="508"/>
                </a:cxn>
                <a:cxn ang="0">
                  <a:pos x="355" y="356"/>
                </a:cxn>
                <a:cxn ang="0">
                  <a:pos x="451" y="227"/>
                </a:cxn>
                <a:cxn ang="0">
                  <a:pos x="579" y="131"/>
                </a:cxn>
                <a:cxn ang="0">
                  <a:pos x="732" y="75"/>
                </a:cxn>
                <a:cxn ang="0">
                  <a:pos x="844" y="15"/>
                </a:cxn>
                <a:cxn ang="0">
                  <a:pos x="664" y="43"/>
                </a:cxn>
                <a:cxn ang="0">
                  <a:pos x="506" y="118"/>
                </a:cxn>
                <a:cxn ang="0">
                  <a:pos x="378" y="235"/>
                </a:cxn>
                <a:cxn ang="0">
                  <a:pos x="288" y="385"/>
                </a:cxn>
                <a:cxn ang="0">
                  <a:pos x="243" y="558"/>
                </a:cxn>
                <a:cxn ang="0">
                  <a:pos x="35" y="1323"/>
                </a:cxn>
                <a:cxn ang="0">
                  <a:pos x="1248" y="1785"/>
                </a:cxn>
                <a:cxn ang="0">
                  <a:pos x="1448" y="620"/>
                </a:cxn>
                <a:cxn ang="0">
                  <a:pos x="1420" y="440"/>
                </a:cxn>
                <a:cxn ang="0">
                  <a:pos x="1345" y="282"/>
                </a:cxn>
                <a:cxn ang="0">
                  <a:pos x="1228" y="154"/>
                </a:cxn>
                <a:cxn ang="0">
                  <a:pos x="1079" y="63"/>
                </a:cxn>
                <a:cxn ang="0">
                  <a:pos x="906" y="18"/>
                </a:cxn>
                <a:cxn ang="0">
                  <a:pos x="907" y="3"/>
                </a:cxn>
                <a:cxn ang="0">
                  <a:pos x="1085" y="49"/>
                </a:cxn>
                <a:cxn ang="0">
                  <a:pos x="1238" y="142"/>
                </a:cxn>
                <a:cxn ang="0">
                  <a:pos x="1358" y="274"/>
                </a:cxn>
                <a:cxn ang="0">
                  <a:pos x="1436" y="436"/>
                </a:cxn>
                <a:cxn ang="0">
                  <a:pos x="1464" y="620"/>
                </a:cxn>
                <a:cxn ang="0">
                  <a:pos x="1664" y="1333"/>
                </a:cxn>
                <a:cxn ang="0">
                  <a:pos x="844" y="2273"/>
                </a:cxn>
                <a:cxn ang="0">
                  <a:pos x="23" y="1333"/>
                </a:cxn>
                <a:cxn ang="0">
                  <a:pos x="224" y="620"/>
                </a:cxn>
                <a:cxn ang="0">
                  <a:pos x="251" y="436"/>
                </a:cxn>
                <a:cxn ang="0">
                  <a:pos x="330" y="274"/>
                </a:cxn>
                <a:cxn ang="0">
                  <a:pos x="450" y="142"/>
                </a:cxn>
                <a:cxn ang="0">
                  <a:pos x="603" y="49"/>
                </a:cxn>
                <a:cxn ang="0">
                  <a:pos x="781" y="3"/>
                </a:cxn>
              </a:cxnLst>
              <a:rect l="0" t="0" r="r" b="b"/>
              <a:pathLst>
                <a:path w="1688" h="2273">
                  <a:moveTo>
                    <a:pt x="844" y="80"/>
                  </a:moveTo>
                  <a:lnTo>
                    <a:pt x="785" y="83"/>
                  </a:lnTo>
                  <a:lnTo>
                    <a:pt x="729" y="92"/>
                  </a:lnTo>
                  <a:lnTo>
                    <a:pt x="674" y="107"/>
                  </a:lnTo>
                  <a:lnTo>
                    <a:pt x="621" y="127"/>
                  </a:lnTo>
                  <a:lnTo>
                    <a:pt x="572" y="154"/>
                  </a:lnTo>
                  <a:lnTo>
                    <a:pt x="525" y="184"/>
                  </a:lnTo>
                  <a:lnTo>
                    <a:pt x="482" y="219"/>
                  </a:lnTo>
                  <a:lnTo>
                    <a:pt x="444" y="258"/>
                  </a:lnTo>
                  <a:lnTo>
                    <a:pt x="408" y="302"/>
                  </a:lnTo>
                  <a:lnTo>
                    <a:pt x="379" y="347"/>
                  </a:lnTo>
                  <a:lnTo>
                    <a:pt x="352" y="397"/>
                  </a:lnTo>
                  <a:lnTo>
                    <a:pt x="332" y="449"/>
                  </a:lnTo>
                  <a:lnTo>
                    <a:pt x="316" y="504"/>
                  </a:lnTo>
                  <a:lnTo>
                    <a:pt x="307" y="561"/>
                  </a:lnTo>
                  <a:lnTo>
                    <a:pt x="304" y="620"/>
                  </a:lnTo>
                  <a:lnTo>
                    <a:pt x="304" y="1387"/>
                  </a:lnTo>
                  <a:lnTo>
                    <a:pt x="176" y="1387"/>
                  </a:lnTo>
                  <a:lnTo>
                    <a:pt x="487" y="1743"/>
                  </a:lnTo>
                  <a:lnTo>
                    <a:pt x="844" y="2151"/>
                  </a:lnTo>
                  <a:lnTo>
                    <a:pt x="1200" y="1743"/>
                  </a:lnTo>
                  <a:lnTo>
                    <a:pt x="1512" y="1387"/>
                  </a:lnTo>
                  <a:lnTo>
                    <a:pt x="1383" y="1387"/>
                  </a:lnTo>
                  <a:lnTo>
                    <a:pt x="1383" y="620"/>
                  </a:lnTo>
                  <a:lnTo>
                    <a:pt x="1380" y="561"/>
                  </a:lnTo>
                  <a:lnTo>
                    <a:pt x="1371" y="504"/>
                  </a:lnTo>
                  <a:lnTo>
                    <a:pt x="1356" y="449"/>
                  </a:lnTo>
                  <a:lnTo>
                    <a:pt x="1336" y="397"/>
                  </a:lnTo>
                  <a:lnTo>
                    <a:pt x="1309" y="347"/>
                  </a:lnTo>
                  <a:lnTo>
                    <a:pt x="1280" y="302"/>
                  </a:lnTo>
                  <a:lnTo>
                    <a:pt x="1244" y="258"/>
                  </a:lnTo>
                  <a:lnTo>
                    <a:pt x="1205" y="219"/>
                  </a:lnTo>
                  <a:lnTo>
                    <a:pt x="1163" y="184"/>
                  </a:lnTo>
                  <a:lnTo>
                    <a:pt x="1116" y="154"/>
                  </a:lnTo>
                  <a:lnTo>
                    <a:pt x="1067" y="127"/>
                  </a:lnTo>
                  <a:lnTo>
                    <a:pt x="1014" y="107"/>
                  </a:lnTo>
                  <a:lnTo>
                    <a:pt x="959" y="92"/>
                  </a:lnTo>
                  <a:lnTo>
                    <a:pt x="903" y="83"/>
                  </a:lnTo>
                  <a:lnTo>
                    <a:pt x="844" y="80"/>
                  </a:lnTo>
                  <a:close/>
                  <a:moveTo>
                    <a:pt x="844" y="64"/>
                  </a:moveTo>
                  <a:lnTo>
                    <a:pt x="901" y="67"/>
                  </a:lnTo>
                  <a:lnTo>
                    <a:pt x="956" y="75"/>
                  </a:lnTo>
                  <a:lnTo>
                    <a:pt x="1009" y="90"/>
                  </a:lnTo>
                  <a:lnTo>
                    <a:pt x="1060" y="108"/>
                  </a:lnTo>
                  <a:lnTo>
                    <a:pt x="1109" y="131"/>
                  </a:lnTo>
                  <a:lnTo>
                    <a:pt x="1154" y="159"/>
                  </a:lnTo>
                  <a:lnTo>
                    <a:pt x="1197" y="192"/>
                  </a:lnTo>
                  <a:lnTo>
                    <a:pt x="1237" y="227"/>
                  </a:lnTo>
                  <a:lnTo>
                    <a:pt x="1272" y="267"/>
                  </a:lnTo>
                  <a:lnTo>
                    <a:pt x="1305" y="310"/>
                  </a:lnTo>
                  <a:lnTo>
                    <a:pt x="1333" y="356"/>
                  </a:lnTo>
                  <a:lnTo>
                    <a:pt x="1356" y="403"/>
                  </a:lnTo>
                  <a:lnTo>
                    <a:pt x="1374" y="454"/>
                  </a:lnTo>
                  <a:lnTo>
                    <a:pt x="1389" y="508"/>
                  </a:lnTo>
                  <a:lnTo>
                    <a:pt x="1397" y="563"/>
                  </a:lnTo>
                  <a:lnTo>
                    <a:pt x="1400" y="620"/>
                  </a:lnTo>
                  <a:lnTo>
                    <a:pt x="1400" y="1371"/>
                  </a:lnTo>
                  <a:lnTo>
                    <a:pt x="1546" y="1371"/>
                  </a:lnTo>
                  <a:lnTo>
                    <a:pt x="1212" y="1754"/>
                  </a:lnTo>
                  <a:lnTo>
                    <a:pt x="844" y="2175"/>
                  </a:lnTo>
                  <a:lnTo>
                    <a:pt x="475" y="1754"/>
                  </a:lnTo>
                  <a:lnTo>
                    <a:pt x="141" y="1371"/>
                  </a:lnTo>
                  <a:lnTo>
                    <a:pt x="288" y="1371"/>
                  </a:lnTo>
                  <a:lnTo>
                    <a:pt x="288" y="620"/>
                  </a:lnTo>
                  <a:lnTo>
                    <a:pt x="291" y="563"/>
                  </a:lnTo>
                  <a:lnTo>
                    <a:pt x="299" y="508"/>
                  </a:lnTo>
                  <a:lnTo>
                    <a:pt x="313" y="454"/>
                  </a:lnTo>
                  <a:lnTo>
                    <a:pt x="332" y="403"/>
                  </a:lnTo>
                  <a:lnTo>
                    <a:pt x="355" y="356"/>
                  </a:lnTo>
                  <a:lnTo>
                    <a:pt x="383" y="310"/>
                  </a:lnTo>
                  <a:lnTo>
                    <a:pt x="415" y="267"/>
                  </a:lnTo>
                  <a:lnTo>
                    <a:pt x="451" y="227"/>
                  </a:lnTo>
                  <a:lnTo>
                    <a:pt x="491" y="192"/>
                  </a:lnTo>
                  <a:lnTo>
                    <a:pt x="533" y="159"/>
                  </a:lnTo>
                  <a:lnTo>
                    <a:pt x="579" y="131"/>
                  </a:lnTo>
                  <a:lnTo>
                    <a:pt x="628" y="108"/>
                  </a:lnTo>
                  <a:lnTo>
                    <a:pt x="679" y="90"/>
                  </a:lnTo>
                  <a:lnTo>
                    <a:pt x="732" y="75"/>
                  </a:lnTo>
                  <a:lnTo>
                    <a:pt x="787" y="67"/>
                  </a:lnTo>
                  <a:lnTo>
                    <a:pt x="844" y="64"/>
                  </a:lnTo>
                  <a:close/>
                  <a:moveTo>
                    <a:pt x="844" y="15"/>
                  </a:moveTo>
                  <a:lnTo>
                    <a:pt x="782" y="18"/>
                  </a:lnTo>
                  <a:lnTo>
                    <a:pt x="722" y="28"/>
                  </a:lnTo>
                  <a:lnTo>
                    <a:pt x="664" y="43"/>
                  </a:lnTo>
                  <a:lnTo>
                    <a:pt x="609" y="63"/>
                  </a:lnTo>
                  <a:lnTo>
                    <a:pt x="556" y="89"/>
                  </a:lnTo>
                  <a:lnTo>
                    <a:pt x="506" y="118"/>
                  </a:lnTo>
                  <a:lnTo>
                    <a:pt x="460" y="154"/>
                  </a:lnTo>
                  <a:lnTo>
                    <a:pt x="417" y="193"/>
                  </a:lnTo>
                  <a:lnTo>
                    <a:pt x="378" y="235"/>
                  </a:lnTo>
                  <a:lnTo>
                    <a:pt x="343" y="282"/>
                  </a:lnTo>
                  <a:lnTo>
                    <a:pt x="312" y="332"/>
                  </a:lnTo>
                  <a:lnTo>
                    <a:pt x="288" y="385"/>
                  </a:lnTo>
                  <a:lnTo>
                    <a:pt x="268" y="440"/>
                  </a:lnTo>
                  <a:lnTo>
                    <a:pt x="252" y="498"/>
                  </a:lnTo>
                  <a:lnTo>
                    <a:pt x="243" y="558"/>
                  </a:lnTo>
                  <a:lnTo>
                    <a:pt x="240" y="620"/>
                  </a:lnTo>
                  <a:lnTo>
                    <a:pt x="240" y="1323"/>
                  </a:lnTo>
                  <a:lnTo>
                    <a:pt x="35" y="1323"/>
                  </a:lnTo>
                  <a:lnTo>
                    <a:pt x="440" y="1785"/>
                  </a:lnTo>
                  <a:lnTo>
                    <a:pt x="844" y="2249"/>
                  </a:lnTo>
                  <a:lnTo>
                    <a:pt x="1248" y="1785"/>
                  </a:lnTo>
                  <a:lnTo>
                    <a:pt x="1652" y="1323"/>
                  </a:lnTo>
                  <a:lnTo>
                    <a:pt x="1448" y="1323"/>
                  </a:lnTo>
                  <a:lnTo>
                    <a:pt x="1448" y="620"/>
                  </a:lnTo>
                  <a:lnTo>
                    <a:pt x="1445" y="558"/>
                  </a:lnTo>
                  <a:lnTo>
                    <a:pt x="1435" y="498"/>
                  </a:lnTo>
                  <a:lnTo>
                    <a:pt x="1420" y="440"/>
                  </a:lnTo>
                  <a:lnTo>
                    <a:pt x="1400" y="385"/>
                  </a:lnTo>
                  <a:lnTo>
                    <a:pt x="1375" y="332"/>
                  </a:lnTo>
                  <a:lnTo>
                    <a:pt x="1345" y="282"/>
                  </a:lnTo>
                  <a:lnTo>
                    <a:pt x="1310" y="235"/>
                  </a:lnTo>
                  <a:lnTo>
                    <a:pt x="1271" y="193"/>
                  </a:lnTo>
                  <a:lnTo>
                    <a:pt x="1228" y="154"/>
                  </a:lnTo>
                  <a:lnTo>
                    <a:pt x="1182" y="118"/>
                  </a:lnTo>
                  <a:lnTo>
                    <a:pt x="1132" y="89"/>
                  </a:lnTo>
                  <a:lnTo>
                    <a:pt x="1079" y="63"/>
                  </a:lnTo>
                  <a:lnTo>
                    <a:pt x="1024" y="43"/>
                  </a:lnTo>
                  <a:lnTo>
                    <a:pt x="966" y="28"/>
                  </a:lnTo>
                  <a:lnTo>
                    <a:pt x="906" y="18"/>
                  </a:lnTo>
                  <a:lnTo>
                    <a:pt x="844" y="15"/>
                  </a:lnTo>
                  <a:close/>
                  <a:moveTo>
                    <a:pt x="844" y="0"/>
                  </a:moveTo>
                  <a:lnTo>
                    <a:pt x="907" y="3"/>
                  </a:lnTo>
                  <a:lnTo>
                    <a:pt x="969" y="12"/>
                  </a:lnTo>
                  <a:lnTo>
                    <a:pt x="1028" y="28"/>
                  </a:lnTo>
                  <a:lnTo>
                    <a:pt x="1085" y="49"/>
                  </a:lnTo>
                  <a:lnTo>
                    <a:pt x="1139" y="75"/>
                  </a:lnTo>
                  <a:lnTo>
                    <a:pt x="1190" y="106"/>
                  </a:lnTo>
                  <a:lnTo>
                    <a:pt x="1238" y="142"/>
                  </a:lnTo>
                  <a:lnTo>
                    <a:pt x="1283" y="181"/>
                  </a:lnTo>
                  <a:lnTo>
                    <a:pt x="1322" y="226"/>
                  </a:lnTo>
                  <a:lnTo>
                    <a:pt x="1358" y="274"/>
                  </a:lnTo>
                  <a:lnTo>
                    <a:pt x="1389" y="325"/>
                  </a:lnTo>
                  <a:lnTo>
                    <a:pt x="1415" y="379"/>
                  </a:lnTo>
                  <a:lnTo>
                    <a:pt x="1436" y="436"/>
                  </a:lnTo>
                  <a:lnTo>
                    <a:pt x="1452" y="495"/>
                  </a:lnTo>
                  <a:lnTo>
                    <a:pt x="1461" y="557"/>
                  </a:lnTo>
                  <a:lnTo>
                    <a:pt x="1464" y="620"/>
                  </a:lnTo>
                  <a:lnTo>
                    <a:pt x="1464" y="1307"/>
                  </a:lnTo>
                  <a:lnTo>
                    <a:pt x="1688" y="1307"/>
                  </a:lnTo>
                  <a:lnTo>
                    <a:pt x="1664" y="1333"/>
                  </a:lnTo>
                  <a:lnTo>
                    <a:pt x="1260" y="1796"/>
                  </a:lnTo>
                  <a:lnTo>
                    <a:pt x="856" y="2259"/>
                  </a:lnTo>
                  <a:lnTo>
                    <a:pt x="844" y="2273"/>
                  </a:lnTo>
                  <a:lnTo>
                    <a:pt x="832" y="2259"/>
                  </a:lnTo>
                  <a:lnTo>
                    <a:pt x="427" y="1796"/>
                  </a:lnTo>
                  <a:lnTo>
                    <a:pt x="23" y="1333"/>
                  </a:lnTo>
                  <a:lnTo>
                    <a:pt x="0" y="1307"/>
                  </a:lnTo>
                  <a:lnTo>
                    <a:pt x="224" y="1307"/>
                  </a:lnTo>
                  <a:lnTo>
                    <a:pt x="224" y="620"/>
                  </a:lnTo>
                  <a:lnTo>
                    <a:pt x="227" y="557"/>
                  </a:lnTo>
                  <a:lnTo>
                    <a:pt x="236" y="495"/>
                  </a:lnTo>
                  <a:lnTo>
                    <a:pt x="251" y="436"/>
                  </a:lnTo>
                  <a:lnTo>
                    <a:pt x="273" y="379"/>
                  </a:lnTo>
                  <a:lnTo>
                    <a:pt x="299" y="325"/>
                  </a:lnTo>
                  <a:lnTo>
                    <a:pt x="330" y="274"/>
                  </a:lnTo>
                  <a:lnTo>
                    <a:pt x="365" y="226"/>
                  </a:lnTo>
                  <a:lnTo>
                    <a:pt x="406" y="181"/>
                  </a:lnTo>
                  <a:lnTo>
                    <a:pt x="450" y="142"/>
                  </a:lnTo>
                  <a:lnTo>
                    <a:pt x="498" y="106"/>
                  </a:lnTo>
                  <a:lnTo>
                    <a:pt x="549" y="75"/>
                  </a:lnTo>
                  <a:lnTo>
                    <a:pt x="603" y="49"/>
                  </a:lnTo>
                  <a:lnTo>
                    <a:pt x="660" y="28"/>
                  </a:lnTo>
                  <a:lnTo>
                    <a:pt x="719" y="12"/>
                  </a:lnTo>
                  <a:lnTo>
                    <a:pt x="781" y="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 rot="5400000">
              <a:off x="3799" y="1045"/>
              <a:ext cx="1252" cy="1880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760" y="3"/>
                </a:cxn>
                <a:cxn ang="0">
                  <a:pos x="815" y="11"/>
                </a:cxn>
                <a:cxn ang="0">
                  <a:pos x="867" y="25"/>
                </a:cxn>
                <a:cxn ang="0">
                  <a:pos x="918" y="44"/>
                </a:cxn>
                <a:cxn ang="0">
                  <a:pos x="967" y="67"/>
                </a:cxn>
                <a:cxn ang="0">
                  <a:pos x="1013" y="94"/>
                </a:cxn>
                <a:cxn ang="0">
                  <a:pos x="1056" y="127"/>
                </a:cxn>
                <a:cxn ang="0">
                  <a:pos x="1096" y="163"/>
                </a:cxn>
                <a:cxn ang="0">
                  <a:pos x="1131" y="202"/>
                </a:cxn>
                <a:cxn ang="0">
                  <a:pos x="1164" y="245"/>
                </a:cxn>
                <a:cxn ang="0">
                  <a:pos x="1191" y="291"/>
                </a:cxn>
                <a:cxn ang="0">
                  <a:pos x="1215" y="340"/>
                </a:cxn>
                <a:cxn ang="0">
                  <a:pos x="1233" y="391"/>
                </a:cxn>
                <a:cxn ang="0">
                  <a:pos x="1247" y="444"/>
                </a:cxn>
                <a:cxn ang="0">
                  <a:pos x="1255" y="499"/>
                </a:cxn>
                <a:cxn ang="0">
                  <a:pos x="1258" y="556"/>
                </a:cxn>
                <a:cxn ang="0">
                  <a:pos x="1258" y="1306"/>
                </a:cxn>
                <a:cxn ang="0">
                  <a:pos x="1406" y="1306"/>
                </a:cxn>
                <a:cxn ang="0">
                  <a:pos x="1071" y="1690"/>
                </a:cxn>
                <a:cxn ang="0">
                  <a:pos x="703" y="2112"/>
                </a:cxn>
                <a:cxn ang="0">
                  <a:pos x="335" y="1690"/>
                </a:cxn>
                <a:cxn ang="0">
                  <a:pos x="0" y="1306"/>
                </a:cxn>
                <a:cxn ang="0">
                  <a:pos x="147" y="1306"/>
                </a:cxn>
                <a:cxn ang="0">
                  <a:pos x="147" y="556"/>
                </a:cxn>
                <a:cxn ang="0">
                  <a:pos x="150" y="499"/>
                </a:cxn>
                <a:cxn ang="0">
                  <a:pos x="158" y="444"/>
                </a:cxn>
                <a:cxn ang="0">
                  <a:pos x="172" y="391"/>
                </a:cxn>
                <a:cxn ang="0">
                  <a:pos x="190" y="340"/>
                </a:cxn>
                <a:cxn ang="0">
                  <a:pos x="214" y="291"/>
                </a:cxn>
                <a:cxn ang="0">
                  <a:pos x="241" y="245"/>
                </a:cxn>
                <a:cxn ang="0">
                  <a:pos x="274" y="202"/>
                </a:cxn>
                <a:cxn ang="0">
                  <a:pos x="310" y="163"/>
                </a:cxn>
                <a:cxn ang="0">
                  <a:pos x="349" y="127"/>
                </a:cxn>
                <a:cxn ang="0">
                  <a:pos x="392" y="94"/>
                </a:cxn>
                <a:cxn ang="0">
                  <a:pos x="438" y="67"/>
                </a:cxn>
                <a:cxn ang="0">
                  <a:pos x="487" y="44"/>
                </a:cxn>
                <a:cxn ang="0">
                  <a:pos x="538" y="25"/>
                </a:cxn>
                <a:cxn ang="0">
                  <a:pos x="591" y="11"/>
                </a:cxn>
                <a:cxn ang="0">
                  <a:pos x="646" y="3"/>
                </a:cxn>
                <a:cxn ang="0">
                  <a:pos x="703" y="0"/>
                </a:cxn>
              </a:cxnLst>
              <a:rect l="0" t="0" r="r" b="b"/>
              <a:pathLst>
                <a:path w="1406" h="2112">
                  <a:moveTo>
                    <a:pt x="703" y="0"/>
                  </a:moveTo>
                  <a:lnTo>
                    <a:pt x="760" y="3"/>
                  </a:lnTo>
                  <a:lnTo>
                    <a:pt x="815" y="11"/>
                  </a:lnTo>
                  <a:lnTo>
                    <a:pt x="867" y="25"/>
                  </a:lnTo>
                  <a:lnTo>
                    <a:pt x="918" y="44"/>
                  </a:lnTo>
                  <a:lnTo>
                    <a:pt x="967" y="67"/>
                  </a:lnTo>
                  <a:lnTo>
                    <a:pt x="1013" y="94"/>
                  </a:lnTo>
                  <a:lnTo>
                    <a:pt x="1056" y="127"/>
                  </a:lnTo>
                  <a:lnTo>
                    <a:pt x="1096" y="163"/>
                  </a:lnTo>
                  <a:lnTo>
                    <a:pt x="1131" y="202"/>
                  </a:lnTo>
                  <a:lnTo>
                    <a:pt x="1164" y="245"/>
                  </a:lnTo>
                  <a:lnTo>
                    <a:pt x="1191" y="291"/>
                  </a:lnTo>
                  <a:lnTo>
                    <a:pt x="1215" y="340"/>
                  </a:lnTo>
                  <a:lnTo>
                    <a:pt x="1233" y="391"/>
                  </a:lnTo>
                  <a:lnTo>
                    <a:pt x="1247" y="444"/>
                  </a:lnTo>
                  <a:lnTo>
                    <a:pt x="1255" y="499"/>
                  </a:lnTo>
                  <a:lnTo>
                    <a:pt x="1258" y="556"/>
                  </a:lnTo>
                  <a:lnTo>
                    <a:pt x="1258" y="1306"/>
                  </a:lnTo>
                  <a:lnTo>
                    <a:pt x="1406" y="1306"/>
                  </a:lnTo>
                  <a:lnTo>
                    <a:pt x="1071" y="1690"/>
                  </a:lnTo>
                  <a:lnTo>
                    <a:pt x="703" y="2112"/>
                  </a:lnTo>
                  <a:lnTo>
                    <a:pt x="335" y="1690"/>
                  </a:lnTo>
                  <a:lnTo>
                    <a:pt x="0" y="1306"/>
                  </a:lnTo>
                  <a:lnTo>
                    <a:pt x="147" y="1306"/>
                  </a:lnTo>
                  <a:lnTo>
                    <a:pt x="147" y="556"/>
                  </a:lnTo>
                  <a:lnTo>
                    <a:pt x="150" y="499"/>
                  </a:lnTo>
                  <a:lnTo>
                    <a:pt x="158" y="444"/>
                  </a:lnTo>
                  <a:lnTo>
                    <a:pt x="172" y="391"/>
                  </a:lnTo>
                  <a:lnTo>
                    <a:pt x="190" y="340"/>
                  </a:lnTo>
                  <a:lnTo>
                    <a:pt x="214" y="291"/>
                  </a:lnTo>
                  <a:lnTo>
                    <a:pt x="241" y="245"/>
                  </a:lnTo>
                  <a:lnTo>
                    <a:pt x="274" y="202"/>
                  </a:lnTo>
                  <a:lnTo>
                    <a:pt x="310" y="163"/>
                  </a:lnTo>
                  <a:lnTo>
                    <a:pt x="349" y="127"/>
                  </a:lnTo>
                  <a:lnTo>
                    <a:pt x="392" y="94"/>
                  </a:lnTo>
                  <a:lnTo>
                    <a:pt x="438" y="67"/>
                  </a:lnTo>
                  <a:lnTo>
                    <a:pt x="487" y="44"/>
                  </a:lnTo>
                  <a:lnTo>
                    <a:pt x="538" y="25"/>
                  </a:lnTo>
                  <a:lnTo>
                    <a:pt x="591" y="11"/>
                  </a:lnTo>
                  <a:lnTo>
                    <a:pt x="646" y="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AutoShape 35"/>
            <p:cNvSpPr>
              <a:spLocks noChangeArrowheads="1"/>
            </p:cNvSpPr>
            <p:nvPr/>
          </p:nvSpPr>
          <p:spPr bwMode="auto">
            <a:xfrm>
              <a:off x="4135" y="1530"/>
              <a:ext cx="1176" cy="8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909638" y="2177356"/>
            <a:ext cx="1471612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6765925" y="2177356"/>
            <a:ext cx="1471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grpSp>
        <p:nvGrpSpPr>
          <p:cNvPr id="46" name="Group 83"/>
          <p:cNvGrpSpPr>
            <a:grpSpLocks/>
          </p:cNvGrpSpPr>
          <p:nvPr/>
        </p:nvGrpSpPr>
        <p:grpSpPr bwMode="auto">
          <a:xfrm rot="18900000">
            <a:off x="1488884" y="3713352"/>
            <a:ext cx="3211512" cy="2386013"/>
            <a:chOff x="345" y="1230"/>
            <a:chExt cx="2023" cy="1503"/>
          </a:xfrm>
        </p:grpSpPr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6200000">
              <a:off x="605" y="970"/>
              <a:ext cx="1503" cy="2023"/>
            </a:xfrm>
            <a:custGeom>
              <a:avLst/>
              <a:gdLst/>
              <a:ahLst/>
              <a:cxnLst>
                <a:cxn ang="0">
                  <a:pos x="729" y="92"/>
                </a:cxn>
                <a:cxn ang="0">
                  <a:pos x="572" y="154"/>
                </a:cxn>
                <a:cxn ang="0">
                  <a:pos x="444" y="258"/>
                </a:cxn>
                <a:cxn ang="0">
                  <a:pos x="352" y="397"/>
                </a:cxn>
                <a:cxn ang="0">
                  <a:pos x="307" y="561"/>
                </a:cxn>
                <a:cxn ang="0">
                  <a:pos x="176" y="1387"/>
                </a:cxn>
                <a:cxn ang="0">
                  <a:pos x="1200" y="1743"/>
                </a:cxn>
                <a:cxn ang="0">
                  <a:pos x="1383" y="620"/>
                </a:cxn>
                <a:cxn ang="0">
                  <a:pos x="1356" y="449"/>
                </a:cxn>
                <a:cxn ang="0">
                  <a:pos x="1280" y="302"/>
                </a:cxn>
                <a:cxn ang="0">
                  <a:pos x="1163" y="184"/>
                </a:cxn>
                <a:cxn ang="0">
                  <a:pos x="1014" y="107"/>
                </a:cxn>
                <a:cxn ang="0">
                  <a:pos x="844" y="80"/>
                </a:cxn>
                <a:cxn ang="0">
                  <a:pos x="956" y="75"/>
                </a:cxn>
                <a:cxn ang="0">
                  <a:pos x="1109" y="131"/>
                </a:cxn>
                <a:cxn ang="0">
                  <a:pos x="1237" y="227"/>
                </a:cxn>
                <a:cxn ang="0">
                  <a:pos x="1333" y="356"/>
                </a:cxn>
                <a:cxn ang="0">
                  <a:pos x="1389" y="508"/>
                </a:cxn>
                <a:cxn ang="0">
                  <a:pos x="1400" y="1371"/>
                </a:cxn>
                <a:cxn ang="0">
                  <a:pos x="844" y="2175"/>
                </a:cxn>
                <a:cxn ang="0">
                  <a:pos x="288" y="1371"/>
                </a:cxn>
                <a:cxn ang="0">
                  <a:pos x="299" y="508"/>
                </a:cxn>
                <a:cxn ang="0">
                  <a:pos x="355" y="356"/>
                </a:cxn>
                <a:cxn ang="0">
                  <a:pos x="451" y="227"/>
                </a:cxn>
                <a:cxn ang="0">
                  <a:pos x="579" y="131"/>
                </a:cxn>
                <a:cxn ang="0">
                  <a:pos x="732" y="75"/>
                </a:cxn>
                <a:cxn ang="0">
                  <a:pos x="844" y="15"/>
                </a:cxn>
                <a:cxn ang="0">
                  <a:pos x="664" y="43"/>
                </a:cxn>
                <a:cxn ang="0">
                  <a:pos x="506" y="118"/>
                </a:cxn>
                <a:cxn ang="0">
                  <a:pos x="378" y="235"/>
                </a:cxn>
                <a:cxn ang="0">
                  <a:pos x="288" y="385"/>
                </a:cxn>
                <a:cxn ang="0">
                  <a:pos x="243" y="558"/>
                </a:cxn>
                <a:cxn ang="0">
                  <a:pos x="35" y="1323"/>
                </a:cxn>
                <a:cxn ang="0">
                  <a:pos x="1248" y="1785"/>
                </a:cxn>
                <a:cxn ang="0">
                  <a:pos x="1448" y="620"/>
                </a:cxn>
                <a:cxn ang="0">
                  <a:pos x="1420" y="440"/>
                </a:cxn>
                <a:cxn ang="0">
                  <a:pos x="1345" y="282"/>
                </a:cxn>
                <a:cxn ang="0">
                  <a:pos x="1228" y="154"/>
                </a:cxn>
                <a:cxn ang="0">
                  <a:pos x="1079" y="63"/>
                </a:cxn>
                <a:cxn ang="0">
                  <a:pos x="906" y="18"/>
                </a:cxn>
                <a:cxn ang="0">
                  <a:pos x="907" y="3"/>
                </a:cxn>
                <a:cxn ang="0">
                  <a:pos x="1085" y="49"/>
                </a:cxn>
                <a:cxn ang="0">
                  <a:pos x="1238" y="142"/>
                </a:cxn>
                <a:cxn ang="0">
                  <a:pos x="1358" y="274"/>
                </a:cxn>
                <a:cxn ang="0">
                  <a:pos x="1436" y="436"/>
                </a:cxn>
                <a:cxn ang="0">
                  <a:pos x="1464" y="620"/>
                </a:cxn>
                <a:cxn ang="0">
                  <a:pos x="1664" y="1333"/>
                </a:cxn>
                <a:cxn ang="0">
                  <a:pos x="844" y="2273"/>
                </a:cxn>
                <a:cxn ang="0">
                  <a:pos x="23" y="1333"/>
                </a:cxn>
                <a:cxn ang="0">
                  <a:pos x="224" y="620"/>
                </a:cxn>
                <a:cxn ang="0">
                  <a:pos x="251" y="436"/>
                </a:cxn>
                <a:cxn ang="0">
                  <a:pos x="330" y="274"/>
                </a:cxn>
                <a:cxn ang="0">
                  <a:pos x="450" y="142"/>
                </a:cxn>
                <a:cxn ang="0">
                  <a:pos x="603" y="49"/>
                </a:cxn>
                <a:cxn ang="0">
                  <a:pos x="781" y="3"/>
                </a:cxn>
              </a:cxnLst>
              <a:rect l="0" t="0" r="r" b="b"/>
              <a:pathLst>
                <a:path w="1688" h="2273">
                  <a:moveTo>
                    <a:pt x="844" y="80"/>
                  </a:moveTo>
                  <a:lnTo>
                    <a:pt x="785" y="83"/>
                  </a:lnTo>
                  <a:lnTo>
                    <a:pt x="729" y="92"/>
                  </a:lnTo>
                  <a:lnTo>
                    <a:pt x="674" y="107"/>
                  </a:lnTo>
                  <a:lnTo>
                    <a:pt x="621" y="127"/>
                  </a:lnTo>
                  <a:lnTo>
                    <a:pt x="572" y="154"/>
                  </a:lnTo>
                  <a:lnTo>
                    <a:pt x="525" y="184"/>
                  </a:lnTo>
                  <a:lnTo>
                    <a:pt x="482" y="219"/>
                  </a:lnTo>
                  <a:lnTo>
                    <a:pt x="444" y="258"/>
                  </a:lnTo>
                  <a:lnTo>
                    <a:pt x="408" y="302"/>
                  </a:lnTo>
                  <a:lnTo>
                    <a:pt x="379" y="347"/>
                  </a:lnTo>
                  <a:lnTo>
                    <a:pt x="352" y="397"/>
                  </a:lnTo>
                  <a:lnTo>
                    <a:pt x="332" y="449"/>
                  </a:lnTo>
                  <a:lnTo>
                    <a:pt x="316" y="504"/>
                  </a:lnTo>
                  <a:lnTo>
                    <a:pt x="307" y="561"/>
                  </a:lnTo>
                  <a:lnTo>
                    <a:pt x="304" y="620"/>
                  </a:lnTo>
                  <a:lnTo>
                    <a:pt x="304" y="1387"/>
                  </a:lnTo>
                  <a:lnTo>
                    <a:pt x="176" y="1387"/>
                  </a:lnTo>
                  <a:lnTo>
                    <a:pt x="487" y="1743"/>
                  </a:lnTo>
                  <a:lnTo>
                    <a:pt x="844" y="2151"/>
                  </a:lnTo>
                  <a:lnTo>
                    <a:pt x="1200" y="1743"/>
                  </a:lnTo>
                  <a:lnTo>
                    <a:pt x="1512" y="1387"/>
                  </a:lnTo>
                  <a:lnTo>
                    <a:pt x="1383" y="1387"/>
                  </a:lnTo>
                  <a:lnTo>
                    <a:pt x="1383" y="620"/>
                  </a:lnTo>
                  <a:lnTo>
                    <a:pt x="1380" y="561"/>
                  </a:lnTo>
                  <a:lnTo>
                    <a:pt x="1371" y="504"/>
                  </a:lnTo>
                  <a:lnTo>
                    <a:pt x="1356" y="449"/>
                  </a:lnTo>
                  <a:lnTo>
                    <a:pt x="1336" y="397"/>
                  </a:lnTo>
                  <a:lnTo>
                    <a:pt x="1309" y="347"/>
                  </a:lnTo>
                  <a:lnTo>
                    <a:pt x="1280" y="302"/>
                  </a:lnTo>
                  <a:lnTo>
                    <a:pt x="1244" y="258"/>
                  </a:lnTo>
                  <a:lnTo>
                    <a:pt x="1205" y="219"/>
                  </a:lnTo>
                  <a:lnTo>
                    <a:pt x="1163" y="184"/>
                  </a:lnTo>
                  <a:lnTo>
                    <a:pt x="1116" y="154"/>
                  </a:lnTo>
                  <a:lnTo>
                    <a:pt x="1067" y="127"/>
                  </a:lnTo>
                  <a:lnTo>
                    <a:pt x="1014" y="107"/>
                  </a:lnTo>
                  <a:lnTo>
                    <a:pt x="959" y="92"/>
                  </a:lnTo>
                  <a:lnTo>
                    <a:pt x="903" y="83"/>
                  </a:lnTo>
                  <a:lnTo>
                    <a:pt x="844" y="80"/>
                  </a:lnTo>
                  <a:close/>
                  <a:moveTo>
                    <a:pt x="844" y="64"/>
                  </a:moveTo>
                  <a:lnTo>
                    <a:pt x="901" y="67"/>
                  </a:lnTo>
                  <a:lnTo>
                    <a:pt x="956" y="75"/>
                  </a:lnTo>
                  <a:lnTo>
                    <a:pt x="1009" y="90"/>
                  </a:lnTo>
                  <a:lnTo>
                    <a:pt x="1060" y="108"/>
                  </a:lnTo>
                  <a:lnTo>
                    <a:pt x="1109" y="131"/>
                  </a:lnTo>
                  <a:lnTo>
                    <a:pt x="1154" y="159"/>
                  </a:lnTo>
                  <a:lnTo>
                    <a:pt x="1197" y="192"/>
                  </a:lnTo>
                  <a:lnTo>
                    <a:pt x="1237" y="227"/>
                  </a:lnTo>
                  <a:lnTo>
                    <a:pt x="1272" y="267"/>
                  </a:lnTo>
                  <a:lnTo>
                    <a:pt x="1305" y="310"/>
                  </a:lnTo>
                  <a:lnTo>
                    <a:pt x="1333" y="356"/>
                  </a:lnTo>
                  <a:lnTo>
                    <a:pt x="1356" y="403"/>
                  </a:lnTo>
                  <a:lnTo>
                    <a:pt x="1374" y="454"/>
                  </a:lnTo>
                  <a:lnTo>
                    <a:pt x="1389" y="508"/>
                  </a:lnTo>
                  <a:lnTo>
                    <a:pt x="1397" y="563"/>
                  </a:lnTo>
                  <a:lnTo>
                    <a:pt x="1400" y="620"/>
                  </a:lnTo>
                  <a:lnTo>
                    <a:pt x="1400" y="1371"/>
                  </a:lnTo>
                  <a:lnTo>
                    <a:pt x="1546" y="1371"/>
                  </a:lnTo>
                  <a:lnTo>
                    <a:pt x="1212" y="1754"/>
                  </a:lnTo>
                  <a:lnTo>
                    <a:pt x="844" y="2175"/>
                  </a:lnTo>
                  <a:lnTo>
                    <a:pt x="475" y="1754"/>
                  </a:lnTo>
                  <a:lnTo>
                    <a:pt x="141" y="1371"/>
                  </a:lnTo>
                  <a:lnTo>
                    <a:pt x="288" y="1371"/>
                  </a:lnTo>
                  <a:lnTo>
                    <a:pt x="288" y="620"/>
                  </a:lnTo>
                  <a:lnTo>
                    <a:pt x="291" y="563"/>
                  </a:lnTo>
                  <a:lnTo>
                    <a:pt x="299" y="508"/>
                  </a:lnTo>
                  <a:lnTo>
                    <a:pt x="313" y="454"/>
                  </a:lnTo>
                  <a:lnTo>
                    <a:pt x="332" y="403"/>
                  </a:lnTo>
                  <a:lnTo>
                    <a:pt x="355" y="356"/>
                  </a:lnTo>
                  <a:lnTo>
                    <a:pt x="383" y="310"/>
                  </a:lnTo>
                  <a:lnTo>
                    <a:pt x="415" y="267"/>
                  </a:lnTo>
                  <a:lnTo>
                    <a:pt x="451" y="227"/>
                  </a:lnTo>
                  <a:lnTo>
                    <a:pt x="491" y="192"/>
                  </a:lnTo>
                  <a:lnTo>
                    <a:pt x="533" y="159"/>
                  </a:lnTo>
                  <a:lnTo>
                    <a:pt x="579" y="131"/>
                  </a:lnTo>
                  <a:lnTo>
                    <a:pt x="628" y="108"/>
                  </a:lnTo>
                  <a:lnTo>
                    <a:pt x="679" y="90"/>
                  </a:lnTo>
                  <a:lnTo>
                    <a:pt x="732" y="75"/>
                  </a:lnTo>
                  <a:lnTo>
                    <a:pt x="787" y="67"/>
                  </a:lnTo>
                  <a:lnTo>
                    <a:pt x="844" y="64"/>
                  </a:lnTo>
                  <a:close/>
                  <a:moveTo>
                    <a:pt x="844" y="15"/>
                  </a:moveTo>
                  <a:lnTo>
                    <a:pt x="782" y="18"/>
                  </a:lnTo>
                  <a:lnTo>
                    <a:pt x="722" y="28"/>
                  </a:lnTo>
                  <a:lnTo>
                    <a:pt x="664" y="43"/>
                  </a:lnTo>
                  <a:lnTo>
                    <a:pt x="609" y="63"/>
                  </a:lnTo>
                  <a:lnTo>
                    <a:pt x="556" y="89"/>
                  </a:lnTo>
                  <a:lnTo>
                    <a:pt x="506" y="118"/>
                  </a:lnTo>
                  <a:lnTo>
                    <a:pt x="460" y="154"/>
                  </a:lnTo>
                  <a:lnTo>
                    <a:pt x="417" y="193"/>
                  </a:lnTo>
                  <a:lnTo>
                    <a:pt x="378" y="235"/>
                  </a:lnTo>
                  <a:lnTo>
                    <a:pt x="343" y="282"/>
                  </a:lnTo>
                  <a:lnTo>
                    <a:pt x="312" y="332"/>
                  </a:lnTo>
                  <a:lnTo>
                    <a:pt x="288" y="385"/>
                  </a:lnTo>
                  <a:lnTo>
                    <a:pt x="268" y="440"/>
                  </a:lnTo>
                  <a:lnTo>
                    <a:pt x="252" y="498"/>
                  </a:lnTo>
                  <a:lnTo>
                    <a:pt x="243" y="558"/>
                  </a:lnTo>
                  <a:lnTo>
                    <a:pt x="240" y="620"/>
                  </a:lnTo>
                  <a:lnTo>
                    <a:pt x="240" y="1323"/>
                  </a:lnTo>
                  <a:lnTo>
                    <a:pt x="35" y="1323"/>
                  </a:lnTo>
                  <a:lnTo>
                    <a:pt x="440" y="1785"/>
                  </a:lnTo>
                  <a:lnTo>
                    <a:pt x="844" y="2249"/>
                  </a:lnTo>
                  <a:lnTo>
                    <a:pt x="1248" y="1785"/>
                  </a:lnTo>
                  <a:lnTo>
                    <a:pt x="1652" y="1323"/>
                  </a:lnTo>
                  <a:lnTo>
                    <a:pt x="1448" y="1323"/>
                  </a:lnTo>
                  <a:lnTo>
                    <a:pt x="1448" y="620"/>
                  </a:lnTo>
                  <a:lnTo>
                    <a:pt x="1445" y="558"/>
                  </a:lnTo>
                  <a:lnTo>
                    <a:pt x="1435" y="498"/>
                  </a:lnTo>
                  <a:lnTo>
                    <a:pt x="1420" y="440"/>
                  </a:lnTo>
                  <a:lnTo>
                    <a:pt x="1400" y="385"/>
                  </a:lnTo>
                  <a:lnTo>
                    <a:pt x="1375" y="332"/>
                  </a:lnTo>
                  <a:lnTo>
                    <a:pt x="1345" y="282"/>
                  </a:lnTo>
                  <a:lnTo>
                    <a:pt x="1310" y="235"/>
                  </a:lnTo>
                  <a:lnTo>
                    <a:pt x="1271" y="193"/>
                  </a:lnTo>
                  <a:lnTo>
                    <a:pt x="1228" y="154"/>
                  </a:lnTo>
                  <a:lnTo>
                    <a:pt x="1182" y="118"/>
                  </a:lnTo>
                  <a:lnTo>
                    <a:pt x="1132" y="89"/>
                  </a:lnTo>
                  <a:lnTo>
                    <a:pt x="1079" y="63"/>
                  </a:lnTo>
                  <a:lnTo>
                    <a:pt x="1024" y="43"/>
                  </a:lnTo>
                  <a:lnTo>
                    <a:pt x="966" y="28"/>
                  </a:lnTo>
                  <a:lnTo>
                    <a:pt x="906" y="18"/>
                  </a:lnTo>
                  <a:lnTo>
                    <a:pt x="844" y="15"/>
                  </a:lnTo>
                  <a:close/>
                  <a:moveTo>
                    <a:pt x="844" y="0"/>
                  </a:moveTo>
                  <a:lnTo>
                    <a:pt x="907" y="3"/>
                  </a:lnTo>
                  <a:lnTo>
                    <a:pt x="969" y="12"/>
                  </a:lnTo>
                  <a:lnTo>
                    <a:pt x="1028" y="28"/>
                  </a:lnTo>
                  <a:lnTo>
                    <a:pt x="1085" y="49"/>
                  </a:lnTo>
                  <a:lnTo>
                    <a:pt x="1139" y="75"/>
                  </a:lnTo>
                  <a:lnTo>
                    <a:pt x="1190" y="106"/>
                  </a:lnTo>
                  <a:lnTo>
                    <a:pt x="1238" y="142"/>
                  </a:lnTo>
                  <a:lnTo>
                    <a:pt x="1283" y="181"/>
                  </a:lnTo>
                  <a:lnTo>
                    <a:pt x="1322" y="226"/>
                  </a:lnTo>
                  <a:lnTo>
                    <a:pt x="1358" y="274"/>
                  </a:lnTo>
                  <a:lnTo>
                    <a:pt x="1389" y="325"/>
                  </a:lnTo>
                  <a:lnTo>
                    <a:pt x="1415" y="379"/>
                  </a:lnTo>
                  <a:lnTo>
                    <a:pt x="1436" y="436"/>
                  </a:lnTo>
                  <a:lnTo>
                    <a:pt x="1452" y="495"/>
                  </a:lnTo>
                  <a:lnTo>
                    <a:pt x="1461" y="557"/>
                  </a:lnTo>
                  <a:lnTo>
                    <a:pt x="1464" y="620"/>
                  </a:lnTo>
                  <a:lnTo>
                    <a:pt x="1464" y="1307"/>
                  </a:lnTo>
                  <a:lnTo>
                    <a:pt x="1688" y="1307"/>
                  </a:lnTo>
                  <a:lnTo>
                    <a:pt x="1664" y="1333"/>
                  </a:lnTo>
                  <a:lnTo>
                    <a:pt x="1260" y="1796"/>
                  </a:lnTo>
                  <a:lnTo>
                    <a:pt x="856" y="2259"/>
                  </a:lnTo>
                  <a:lnTo>
                    <a:pt x="844" y="2273"/>
                  </a:lnTo>
                  <a:lnTo>
                    <a:pt x="832" y="2259"/>
                  </a:lnTo>
                  <a:lnTo>
                    <a:pt x="427" y="1796"/>
                  </a:lnTo>
                  <a:lnTo>
                    <a:pt x="23" y="1333"/>
                  </a:lnTo>
                  <a:lnTo>
                    <a:pt x="0" y="1307"/>
                  </a:lnTo>
                  <a:lnTo>
                    <a:pt x="224" y="1307"/>
                  </a:lnTo>
                  <a:lnTo>
                    <a:pt x="224" y="620"/>
                  </a:lnTo>
                  <a:lnTo>
                    <a:pt x="227" y="557"/>
                  </a:lnTo>
                  <a:lnTo>
                    <a:pt x="236" y="495"/>
                  </a:lnTo>
                  <a:lnTo>
                    <a:pt x="251" y="436"/>
                  </a:lnTo>
                  <a:lnTo>
                    <a:pt x="273" y="379"/>
                  </a:lnTo>
                  <a:lnTo>
                    <a:pt x="299" y="325"/>
                  </a:lnTo>
                  <a:lnTo>
                    <a:pt x="330" y="274"/>
                  </a:lnTo>
                  <a:lnTo>
                    <a:pt x="365" y="226"/>
                  </a:lnTo>
                  <a:lnTo>
                    <a:pt x="406" y="181"/>
                  </a:lnTo>
                  <a:lnTo>
                    <a:pt x="450" y="142"/>
                  </a:lnTo>
                  <a:lnTo>
                    <a:pt x="498" y="106"/>
                  </a:lnTo>
                  <a:lnTo>
                    <a:pt x="549" y="75"/>
                  </a:lnTo>
                  <a:lnTo>
                    <a:pt x="603" y="49"/>
                  </a:lnTo>
                  <a:lnTo>
                    <a:pt x="660" y="28"/>
                  </a:lnTo>
                  <a:lnTo>
                    <a:pt x="719" y="12"/>
                  </a:lnTo>
                  <a:lnTo>
                    <a:pt x="781" y="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16200000">
              <a:off x="714" y="1039"/>
              <a:ext cx="1252" cy="1880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760" y="3"/>
                </a:cxn>
                <a:cxn ang="0">
                  <a:pos x="815" y="11"/>
                </a:cxn>
                <a:cxn ang="0">
                  <a:pos x="867" y="25"/>
                </a:cxn>
                <a:cxn ang="0">
                  <a:pos x="918" y="44"/>
                </a:cxn>
                <a:cxn ang="0">
                  <a:pos x="967" y="67"/>
                </a:cxn>
                <a:cxn ang="0">
                  <a:pos x="1013" y="94"/>
                </a:cxn>
                <a:cxn ang="0">
                  <a:pos x="1056" y="127"/>
                </a:cxn>
                <a:cxn ang="0">
                  <a:pos x="1096" y="163"/>
                </a:cxn>
                <a:cxn ang="0">
                  <a:pos x="1131" y="202"/>
                </a:cxn>
                <a:cxn ang="0">
                  <a:pos x="1164" y="245"/>
                </a:cxn>
                <a:cxn ang="0">
                  <a:pos x="1191" y="291"/>
                </a:cxn>
                <a:cxn ang="0">
                  <a:pos x="1215" y="340"/>
                </a:cxn>
                <a:cxn ang="0">
                  <a:pos x="1233" y="391"/>
                </a:cxn>
                <a:cxn ang="0">
                  <a:pos x="1247" y="444"/>
                </a:cxn>
                <a:cxn ang="0">
                  <a:pos x="1255" y="499"/>
                </a:cxn>
                <a:cxn ang="0">
                  <a:pos x="1258" y="556"/>
                </a:cxn>
                <a:cxn ang="0">
                  <a:pos x="1258" y="1306"/>
                </a:cxn>
                <a:cxn ang="0">
                  <a:pos x="1406" y="1306"/>
                </a:cxn>
                <a:cxn ang="0">
                  <a:pos x="1071" y="1690"/>
                </a:cxn>
                <a:cxn ang="0">
                  <a:pos x="703" y="2112"/>
                </a:cxn>
                <a:cxn ang="0">
                  <a:pos x="335" y="1690"/>
                </a:cxn>
                <a:cxn ang="0">
                  <a:pos x="0" y="1306"/>
                </a:cxn>
                <a:cxn ang="0">
                  <a:pos x="147" y="1306"/>
                </a:cxn>
                <a:cxn ang="0">
                  <a:pos x="147" y="556"/>
                </a:cxn>
                <a:cxn ang="0">
                  <a:pos x="150" y="499"/>
                </a:cxn>
                <a:cxn ang="0">
                  <a:pos x="158" y="444"/>
                </a:cxn>
                <a:cxn ang="0">
                  <a:pos x="172" y="391"/>
                </a:cxn>
                <a:cxn ang="0">
                  <a:pos x="190" y="340"/>
                </a:cxn>
                <a:cxn ang="0">
                  <a:pos x="214" y="291"/>
                </a:cxn>
                <a:cxn ang="0">
                  <a:pos x="241" y="245"/>
                </a:cxn>
                <a:cxn ang="0">
                  <a:pos x="274" y="202"/>
                </a:cxn>
                <a:cxn ang="0">
                  <a:pos x="310" y="163"/>
                </a:cxn>
                <a:cxn ang="0">
                  <a:pos x="349" y="127"/>
                </a:cxn>
                <a:cxn ang="0">
                  <a:pos x="392" y="94"/>
                </a:cxn>
                <a:cxn ang="0">
                  <a:pos x="438" y="67"/>
                </a:cxn>
                <a:cxn ang="0">
                  <a:pos x="487" y="44"/>
                </a:cxn>
                <a:cxn ang="0">
                  <a:pos x="538" y="25"/>
                </a:cxn>
                <a:cxn ang="0">
                  <a:pos x="591" y="11"/>
                </a:cxn>
                <a:cxn ang="0">
                  <a:pos x="646" y="3"/>
                </a:cxn>
                <a:cxn ang="0">
                  <a:pos x="703" y="0"/>
                </a:cxn>
              </a:cxnLst>
              <a:rect l="0" t="0" r="r" b="b"/>
              <a:pathLst>
                <a:path w="1406" h="2112">
                  <a:moveTo>
                    <a:pt x="703" y="0"/>
                  </a:moveTo>
                  <a:lnTo>
                    <a:pt x="760" y="3"/>
                  </a:lnTo>
                  <a:lnTo>
                    <a:pt x="815" y="11"/>
                  </a:lnTo>
                  <a:lnTo>
                    <a:pt x="867" y="25"/>
                  </a:lnTo>
                  <a:lnTo>
                    <a:pt x="918" y="44"/>
                  </a:lnTo>
                  <a:lnTo>
                    <a:pt x="967" y="67"/>
                  </a:lnTo>
                  <a:lnTo>
                    <a:pt x="1013" y="94"/>
                  </a:lnTo>
                  <a:lnTo>
                    <a:pt x="1056" y="127"/>
                  </a:lnTo>
                  <a:lnTo>
                    <a:pt x="1096" y="163"/>
                  </a:lnTo>
                  <a:lnTo>
                    <a:pt x="1131" y="202"/>
                  </a:lnTo>
                  <a:lnTo>
                    <a:pt x="1164" y="245"/>
                  </a:lnTo>
                  <a:lnTo>
                    <a:pt x="1191" y="291"/>
                  </a:lnTo>
                  <a:lnTo>
                    <a:pt x="1215" y="340"/>
                  </a:lnTo>
                  <a:lnTo>
                    <a:pt x="1233" y="391"/>
                  </a:lnTo>
                  <a:lnTo>
                    <a:pt x="1247" y="444"/>
                  </a:lnTo>
                  <a:lnTo>
                    <a:pt x="1255" y="499"/>
                  </a:lnTo>
                  <a:lnTo>
                    <a:pt x="1258" y="556"/>
                  </a:lnTo>
                  <a:lnTo>
                    <a:pt x="1258" y="1306"/>
                  </a:lnTo>
                  <a:lnTo>
                    <a:pt x="1406" y="1306"/>
                  </a:lnTo>
                  <a:lnTo>
                    <a:pt x="1071" y="1690"/>
                  </a:lnTo>
                  <a:lnTo>
                    <a:pt x="703" y="2112"/>
                  </a:lnTo>
                  <a:lnTo>
                    <a:pt x="335" y="1690"/>
                  </a:lnTo>
                  <a:lnTo>
                    <a:pt x="0" y="1306"/>
                  </a:lnTo>
                  <a:lnTo>
                    <a:pt x="147" y="1306"/>
                  </a:lnTo>
                  <a:lnTo>
                    <a:pt x="147" y="556"/>
                  </a:lnTo>
                  <a:lnTo>
                    <a:pt x="150" y="499"/>
                  </a:lnTo>
                  <a:lnTo>
                    <a:pt x="158" y="444"/>
                  </a:lnTo>
                  <a:lnTo>
                    <a:pt x="172" y="391"/>
                  </a:lnTo>
                  <a:lnTo>
                    <a:pt x="190" y="340"/>
                  </a:lnTo>
                  <a:lnTo>
                    <a:pt x="214" y="291"/>
                  </a:lnTo>
                  <a:lnTo>
                    <a:pt x="241" y="245"/>
                  </a:lnTo>
                  <a:lnTo>
                    <a:pt x="274" y="202"/>
                  </a:lnTo>
                  <a:lnTo>
                    <a:pt x="310" y="163"/>
                  </a:lnTo>
                  <a:lnTo>
                    <a:pt x="349" y="127"/>
                  </a:lnTo>
                  <a:lnTo>
                    <a:pt x="392" y="94"/>
                  </a:lnTo>
                  <a:lnTo>
                    <a:pt x="438" y="67"/>
                  </a:lnTo>
                  <a:lnTo>
                    <a:pt x="487" y="44"/>
                  </a:lnTo>
                  <a:lnTo>
                    <a:pt x="538" y="25"/>
                  </a:lnTo>
                  <a:lnTo>
                    <a:pt x="591" y="11"/>
                  </a:lnTo>
                  <a:lnTo>
                    <a:pt x="646" y="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utoShape 34"/>
            <p:cNvSpPr>
              <a:spLocks noChangeArrowheads="1"/>
            </p:cNvSpPr>
            <p:nvPr/>
          </p:nvSpPr>
          <p:spPr bwMode="auto">
            <a:xfrm>
              <a:off x="450" y="1530"/>
              <a:ext cx="1176" cy="8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sp>
        <p:nvSpPr>
          <p:cNvPr id="50" name="Rectangle 53"/>
          <p:cNvSpPr>
            <a:spLocks noChangeArrowheads="1"/>
          </p:cNvSpPr>
          <p:nvPr/>
        </p:nvSpPr>
        <p:spPr bwMode="auto">
          <a:xfrm rot="18900000">
            <a:off x="2002625" y="4806447"/>
            <a:ext cx="1471612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grpSp>
        <p:nvGrpSpPr>
          <p:cNvPr id="51" name="Group 82"/>
          <p:cNvGrpSpPr>
            <a:grpSpLocks/>
          </p:cNvGrpSpPr>
          <p:nvPr/>
        </p:nvGrpSpPr>
        <p:grpSpPr bwMode="auto">
          <a:xfrm rot="2700000">
            <a:off x="4405503" y="3713353"/>
            <a:ext cx="3211513" cy="2386013"/>
            <a:chOff x="3396" y="1230"/>
            <a:chExt cx="2023" cy="1503"/>
          </a:xfrm>
        </p:grpSpPr>
        <p:sp>
          <p:nvSpPr>
            <p:cNvPr id="52" name="Freeform 15"/>
            <p:cNvSpPr>
              <a:spLocks noEditPoints="1"/>
            </p:cNvSpPr>
            <p:nvPr/>
          </p:nvSpPr>
          <p:spPr bwMode="auto">
            <a:xfrm rot="5400000">
              <a:off x="3656" y="970"/>
              <a:ext cx="1503" cy="2023"/>
            </a:xfrm>
            <a:custGeom>
              <a:avLst/>
              <a:gdLst/>
              <a:ahLst/>
              <a:cxnLst>
                <a:cxn ang="0">
                  <a:pos x="729" y="92"/>
                </a:cxn>
                <a:cxn ang="0">
                  <a:pos x="572" y="154"/>
                </a:cxn>
                <a:cxn ang="0">
                  <a:pos x="444" y="258"/>
                </a:cxn>
                <a:cxn ang="0">
                  <a:pos x="352" y="397"/>
                </a:cxn>
                <a:cxn ang="0">
                  <a:pos x="307" y="561"/>
                </a:cxn>
                <a:cxn ang="0">
                  <a:pos x="176" y="1387"/>
                </a:cxn>
                <a:cxn ang="0">
                  <a:pos x="1200" y="1743"/>
                </a:cxn>
                <a:cxn ang="0">
                  <a:pos x="1383" y="620"/>
                </a:cxn>
                <a:cxn ang="0">
                  <a:pos x="1356" y="449"/>
                </a:cxn>
                <a:cxn ang="0">
                  <a:pos x="1280" y="302"/>
                </a:cxn>
                <a:cxn ang="0">
                  <a:pos x="1163" y="184"/>
                </a:cxn>
                <a:cxn ang="0">
                  <a:pos x="1014" y="107"/>
                </a:cxn>
                <a:cxn ang="0">
                  <a:pos x="844" y="80"/>
                </a:cxn>
                <a:cxn ang="0">
                  <a:pos x="956" y="75"/>
                </a:cxn>
                <a:cxn ang="0">
                  <a:pos x="1109" y="131"/>
                </a:cxn>
                <a:cxn ang="0">
                  <a:pos x="1237" y="227"/>
                </a:cxn>
                <a:cxn ang="0">
                  <a:pos x="1333" y="356"/>
                </a:cxn>
                <a:cxn ang="0">
                  <a:pos x="1389" y="508"/>
                </a:cxn>
                <a:cxn ang="0">
                  <a:pos x="1400" y="1371"/>
                </a:cxn>
                <a:cxn ang="0">
                  <a:pos x="844" y="2175"/>
                </a:cxn>
                <a:cxn ang="0">
                  <a:pos x="288" y="1371"/>
                </a:cxn>
                <a:cxn ang="0">
                  <a:pos x="299" y="508"/>
                </a:cxn>
                <a:cxn ang="0">
                  <a:pos x="355" y="356"/>
                </a:cxn>
                <a:cxn ang="0">
                  <a:pos x="451" y="227"/>
                </a:cxn>
                <a:cxn ang="0">
                  <a:pos x="579" y="131"/>
                </a:cxn>
                <a:cxn ang="0">
                  <a:pos x="732" y="75"/>
                </a:cxn>
                <a:cxn ang="0">
                  <a:pos x="844" y="15"/>
                </a:cxn>
                <a:cxn ang="0">
                  <a:pos x="664" y="43"/>
                </a:cxn>
                <a:cxn ang="0">
                  <a:pos x="506" y="118"/>
                </a:cxn>
                <a:cxn ang="0">
                  <a:pos x="378" y="235"/>
                </a:cxn>
                <a:cxn ang="0">
                  <a:pos x="288" y="385"/>
                </a:cxn>
                <a:cxn ang="0">
                  <a:pos x="243" y="558"/>
                </a:cxn>
                <a:cxn ang="0">
                  <a:pos x="35" y="1323"/>
                </a:cxn>
                <a:cxn ang="0">
                  <a:pos x="1248" y="1785"/>
                </a:cxn>
                <a:cxn ang="0">
                  <a:pos x="1448" y="620"/>
                </a:cxn>
                <a:cxn ang="0">
                  <a:pos x="1420" y="440"/>
                </a:cxn>
                <a:cxn ang="0">
                  <a:pos x="1345" y="282"/>
                </a:cxn>
                <a:cxn ang="0">
                  <a:pos x="1228" y="154"/>
                </a:cxn>
                <a:cxn ang="0">
                  <a:pos x="1079" y="63"/>
                </a:cxn>
                <a:cxn ang="0">
                  <a:pos x="906" y="18"/>
                </a:cxn>
                <a:cxn ang="0">
                  <a:pos x="907" y="3"/>
                </a:cxn>
                <a:cxn ang="0">
                  <a:pos x="1085" y="49"/>
                </a:cxn>
                <a:cxn ang="0">
                  <a:pos x="1238" y="142"/>
                </a:cxn>
                <a:cxn ang="0">
                  <a:pos x="1358" y="274"/>
                </a:cxn>
                <a:cxn ang="0">
                  <a:pos x="1436" y="436"/>
                </a:cxn>
                <a:cxn ang="0">
                  <a:pos x="1464" y="620"/>
                </a:cxn>
                <a:cxn ang="0">
                  <a:pos x="1664" y="1333"/>
                </a:cxn>
                <a:cxn ang="0">
                  <a:pos x="844" y="2273"/>
                </a:cxn>
                <a:cxn ang="0">
                  <a:pos x="23" y="1333"/>
                </a:cxn>
                <a:cxn ang="0">
                  <a:pos x="224" y="620"/>
                </a:cxn>
                <a:cxn ang="0">
                  <a:pos x="251" y="436"/>
                </a:cxn>
                <a:cxn ang="0">
                  <a:pos x="330" y="274"/>
                </a:cxn>
                <a:cxn ang="0">
                  <a:pos x="450" y="142"/>
                </a:cxn>
                <a:cxn ang="0">
                  <a:pos x="603" y="49"/>
                </a:cxn>
                <a:cxn ang="0">
                  <a:pos x="781" y="3"/>
                </a:cxn>
              </a:cxnLst>
              <a:rect l="0" t="0" r="r" b="b"/>
              <a:pathLst>
                <a:path w="1688" h="2273">
                  <a:moveTo>
                    <a:pt x="844" y="80"/>
                  </a:moveTo>
                  <a:lnTo>
                    <a:pt x="785" y="83"/>
                  </a:lnTo>
                  <a:lnTo>
                    <a:pt x="729" y="92"/>
                  </a:lnTo>
                  <a:lnTo>
                    <a:pt x="674" y="107"/>
                  </a:lnTo>
                  <a:lnTo>
                    <a:pt x="621" y="127"/>
                  </a:lnTo>
                  <a:lnTo>
                    <a:pt x="572" y="154"/>
                  </a:lnTo>
                  <a:lnTo>
                    <a:pt x="525" y="184"/>
                  </a:lnTo>
                  <a:lnTo>
                    <a:pt x="482" y="219"/>
                  </a:lnTo>
                  <a:lnTo>
                    <a:pt x="444" y="258"/>
                  </a:lnTo>
                  <a:lnTo>
                    <a:pt x="408" y="302"/>
                  </a:lnTo>
                  <a:lnTo>
                    <a:pt x="379" y="347"/>
                  </a:lnTo>
                  <a:lnTo>
                    <a:pt x="352" y="397"/>
                  </a:lnTo>
                  <a:lnTo>
                    <a:pt x="332" y="449"/>
                  </a:lnTo>
                  <a:lnTo>
                    <a:pt x="316" y="504"/>
                  </a:lnTo>
                  <a:lnTo>
                    <a:pt x="307" y="561"/>
                  </a:lnTo>
                  <a:lnTo>
                    <a:pt x="304" y="620"/>
                  </a:lnTo>
                  <a:lnTo>
                    <a:pt x="304" y="1387"/>
                  </a:lnTo>
                  <a:lnTo>
                    <a:pt x="176" y="1387"/>
                  </a:lnTo>
                  <a:lnTo>
                    <a:pt x="487" y="1743"/>
                  </a:lnTo>
                  <a:lnTo>
                    <a:pt x="844" y="2151"/>
                  </a:lnTo>
                  <a:lnTo>
                    <a:pt x="1200" y="1743"/>
                  </a:lnTo>
                  <a:lnTo>
                    <a:pt x="1512" y="1387"/>
                  </a:lnTo>
                  <a:lnTo>
                    <a:pt x="1383" y="1387"/>
                  </a:lnTo>
                  <a:lnTo>
                    <a:pt x="1383" y="620"/>
                  </a:lnTo>
                  <a:lnTo>
                    <a:pt x="1380" y="561"/>
                  </a:lnTo>
                  <a:lnTo>
                    <a:pt x="1371" y="504"/>
                  </a:lnTo>
                  <a:lnTo>
                    <a:pt x="1356" y="449"/>
                  </a:lnTo>
                  <a:lnTo>
                    <a:pt x="1336" y="397"/>
                  </a:lnTo>
                  <a:lnTo>
                    <a:pt x="1309" y="347"/>
                  </a:lnTo>
                  <a:lnTo>
                    <a:pt x="1280" y="302"/>
                  </a:lnTo>
                  <a:lnTo>
                    <a:pt x="1244" y="258"/>
                  </a:lnTo>
                  <a:lnTo>
                    <a:pt x="1205" y="219"/>
                  </a:lnTo>
                  <a:lnTo>
                    <a:pt x="1163" y="184"/>
                  </a:lnTo>
                  <a:lnTo>
                    <a:pt x="1116" y="154"/>
                  </a:lnTo>
                  <a:lnTo>
                    <a:pt x="1067" y="127"/>
                  </a:lnTo>
                  <a:lnTo>
                    <a:pt x="1014" y="107"/>
                  </a:lnTo>
                  <a:lnTo>
                    <a:pt x="959" y="92"/>
                  </a:lnTo>
                  <a:lnTo>
                    <a:pt x="903" y="83"/>
                  </a:lnTo>
                  <a:lnTo>
                    <a:pt x="844" y="80"/>
                  </a:lnTo>
                  <a:close/>
                  <a:moveTo>
                    <a:pt x="844" y="64"/>
                  </a:moveTo>
                  <a:lnTo>
                    <a:pt x="901" y="67"/>
                  </a:lnTo>
                  <a:lnTo>
                    <a:pt x="956" y="75"/>
                  </a:lnTo>
                  <a:lnTo>
                    <a:pt x="1009" y="90"/>
                  </a:lnTo>
                  <a:lnTo>
                    <a:pt x="1060" y="108"/>
                  </a:lnTo>
                  <a:lnTo>
                    <a:pt x="1109" y="131"/>
                  </a:lnTo>
                  <a:lnTo>
                    <a:pt x="1154" y="159"/>
                  </a:lnTo>
                  <a:lnTo>
                    <a:pt x="1197" y="192"/>
                  </a:lnTo>
                  <a:lnTo>
                    <a:pt x="1237" y="227"/>
                  </a:lnTo>
                  <a:lnTo>
                    <a:pt x="1272" y="267"/>
                  </a:lnTo>
                  <a:lnTo>
                    <a:pt x="1305" y="310"/>
                  </a:lnTo>
                  <a:lnTo>
                    <a:pt x="1333" y="356"/>
                  </a:lnTo>
                  <a:lnTo>
                    <a:pt x="1356" y="403"/>
                  </a:lnTo>
                  <a:lnTo>
                    <a:pt x="1374" y="454"/>
                  </a:lnTo>
                  <a:lnTo>
                    <a:pt x="1389" y="508"/>
                  </a:lnTo>
                  <a:lnTo>
                    <a:pt x="1397" y="563"/>
                  </a:lnTo>
                  <a:lnTo>
                    <a:pt x="1400" y="620"/>
                  </a:lnTo>
                  <a:lnTo>
                    <a:pt x="1400" y="1371"/>
                  </a:lnTo>
                  <a:lnTo>
                    <a:pt x="1546" y="1371"/>
                  </a:lnTo>
                  <a:lnTo>
                    <a:pt x="1212" y="1754"/>
                  </a:lnTo>
                  <a:lnTo>
                    <a:pt x="844" y="2175"/>
                  </a:lnTo>
                  <a:lnTo>
                    <a:pt x="475" y="1754"/>
                  </a:lnTo>
                  <a:lnTo>
                    <a:pt x="141" y="1371"/>
                  </a:lnTo>
                  <a:lnTo>
                    <a:pt x="288" y="1371"/>
                  </a:lnTo>
                  <a:lnTo>
                    <a:pt x="288" y="620"/>
                  </a:lnTo>
                  <a:lnTo>
                    <a:pt x="291" y="563"/>
                  </a:lnTo>
                  <a:lnTo>
                    <a:pt x="299" y="508"/>
                  </a:lnTo>
                  <a:lnTo>
                    <a:pt x="313" y="454"/>
                  </a:lnTo>
                  <a:lnTo>
                    <a:pt x="332" y="403"/>
                  </a:lnTo>
                  <a:lnTo>
                    <a:pt x="355" y="356"/>
                  </a:lnTo>
                  <a:lnTo>
                    <a:pt x="383" y="310"/>
                  </a:lnTo>
                  <a:lnTo>
                    <a:pt x="415" y="267"/>
                  </a:lnTo>
                  <a:lnTo>
                    <a:pt x="451" y="227"/>
                  </a:lnTo>
                  <a:lnTo>
                    <a:pt x="491" y="192"/>
                  </a:lnTo>
                  <a:lnTo>
                    <a:pt x="533" y="159"/>
                  </a:lnTo>
                  <a:lnTo>
                    <a:pt x="579" y="131"/>
                  </a:lnTo>
                  <a:lnTo>
                    <a:pt x="628" y="108"/>
                  </a:lnTo>
                  <a:lnTo>
                    <a:pt x="679" y="90"/>
                  </a:lnTo>
                  <a:lnTo>
                    <a:pt x="732" y="75"/>
                  </a:lnTo>
                  <a:lnTo>
                    <a:pt x="787" y="67"/>
                  </a:lnTo>
                  <a:lnTo>
                    <a:pt x="844" y="64"/>
                  </a:lnTo>
                  <a:close/>
                  <a:moveTo>
                    <a:pt x="844" y="15"/>
                  </a:moveTo>
                  <a:lnTo>
                    <a:pt x="782" y="18"/>
                  </a:lnTo>
                  <a:lnTo>
                    <a:pt x="722" y="28"/>
                  </a:lnTo>
                  <a:lnTo>
                    <a:pt x="664" y="43"/>
                  </a:lnTo>
                  <a:lnTo>
                    <a:pt x="609" y="63"/>
                  </a:lnTo>
                  <a:lnTo>
                    <a:pt x="556" y="89"/>
                  </a:lnTo>
                  <a:lnTo>
                    <a:pt x="506" y="118"/>
                  </a:lnTo>
                  <a:lnTo>
                    <a:pt x="460" y="154"/>
                  </a:lnTo>
                  <a:lnTo>
                    <a:pt x="417" y="193"/>
                  </a:lnTo>
                  <a:lnTo>
                    <a:pt x="378" y="235"/>
                  </a:lnTo>
                  <a:lnTo>
                    <a:pt x="343" y="282"/>
                  </a:lnTo>
                  <a:lnTo>
                    <a:pt x="312" y="332"/>
                  </a:lnTo>
                  <a:lnTo>
                    <a:pt x="288" y="385"/>
                  </a:lnTo>
                  <a:lnTo>
                    <a:pt x="268" y="440"/>
                  </a:lnTo>
                  <a:lnTo>
                    <a:pt x="252" y="498"/>
                  </a:lnTo>
                  <a:lnTo>
                    <a:pt x="243" y="558"/>
                  </a:lnTo>
                  <a:lnTo>
                    <a:pt x="240" y="620"/>
                  </a:lnTo>
                  <a:lnTo>
                    <a:pt x="240" y="1323"/>
                  </a:lnTo>
                  <a:lnTo>
                    <a:pt x="35" y="1323"/>
                  </a:lnTo>
                  <a:lnTo>
                    <a:pt x="440" y="1785"/>
                  </a:lnTo>
                  <a:lnTo>
                    <a:pt x="844" y="2249"/>
                  </a:lnTo>
                  <a:lnTo>
                    <a:pt x="1248" y="1785"/>
                  </a:lnTo>
                  <a:lnTo>
                    <a:pt x="1652" y="1323"/>
                  </a:lnTo>
                  <a:lnTo>
                    <a:pt x="1448" y="1323"/>
                  </a:lnTo>
                  <a:lnTo>
                    <a:pt x="1448" y="620"/>
                  </a:lnTo>
                  <a:lnTo>
                    <a:pt x="1445" y="558"/>
                  </a:lnTo>
                  <a:lnTo>
                    <a:pt x="1435" y="498"/>
                  </a:lnTo>
                  <a:lnTo>
                    <a:pt x="1420" y="440"/>
                  </a:lnTo>
                  <a:lnTo>
                    <a:pt x="1400" y="385"/>
                  </a:lnTo>
                  <a:lnTo>
                    <a:pt x="1375" y="332"/>
                  </a:lnTo>
                  <a:lnTo>
                    <a:pt x="1345" y="282"/>
                  </a:lnTo>
                  <a:lnTo>
                    <a:pt x="1310" y="235"/>
                  </a:lnTo>
                  <a:lnTo>
                    <a:pt x="1271" y="193"/>
                  </a:lnTo>
                  <a:lnTo>
                    <a:pt x="1228" y="154"/>
                  </a:lnTo>
                  <a:lnTo>
                    <a:pt x="1182" y="118"/>
                  </a:lnTo>
                  <a:lnTo>
                    <a:pt x="1132" y="89"/>
                  </a:lnTo>
                  <a:lnTo>
                    <a:pt x="1079" y="63"/>
                  </a:lnTo>
                  <a:lnTo>
                    <a:pt x="1024" y="43"/>
                  </a:lnTo>
                  <a:lnTo>
                    <a:pt x="966" y="28"/>
                  </a:lnTo>
                  <a:lnTo>
                    <a:pt x="906" y="18"/>
                  </a:lnTo>
                  <a:lnTo>
                    <a:pt x="844" y="15"/>
                  </a:lnTo>
                  <a:close/>
                  <a:moveTo>
                    <a:pt x="844" y="0"/>
                  </a:moveTo>
                  <a:lnTo>
                    <a:pt x="907" y="3"/>
                  </a:lnTo>
                  <a:lnTo>
                    <a:pt x="969" y="12"/>
                  </a:lnTo>
                  <a:lnTo>
                    <a:pt x="1028" y="28"/>
                  </a:lnTo>
                  <a:lnTo>
                    <a:pt x="1085" y="49"/>
                  </a:lnTo>
                  <a:lnTo>
                    <a:pt x="1139" y="75"/>
                  </a:lnTo>
                  <a:lnTo>
                    <a:pt x="1190" y="106"/>
                  </a:lnTo>
                  <a:lnTo>
                    <a:pt x="1238" y="142"/>
                  </a:lnTo>
                  <a:lnTo>
                    <a:pt x="1283" y="181"/>
                  </a:lnTo>
                  <a:lnTo>
                    <a:pt x="1322" y="226"/>
                  </a:lnTo>
                  <a:lnTo>
                    <a:pt x="1358" y="274"/>
                  </a:lnTo>
                  <a:lnTo>
                    <a:pt x="1389" y="325"/>
                  </a:lnTo>
                  <a:lnTo>
                    <a:pt x="1415" y="379"/>
                  </a:lnTo>
                  <a:lnTo>
                    <a:pt x="1436" y="436"/>
                  </a:lnTo>
                  <a:lnTo>
                    <a:pt x="1452" y="495"/>
                  </a:lnTo>
                  <a:lnTo>
                    <a:pt x="1461" y="557"/>
                  </a:lnTo>
                  <a:lnTo>
                    <a:pt x="1464" y="620"/>
                  </a:lnTo>
                  <a:lnTo>
                    <a:pt x="1464" y="1307"/>
                  </a:lnTo>
                  <a:lnTo>
                    <a:pt x="1688" y="1307"/>
                  </a:lnTo>
                  <a:lnTo>
                    <a:pt x="1664" y="1333"/>
                  </a:lnTo>
                  <a:lnTo>
                    <a:pt x="1260" y="1796"/>
                  </a:lnTo>
                  <a:lnTo>
                    <a:pt x="856" y="2259"/>
                  </a:lnTo>
                  <a:lnTo>
                    <a:pt x="844" y="2273"/>
                  </a:lnTo>
                  <a:lnTo>
                    <a:pt x="832" y="2259"/>
                  </a:lnTo>
                  <a:lnTo>
                    <a:pt x="427" y="1796"/>
                  </a:lnTo>
                  <a:lnTo>
                    <a:pt x="23" y="1333"/>
                  </a:lnTo>
                  <a:lnTo>
                    <a:pt x="0" y="1307"/>
                  </a:lnTo>
                  <a:lnTo>
                    <a:pt x="224" y="1307"/>
                  </a:lnTo>
                  <a:lnTo>
                    <a:pt x="224" y="620"/>
                  </a:lnTo>
                  <a:lnTo>
                    <a:pt x="227" y="557"/>
                  </a:lnTo>
                  <a:lnTo>
                    <a:pt x="236" y="495"/>
                  </a:lnTo>
                  <a:lnTo>
                    <a:pt x="251" y="436"/>
                  </a:lnTo>
                  <a:lnTo>
                    <a:pt x="273" y="379"/>
                  </a:lnTo>
                  <a:lnTo>
                    <a:pt x="299" y="325"/>
                  </a:lnTo>
                  <a:lnTo>
                    <a:pt x="330" y="274"/>
                  </a:lnTo>
                  <a:lnTo>
                    <a:pt x="365" y="226"/>
                  </a:lnTo>
                  <a:lnTo>
                    <a:pt x="406" y="181"/>
                  </a:lnTo>
                  <a:lnTo>
                    <a:pt x="450" y="142"/>
                  </a:lnTo>
                  <a:lnTo>
                    <a:pt x="498" y="106"/>
                  </a:lnTo>
                  <a:lnTo>
                    <a:pt x="549" y="75"/>
                  </a:lnTo>
                  <a:lnTo>
                    <a:pt x="603" y="49"/>
                  </a:lnTo>
                  <a:lnTo>
                    <a:pt x="660" y="28"/>
                  </a:lnTo>
                  <a:lnTo>
                    <a:pt x="719" y="12"/>
                  </a:lnTo>
                  <a:lnTo>
                    <a:pt x="781" y="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 rot="5400000">
              <a:off x="3799" y="1045"/>
              <a:ext cx="1252" cy="1880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760" y="3"/>
                </a:cxn>
                <a:cxn ang="0">
                  <a:pos x="815" y="11"/>
                </a:cxn>
                <a:cxn ang="0">
                  <a:pos x="867" y="25"/>
                </a:cxn>
                <a:cxn ang="0">
                  <a:pos x="918" y="44"/>
                </a:cxn>
                <a:cxn ang="0">
                  <a:pos x="967" y="67"/>
                </a:cxn>
                <a:cxn ang="0">
                  <a:pos x="1013" y="94"/>
                </a:cxn>
                <a:cxn ang="0">
                  <a:pos x="1056" y="127"/>
                </a:cxn>
                <a:cxn ang="0">
                  <a:pos x="1096" y="163"/>
                </a:cxn>
                <a:cxn ang="0">
                  <a:pos x="1131" y="202"/>
                </a:cxn>
                <a:cxn ang="0">
                  <a:pos x="1164" y="245"/>
                </a:cxn>
                <a:cxn ang="0">
                  <a:pos x="1191" y="291"/>
                </a:cxn>
                <a:cxn ang="0">
                  <a:pos x="1215" y="340"/>
                </a:cxn>
                <a:cxn ang="0">
                  <a:pos x="1233" y="391"/>
                </a:cxn>
                <a:cxn ang="0">
                  <a:pos x="1247" y="444"/>
                </a:cxn>
                <a:cxn ang="0">
                  <a:pos x="1255" y="499"/>
                </a:cxn>
                <a:cxn ang="0">
                  <a:pos x="1258" y="556"/>
                </a:cxn>
                <a:cxn ang="0">
                  <a:pos x="1258" y="1306"/>
                </a:cxn>
                <a:cxn ang="0">
                  <a:pos x="1406" y="1306"/>
                </a:cxn>
                <a:cxn ang="0">
                  <a:pos x="1071" y="1690"/>
                </a:cxn>
                <a:cxn ang="0">
                  <a:pos x="703" y="2112"/>
                </a:cxn>
                <a:cxn ang="0">
                  <a:pos x="335" y="1690"/>
                </a:cxn>
                <a:cxn ang="0">
                  <a:pos x="0" y="1306"/>
                </a:cxn>
                <a:cxn ang="0">
                  <a:pos x="147" y="1306"/>
                </a:cxn>
                <a:cxn ang="0">
                  <a:pos x="147" y="556"/>
                </a:cxn>
                <a:cxn ang="0">
                  <a:pos x="150" y="499"/>
                </a:cxn>
                <a:cxn ang="0">
                  <a:pos x="158" y="444"/>
                </a:cxn>
                <a:cxn ang="0">
                  <a:pos x="172" y="391"/>
                </a:cxn>
                <a:cxn ang="0">
                  <a:pos x="190" y="340"/>
                </a:cxn>
                <a:cxn ang="0">
                  <a:pos x="214" y="291"/>
                </a:cxn>
                <a:cxn ang="0">
                  <a:pos x="241" y="245"/>
                </a:cxn>
                <a:cxn ang="0">
                  <a:pos x="274" y="202"/>
                </a:cxn>
                <a:cxn ang="0">
                  <a:pos x="310" y="163"/>
                </a:cxn>
                <a:cxn ang="0">
                  <a:pos x="349" y="127"/>
                </a:cxn>
                <a:cxn ang="0">
                  <a:pos x="392" y="94"/>
                </a:cxn>
                <a:cxn ang="0">
                  <a:pos x="438" y="67"/>
                </a:cxn>
                <a:cxn ang="0">
                  <a:pos x="487" y="44"/>
                </a:cxn>
                <a:cxn ang="0">
                  <a:pos x="538" y="25"/>
                </a:cxn>
                <a:cxn ang="0">
                  <a:pos x="591" y="11"/>
                </a:cxn>
                <a:cxn ang="0">
                  <a:pos x="646" y="3"/>
                </a:cxn>
                <a:cxn ang="0">
                  <a:pos x="703" y="0"/>
                </a:cxn>
              </a:cxnLst>
              <a:rect l="0" t="0" r="r" b="b"/>
              <a:pathLst>
                <a:path w="1406" h="2112">
                  <a:moveTo>
                    <a:pt x="703" y="0"/>
                  </a:moveTo>
                  <a:lnTo>
                    <a:pt x="760" y="3"/>
                  </a:lnTo>
                  <a:lnTo>
                    <a:pt x="815" y="11"/>
                  </a:lnTo>
                  <a:lnTo>
                    <a:pt x="867" y="25"/>
                  </a:lnTo>
                  <a:lnTo>
                    <a:pt x="918" y="44"/>
                  </a:lnTo>
                  <a:lnTo>
                    <a:pt x="967" y="67"/>
                  </a:lnTo>
                  <a:lnTo>
                    <a:pt x="1013" y="94"/>
                  </a:lnTo>
                  <a:lnTo>
                    <a:pt x="1056" y="127"/>
                  </a:lnTo>
                  <a:lnTo>
                    <a:pt x="1096" y="163"/>
                  </a:lnTo>
                  <a:lnTo>
                    <a:pt x="1131" y="202"/>
                  </a:lnTo>
                  <a:lnTo>
                    <a:pt x="1164" y="245"/>
                  </a:lnTo>
                  <a:lnTo>
                    <a:pt x="1191" y="291"/>
                  </a:lnTo>
                  <a:lnTo>
                    <a:pt x="1215" y="340"/>
                  </a:lnTo>
                  <a:lnTo>
                    <a:pt x="1233" y="391"/>
                  </a:lnTo>
                  <a:lnTo>
                    <a:pt x="1247" y="444"/>
                  </a:lnTo>
                  <a:lnTo>
                    <a:pt x="1255" y="499"/>
                  </a:lnTo>
                  <a:lnTo>
                    <a:pt x="1258" y="556"/>
                  </a:lnTo>
                  <a:lnTo>
                    <a:pt x="1258" y="1306"/>
                  </a:lnTo>
                  <a:lnTo>
                    <a:pt x="1406" y="1306"/>
                  </a:lnTo>
                  <a:lnTo>
                    <a:pt x="1071" y="1690"/>
                  </a:lnTo>
                  <a:lnTo>
                    <a:pt x="703" y="2112"/>
                  </a:lnTo>
                  <a:lnTo>
                    <a:pt x="335" y="1690"/>
                  </a:lnTo>
                  <a:lnTo>
                    <a:pt x="0" y="1306"/>
                  </a:lnTo>
                  <a:lnTo>
                    <a:pt x="147" y="1306"/>
                  </a:lnTo>
                  <a:lnTo>
                    <a:pt x="147" y="556"/>
                  </a:lnTo>
                  <a:lnTo>
                    <a:pt x="150" y="499"/>
                  </a:lnTo>
                  <a:lnTo>
                    <a:pt x="158" y="444"/>
                  </a:lnTo>
                  <a:lnTo>
                    <a:pt x="172" y="391"/>
                  </a:lnTo>
                  <a:lnTo>
                    <a:pt x="190" y="340"/>
                  </a:lnTo>
                  <a:lnTo>
                    <a:pt x="214" y="291"/>
                  </a:lnTo>
                  <a:lnTo>
                    <a:pt x="241" y="245"/>
                  </a:lnTo>
                  <a:lnTo>
                    <a:pt x="274" y="202"/>
                  </a:lnTo>
                  <a:lnTo>
                    <a:pt x="310" y="163"/>
                  </a:lnTo>
                  <a:lnTo>
                    <a:pt x="349" y="127"/>
                  </a:lnTo>
                  <a:lnTo>
                    <a:pt x="392" y="94"/>
                  </a:lnTo>
                  <a:lnTo>
                    <a:pt x="438" y="67"/>
                  </a:lnTo>
                  <a:lnTo>
                    <a:pt x="487" y="44"/>
                  </a:lnTo>
                  <a:lnTo>
                    <a:pt x="538" y="25"/>
                  </a:lnTo>
                  <a:lnTo>
                    <a:pt x="591" y="11"/>
                  </a:lnTo>
                  <a:lnTo>
                    <a:pt x="646" y="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AutoShape 35"/>
            <p:cNvSpPr>
              <a:spLocks noChangeArrowheads="1"/>
            </p:cNvSpPr>
            <p:nvPr/>
          </p:nvSpPr>
          <p:spPr bwMode="auto">
            <a:xfrm>
              <a:off x="4135" y="1530"/>
              <a:ext cx="1176" cy="8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3175">
              <a:solidFill>
                <a:srgbClr val="BEBE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sp>
        <p:nvSpPr>
          <p:cNvPr id="64" name="Rectangle 53"/>
          <p:cNvSpPr>
            <a:spLocks noChangeArrowheads="1"/>
          </p:cNvSpPr>
          <p:nvPr/>
        </p:nvSpPr>
        <p:spPr bwMode="auto">
          <a:xfrm rot="2700000">
            <a:off x="5607280" y="4738694"/>
            <a:ext cx="1471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909503" y="1988443"/>
            <a:ext cx="1404664" cy="1404664"/>
            <a:chOff x="947217" y="1412776"/>
            <a:chExt cx="1080120" cy="1080120"/>
          </a:xfrm>
        </p:grpSpPr>
        <p:sp>
          <p:nvSpPr>
            <p:cNvPr id="66" name="타원 65"/>
            <p:cNvSpPr/>
            <p:nvPr/>
          </p:nvSpPr>
          <p:spPr>
            <a:xfrm>
              <a:off x="947217" y="1412776"/>
              <a:ext cx="1080120" cy="1080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54628" y="1716948"/>
              <a:ext cx="865299" cy="49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나눔고딕" pitchFamily="50" charset="-127"/>
                  <a:cs typeface="Arial" pitchFamily="34" charset="0"/>
                </a:rPr>
                <a:t>TEXT</a:t>
              </a:r>
              <a:endParaRPr kumimoji="1" lang="ko-KR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524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44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4" name="자유형 3"/>
          <p:cNvSpPr/>
          <p:nvPr/>
        </p:nvSpPr>
        <p:spPr>
          <a:xfrm>
            <a:off x="3650299" y="1805385"/>
            <a:ext cx="1453618" cy="30533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169835" y="1580473"/>
            <a:ext cx="1598980" cy="335867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809379" y="1484784"/>
            <a:ext cx="1758878" cy="369454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57" name="Rectangle 96"/>
          <p:cNvSpPr>
            <a:spLocks noChangeArrowheads="1"/>
          </p:cNvSpPr>
          <p:nvPr/>
        </p:nvSpPr>
        <p:spPr bwMode="auto">
          <a:xfrm>
            <a:off x="6950088" y="2219541"/>
            <a:ext cx="1477461" cy="23852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6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6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" name="Rectangle 96"/>
          <p:cNvSpPr>
            <a:spLocks noChangeArrowheads="1"/>
          </p:cNvSpPr>
          <p:nvPr/>
        </p:nvSpPr>
        <p:spPr bwMode="auto">
          <a:xfrm>
            <a:off x="5285249" y="2479990"/>
            <a:ext cx="1368152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6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5" name="Rectangle 96"/>
          <p:cNvSpPr>
            <a:spLocks noChangeArrowheads="1"/>
          </p:cNvSpPr>
          <p:nvPr/>
        </p:nvSpPr>
        <p:spPr bwMode="auto">
          <a:xfrm>
            <a:off x="3693032" y="2485672"/>
            <a:ext cx="1368152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6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72" y="1657224"/>
            <a:ext cx="572807" cy="504976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94" y="1795229"/>
            <a:ext cx="473395" cy="417335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74" y="1980748"/>
            <a:ext cx="473395" cy="4173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581" y="1508465"/>
            <a:ext cx="2281990" cy="45719"/>
          </a:xfrm>
          <a:prstGeom prst="rect">
            <a:avLst/>
          </a:prstGeom>
          <a:solidFill>
            <a:srgbClr val="CADD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395536" y="1677134"/>
            <a:ext cx="2470044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</a:t>
            </a:r>
          </a:p>
          <a:p>
            <a:pPr marL="38100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411864" y="2270356"/>
            <a:ext cx="2741747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 placeholder </a:t>
            </a:r>
          </a:p>
          <a:p>
            <a:pPr fontAlgn="ctr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 Own text. 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 Own text. 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</a:p>
          <a:p>
            <a:pPr fontAlgn="ctr"/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 with your 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fontAlgn="ctr"/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</a:p>
          <a:p>
            <a:pPr fontAlgn="ctr"/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 with your 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1" name="AutoShape 139"/>
          <p:cNvSpPr>
            <a:spLocks noChangeArrowheads="1"/>
          </p:cNvSpPr>
          <p:nvPr/>
        </p:nvSpPr>
        <p:spPr bwMode="auto">
          <a:xfrm>
            <a:off x="533540" y="5399405"/>
            <a:ext cx="8050782" cy="909915"/>
          </a:xfrm>
          <a:prstGeom prst="roundRect">
            <a:avLst>
              <a:gd name="adj" fmla="val 981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02" name="Rectangle 140"/>
          <p:cNvSpPr>
            <a:spLocks noChangeArrowheads="1"/>
          </p:cNvSpPr>
          <p:nvPr/>
        </p:nvSpPr>
        <p:spPr bwMode="auto">
          <a:xfrm>
            <a:off x="3889517" y="5510763"/>
            <a:ext cx="13388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41"/>
          <p:cNvSpPr>
            <a:spLocks noChangeArrowheads="1"/>
          </p:cNvSpPr>
          <p:nvPr/>
        </p:nvSpPr>
        <p:spPr bwMode="auto">
          <a:xfrm>
            <a:off x="822657" y="5810409"/>
            <a:ext cx="7472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The text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 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6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207263" y="1824094"/>
            <a:ext cx="6873491" cy="39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900">
                <a:solidFill>
                  <a:srgbClr val="F3E7E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company wishes to own a successful presentation to provide a variety of Presentation templates are working.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want to create your own templates. I'll do my best.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776864" cy="709715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4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Click to edit title style</a:t>
            </a:r>
            <a:endParaRPr lang="ko-KR" altLang="en-US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65" name="그룹 45"/>
          <p:cNvGrpSpPr/>
          <p:nvPr/>
        </p:nvGrpSpPr>
        <p:grpSpPr>
          <a:xfrm>
            <a:off x="3085136" y="2727804"/>
            <a:ext cx="3071040" cy="2304256"/>
            <a:chOff x="2614811" y="2339355"/>
            <a:chExt cx="3550890" cy="2664296"/>
          </a:xfrm>
          <a:solidFill>
            <a:srgbClr val="FFFFFF">
              <a:lumMod val="65000"/>
            </a:srgbClr>
          </a:solidFill>
        </p:grpSpPr>
        <p:sp>
          <p:nvSpPr>
            <p:cNvPr id="66" name="육각형 65"/>
            <p:cNvSpPr/>
            <p:nvPr/>
          </p:nvSpPr>
          <p:spPr bwMode="auto">
            <a:xfrm>
              <a:off x="3347864" y="2780928"/>
              <a:ext cx="2088232" cy="180020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67" name="그룹 49"/>
            <p:cNvGrpSpPr/>
            <p:nvPr/>
          </p:nvGrpSpPr>
          <p:grpSpPr>
            <a:xfrm>
              <a:off x="2614811" y="2339355"/>
              <a:ext cx="1183103" cy="2664296"/>
              <a:chOff x="2614811" y="2348880"/>
              <a:chExt cx="1183103" cy="2664296"/>
            </a:xfrm>
            <a:grpFill/>
          </p:grpSpPr>
          <p:cxnSp>
            <p:nvCxnSpPr>
              <p:cNvPr id="102" name="직선 연결선 101"/>
              <p:cNvCxnSpPr>
                <a:stCxn id="66" idx="4"/>
              </p:cNvCxnSpPr>
              <p:nvPr/>
            </p:nvCxnSpPr>
            <p:spPr bwMode="auto">
              <a:xfrm flipH="1" flipV="1">
                <a:off x="3347864" y="2348880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2614811" y="3695700"/>
                <a:ext cx="720080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직선 연결선 103"/>
              <p:cNvCxnSpPr>
                <a:stCxn id="66" idx="2"/>
              </p:cNvCxnSpPr>
              <p:nvPr/>
            </p:nvCxnSpPr>
            <p:spPr bwMode="auto">
              <a:xfrm flipH="1">
                <a:off x="3347864" y="4581128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8" name="그룹 50"/>
            <p:cNvGrpSpPr/>
            <p:nvPr/>
          </p:nvGrpSpPr>
          <p:grpSpPr>
            <a:xfrm flipH="1">
              <a:off x="4982598" y="2339355"/>
              <a:ext cx="1183103" cy="2664296"/>
              <a:chOff x="2614811" y="2348880"/>
              <a:chExt cx="1183103" cy="2664296"/>
            </a:xfrm>
            <a:grpFill/>
          </p:grpSpPr>
          <p:cxnSp>
            <p:nvCxnSpPr>
              <p:cNvPr id="69" name="직선 연결선 68"/>
              <p:cNvCxnSpPr/>
              <p:nvPr/>
            </p:nvCxnSpPr>
            <p:spPr bwMode="auto">
              <a:xfrm flipH="1" flipV="1">
                <a:off x="3347864" y="2348880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2614811" y="3695700"/>
                <a:ext cx="720080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직선 연결선 100"/>
              <p:cNvCxnSpPr/>
              <p:nvPr/>
            </p:nvCxnSpPr>
            <p:spPr bwMode="auto">
              <a:xfrm flipH="1">
                <a:off x="3347864" y="4581128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5" name="모서리가 둥근 직사각형 104"/>
          <p:cNvSpPr/>
          <p:nvPr/>
        </p:nvSpPr>
        <p:spPr bwMode="auto">
          <a:xfrm>
            <a:off x="1259632" y="1667782"/>
            <a:ext cx="2664296" cy="1152128"/>
          </a:xfrm>
          <a:prstGeom prst="roundRect">
            <a:avLst>
              <a:gd name="adj" fmla="val 84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06" name="Rectangle 96"/>
          <p:cNvSpPr>
            <a:spLocks noChangeArrowheads="1"/>
          </p:cNvSpPr>
          <p:nvPr/>
        </p:nvSpPr>
        <p:spPr bwMode="auto">
          <a:xfrm>
            <a:off x="2087584" y="1782181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755576" y="1613846"/>
            <a:ext cx="1260000" cy="1260000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ectangle 96"/>
          <p:cNvSpPr>
            <a:spLocks noChangeArrowheads="1"/>
          </p:cNvSpPr>
          <p:nvPr/>
        </p:nvSpPr>
        <p:spPr bwMode="auto">
          <a:xfrm>
            <a:off x="917524" y="18899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827584" y="3267982"/>
            <a:ext cx="2664296" cy="1152128"/>
          </a:xfrm>
          <a:prstGeom prst="roundRect">
            <a:avLst>
              <a:gd name="adj" fmla="val 84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10" name="Rectangle 96"/>
          <p:cNvSpPr>
            <a:spLocks noChangeArrowheads="1"/>
          </p:cNvSpPr>
          <p:nvPr/>
        </p:nvSpPr>
        <p:spPr bwMode="auto">
          <a:xfrm>
            <a:off x="1655536" y="3382381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323528" y="3214046"/>
            <a:ext cx="1260000" cy="1260000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96"/>
          <p:cNvSpPr>
            <a:spLocks noChangeArrowheads="1"/>
          </p:cNvSpPr>
          <p:nvPr/>
        </p:nvSpPr>
        <p:spPr bwMode="auto">
          <a:xfrm>
            <a:off x="485476" y="34901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259632" y="4887232"/>
            <a:ext cx="2664296" cy="1152128"/>
          </a:xfrm>
          <a:prstGeom prst="roundRect">
            <a:avLst>
              <a:gd name="adj" fmla="val 84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14" name="Rectangle 96"/>
          <p:cNvSpPr>
            <a:spLocks noChangeArrowheads="1"/>
          </p:cNvSpPr>
          <p:nvPr/>
        </p:nvSpPr>
        <p:spPr bwMode="auto">
          <a:xfrm>
            <a:off x="2087584" y="5001631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755576" y="4833296"/>
            <a:ext cx="1260000" cy="1260000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96"/>
          <p:cNvSpPr>
            <a:spLocks noChangeArrowheads="1"/>
          </p:cNvSpPr>
          <p:nvPr/>
        </p:nvSpPr>
        <p:spPr bwMode="auto">
          <a:xfrm>
            <a:off x="917524" y="510935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5397950" y="1667782"/>
            <a:ext cx="2664296" cy="1152128"/>
          </a:xfrm>
          <a:prstGeom prst="roundRect">
            <a:avLst>
              <a:gd name="adj" fmla="val 84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1" name="Rectangle 96"/>
          <p:cNvSpPr>
            <a:spLocks noChangeArrowheads="1"/>
          </p:cNvSpPr>
          <p:nvPr/>
        </p:nvSpPr>
        <p:spPr bwMode="auto">
          <a:xfrm>
            <a:off x="5471960" y="17821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7200152" y="1613846"/>
            <a:ext cx="1260000" cy="1260000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Rectangle 96"/>
          <p:cNvSpPr>
            <a:spLocks noChangeArrowheads="1"/>
          </p:cNvSpPr>
          <p:nvPr/>
        </p:nvSpPr>
        <p:spPr bwMode="auto">
          <a:xfrm>
            <a:off x="7362100" y="18899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5397950" y="4887232"/>
            <a:ext cx="2664296" cy="1152128"/>
          </a:xfrm>
          <a:prstGeom prst="roundRect">
            <a:avLst>
              <a:gd name="adj" fmla="val 84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5" name="Rectangle 96"/>
          <p:cNvSpPr>
            <a:spLocks noChangeArrowheads="1"/>
          </p:cNvSpPr>
          <p:nvPr/>
        </p:nvSpPr>
        <p:spPr bwMode="auto">
          <a:xfrm>
            <a:off x="5471960" y="500163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7200152" y="4833296"/>
            <a:ext cx="1260000" cy="1260000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Rectangle 96"/>
          <p:cNvSpPr>
            <a:spLocks noChangeArrowheads="1"/>
          </p:cNvSpPr>
          <p:nvPr/>
        </p:nvSpPr>
        <p:spPr bwMode="auto">
          <a:xfrm>
            <a:off x="7362100" y="510935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793854" y="3267982"/>
            <a:ext cx="2664296" cy="1152128"/>
          </a:xfrm>
          <a:prstGeom prst="roundRect">
            <a:avLst>
              <a:gd name="adj" fmla="val 84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n>
                  <a:solidFill>
                    <a:srgbClr val="00ADE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9" name="Rectangle 96"/>
          <p:cNvSpPr>
            <a:spLocks noChangeArrowheads="1"/>
          </p:cNvSpPr>
          <p:nvPr/>
        </p:nvSpPr>
        <p:spPr bwMode="auto">
          <a:xfrm>
            <a:off x="5867864" y="33823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7596056" y="3214046"/>
            <a:ext cx="1260000" cy="1260000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Rectangle 96"/>
          <p:cNvSpPr>
            <a:spLocks noChangeArrowheads="1"/>
          </p:cNvSpPr>
          <p:nvPr/>
        </p:nvSpPr>
        <p:spPr bwMode="auto">
          <a:xfrm>
            <a:off x="7758004" y="34901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2" name="Rectangle 96"/>
          <p:cNvSpPr>
            <a:spLocks noChangeArrowheads="1"/>
          </p:cNvSpPr>
          <p:nvPr/>
        </p:nvSpPr>
        <p:spPr bwMode="auto">
          <a:xfrm>
            <a:off x="4156766" y="3520058"/>
            <a:ext cx="93610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42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90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rot="16200000">
            <a:off x="2373090" y="3465004"/>
            <a:ext cx="4392487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816599" y="2079898"/>
            <a:ext cx="3672408" cy="1080120"/>
          </a:xfrm>
          <a:prstGeom prst="wedgeRoundRectCallout">
            <a:avLst>
              <a:gd name="adj1" fmla="val -47807"/>
              <a:gd name="adj2" fmla="val 64264"/>
              <a:gd name="adj3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467251" y="1988840"/>
            <a:ext cx="1224136" cy="1224136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307163" y="2277743"/>
            <a:ext cx="15443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4960615" y="2242964"/>
            <a:ext cx="252028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</a:t>
            </a: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 flipH="1">
            <a:off x="640135" y="1556792"/>
            <a:ext cx="3672408" cy="1080120"/>
          </a:xfrm>
          <a:prstGeom prst="wedgeRoundRectCallout">
            <a:avLst>
              <a:gd name="adj1" fmla="val -47807"/>
              <a:gd name="adj2" fmla="val 64264"/>
              <a:gd name="adj3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9402" y="1474389"/>
            <a:ext cx="1224136" cy="1224136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208087" y="1754637"/>
            <a:ext cx="15443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4" name="Rectangle 44"/>
          <p:cNvSpPr>
            <a:spLocks noChangeArrowheads="1"/>
          </p:cNvSpPr>
          <p:nvPr/>
        </p:nvSpPr>
        <p:spPr bwMode="auto">
          <a:xfrm>
            <a:off x="1907704" y="1719858"/>
            <a:ext cx="252028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</a:t>
            </a: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497325" y="2780928"/>
            <a:ext cx="144016" cy="144016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497325" y="3260601"/>
            <a:ext cx="144016" cy="144016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모서리가 둥근 사각형 설명선 60"/>
          <p:cNvSpPr/>
          <p:nvPr/>
        </p:nvSpPr>
        <p:spPr>
          <a:xfrm flipH="1">
            <a:off x="635943" y="3376042"/>
            <a:ext cx="3672408" cy="1080120"/>
          </a:xfrm>
          <a:prstGeom prst="wedgeRoundRectCallout">
            <a:avLst>
              <a:gd name="adj1" fmla="val -47807"/>
              <a:gd name="adj2" fmla="val 64264"/>
              <a:gd name="adj3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63983" y="3284984"/>
            <a:ext cx="1224136" cy="1224136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03895" y="3573887"/>
            <a:ext cx="15443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1903512" y="3539108"/>
            <a:ext cx="252028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</a:t>
            </a: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497325" y="4581128"/>
            <a:ext cx="144016" cy="144016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4821932" y="3880098"/>
            <a:ext cx="3672408" cy="1080120"/>
          </a:xfrm>
          <a:prstGeom prst="wedgeRoundRectCallout">
            <a:avLst>
              <a:gd name="adj1" fmla="val -47807"/>
              <a:gd name="adj2" fmla="val 64264"/>
              <a:gd name="adj3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72584" y="3789040"/>
            <a:ext cx="1224136" cy="12241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7312496" y="4077943"/>
            <a:ext cx="15443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" pitchFamily="50" charset="-127"/>
                <a:cs typeface="Arial" pitchFamily="34" charset="0"/>
              </a:rPr>
              <a:t>TEXT</a:t>
            </a:r>
            <a:endParaRPr kumimoji="1" lang="ko-KR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9" name="Rectangle 44"/>
          <p:cNvSpPr>
            <a:spLocks noChangeArrowheads="1"/>
          </p:cNvSpPr>
          <p:nvPr/>
        </p:nvSpPr>
        <p:spPr bwMode="auto">
          <a:xfrm>
            <a:off x="4965948" y="4043164"/>
            <a:ext cx="252028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</a:t>
            </a:r>
          </a:p>
          <a:p>
            <a:pPr algn="l"/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497325" y="508099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AutoShape 139"/>
          <p:cNvSpPr>
            <a:spLocks noChangeArrowheads="1"/>
          </p:cNvSpPr>
          <p:nvPr/>
        </p:nvSpPr>
        <p:spPr bwMode="auto">
          <a:xfrm>
            <a:off x="1043608" y="5661248"/>
            <a:ext cx="7056784" cy="648072"/>
          </a:xfrm>
          <a:prstGeom prst="roundRect">
            <a:avLst>
              <a:gd name="adj" fmla="val 160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2" name="Rectangle 140"/>
          <p:cNvSpPr>
            <a:spLocks noChangeArrowheads="1"/>
          </p:cNvSpPr>
          <p:nvPr/>
        </p:nvSpPr>
        <p:spPr bwMode="auto">
          <a:xfrm>
            <a:off x="4253557" y="5759673"/>
            <a:ext cx="768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ctr"/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141"/>
          <p:cNvSpPr>
            <a:spLocks noChangeArrowheads="1"/>
          </p:cNvSpPr>
          <p:nvPr/>
        </p:nvSpPr>
        <p:spPr bwMode="auto">
          <a:xfrm>
            <a:off x="1563538" y="5992837"/>
            <a:ext cx="61483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fontAlgn="ctr"/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6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87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41" name="오각형 40"/>
          <p:cNvSpPr/>
          <p:nvPr/>
        </p:nvSpPr>
        <p:spPr>
          <a:xfrm rot="2702023">
            <a:off x="2677038" y="2183058"/>
            <a:ext cx="2110722" cy="1909992"/>
          </a:xfrm>
          <a:prstGeom prst="homePlat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오각형 47"/>
          <p:cNvSpPr/>
          <p:nvPr/>
        </p:nvSpPr>
        <p:spPr>
          <a:xfrm rot="18859546" flipH="1">
            <a:off x="4386705" y="2186718"/>
            <a:ext cx="2110722" cy="1909992"/>
          </a:xfrm>
          <a:prstGeom prst="homePlat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오각형 48"/>
          <p:cNvSpPr/>
          <p:nvPr/>
        </p:nvSpPr>
        <p:spPr>
          <a:xfrm rot="18897977" flipV="1">
            <a:off x="2677038" y="3796637"/>
            <a:ext cx="2110722" cy="1909992"/>
          </a:xfrm>
          <a:prstGeom prst="homePlat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오각형 68"/>
          <p:cNvSpPr/>
          <p:nvPr/>
        </p:nvSpPr>
        <p:spPr>
          <a:xfrm rot="2657674" flipH="1" flipV="1">
            <a:off x="4386778" y="3798078"/>
            <a:ext cx="2110722" cy="1909992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618322" y="3142086"/>
            <a:ext cx="1872208" cy="1872208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678439" y="1988840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9" name="Rectangle 96"/>
          <p:cNvSpPr>
            <a:spLocks noChangeArrowheads="1"/>
          </p:cNvSpPr>
          <p:nvPr/>
        </p:nvSpPr>
        <p:spPr bwMode="auto">
          <a:xfrm>
            <a:off x="6771451" y="1988840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0" name="Rectangle 96"/>
          <p:cNvSpPr>
            <a:spLocks noChangeArrowheads="1"/>
          </p:cNvSpPr>
          <p:nvPr/>
        </p:nvSpPr>
        <p:spPr bwMode="auto">
          <a:xfrm>
            <a:off x="678439" y="4931524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" name="Rectangle 96"/>
          <p:cNvSpPr>
            <a:spLocks noChangeArrowheads="1"/>
          </p:cNvSpPr>
          <p:nvPr/>
        </p:nvSpPr>
        <p:spPr bwMode="auto">
          <a:xfrm>
            <a:off x="6771451" y="4931524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2" name="Rectangle 96"/>
          <p:cNvSpPr>
            <a:spLocks noChangeArrowheads="1"/>
          </p:cNvSpPr>
          <p:nvPr/>
        </p:nvSpPr>
        <p:spPr bwMode="auto">
          <a:xfrm>
            <a:off x="3650569" y="3793645"/>
            <a:ext cx="18002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ADD TEXT</a:t>
            </a:r>
            <a:endParaRPr kumimoji="1" lang="ko-KR" altLang="ko-KR" sz="2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 rot="18900000">
            <a:off x="2513970" y="2458120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4" name="Rectangle 96"/>
          <p:cNvSpPr>
            <a:spLocks noChangeArrowheads="1"/>
          </p:cNvSpPr>
          <p:nvPr/>
        </p:nvSpPr>
        <p:spPr bwMode="auto">
          <a:xfrm rot="2700000">
            <a:off x="4864430" y="2432110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 rot="2700000">
            <a:off x="2505043" y="4727075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 rot="18900000" flipH="1">
            <a:off x="4873526" y="4727074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51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5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7884368" y="1556791"/>
            <a:ext cx="0" cy="144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06538" y="4851245"/>
            <a:ext cx="0" cy="10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6465329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406230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2361889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88032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60040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1691680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2757289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3960440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B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4896544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6048672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Rectangle 96"/>
          <p:cNvSpPr>
            <a:spLocks noChangeArrowheads="1"/>
          </p:cNvSpPr>
          <p:nvPr/>
        </p:nvSpPr>
        <p:spPr bwMode="auto">
          <a:xfrm>
            <a:off x="6912768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8064896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1943200" y="5211197"/>
            <a:ext cx="62292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CONTETNS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7" name="Rectangle 53"/>
          <p:cNvSpPr>
            <a:spLocks noChangeArrowheads="1"/>
          </p:cNvSpPr>
          <p:nvPr/>
        </p:nvSpPr>
        <p:spPr bwMode="auto">
          <a:xfrm>
            <a:off x="1475656" y="1556792"/>
            <a:ext cx="62292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CONTETNS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009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866526" y="1959326"/>
            <a:ext cx="1690688" cy="3965575"/>
            <a:chOff x="467545" y="2031901"/>
            <a:chExt cx="1690688" cy="3965575"/>
          </a:xfrm>
        </p:grpSpPr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 rot="5400000">
              <a:off x="-669899" y="3169345"/>
              <a:ext cx="3965575" cy="16906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88900" algn="ctr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624708" y="3449901"/>
              <a:ext cx="1377950" cy="1323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The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demonstrates How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your own text will look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when you replace the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placeholder with your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own text.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1106239" y="1724475"/>
            <a:ext cx="1266700" cy="1266700"/>
            <a:chOff x="1585" y="2338"/>
            <a:chExt cx="810" cy="810"/>
          </a:xfrm>
        </p:grpSpPr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1585" y="2338"/>
              <a:ext cx="810" cy="810"/>
            </a:xfrm>
            <a:prstGeom prst="ellipse">
              <a:avLst/>
            </a:prstGeom>
            <a:solidFill>
              <a:srgbClr val="009FC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1607" y="2620"/>
              <a:ext cx="752" cy="2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굴림" pitchFamily="50" charset="-127"/>
                </a:rPr>
                <a:t>TEXT</a:t>
              </a:r>
              <a:endParaRPr kumimoji="1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960439" y="1959326"/>
            <a:ext cx="1690687" cy="3965575"/>
            <a:chOff x="2561458" y="2031901"/>
            <a:chExt cx="1690687" cy="3965575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auto">
            <a:xfrm rot="5400000">
              <a:off x="1424014" y="3169345"/>
              <a:ext cx="3965575" cy="16906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88900" algn="ctr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718620" y="3440723"/>
              <a:ext cx="1377950" cy="11695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The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demonstrates How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your own text will look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when you replace the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placeholder with your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own text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3189412" y="1724475"/>
            <a:ext cx="1266700" cy="1266700"/>
            <a:chOff x="1585" y="2338"/>
            <a:chExt cx="810" cy="810"/>
          </a:xfrm>
        </p:grpSpPr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1585" y="2338"/>
              <a:ext cx="810" cy="810"/>
            </a:xfrm>
            <a:prstGeom prst="ellipse">
              <a:avLst/>
            </a:prstGeom>
            <a:solidFill>
              <a:srgbClr val="89D4E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607" y="2620"/>
              <a:ext cx="752" cy="2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1028451" y="1651325"/>
            <a:ext cx="3486150" cy="140970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9" name="AutoShape 53"/>
          <p:cNvSpPr>
            <a:spLocks noChangeArrowheads="1"/>
          </p:cNvSpPr>
          <p:nvPr/>
        </p:nvSpPr>
        <p:spPr bwMode="auto">
          <a:xfrm rot="5400000">
            <a:off x="2660551" y="1627513"/>
            <a:ext cx="219075" cy="66675"/>
          </a:xfrm>
          <a:prstGeom prst="triangle">
            <a:avLst>
              <a:gd name="adj" fmla="val 50000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AutoShape 58"/>
          <p:cNvSpPr>
            <a:spLocks noChangeArrowheads="1"/>
          </p:cNvSpPr>
          <p:nvPr/>
        </p:nvSpPr>
        <p:spPr bwMode="auto">
          <a:xfrm rot="16200000" flipH="1">
            <a:off x="2660551" y="3026101"/>
            <a:ext cx="219075" cy="76200"/>
          </a:xfrm>
          <a:prstGeom prst="triangle">
            <a:avLst>
              <a:gd name="adj" fmla="val 50000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Group 18"/>
          <p:cNvGrpSpPr>
            <a:grpSpLocks/>
          </p:cNvGrpSpPr>
          <p:nvPr/>
        </p:nvGrpSpPr>
        <p:grpSpPr bwMode="auto">
          <a:xfrm>
            <a:off x="1106538" y="4883452"/>
            <a:ext cx="1266700" cy="1266700"/>
            <a:chOff x="1585" y="2338"/>
            <a:chExt cx="810" cy="810"/>
          </a:xfrm>
        </p:grpSpPr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1585" y="2338"/>
              <a:ext cx="810" cy="810"/>
            </a:xfrm>
            <a:prstGeom prst="ellipse">
              <a:avLst/>
            </a:prstGeom>
            <a:solidFill>
              <a:srgbClr val="00A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1607" y="2620"/>
              <a:ext cx="752" cy="2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굴림" pitchFamily="50" charset="-127"/>
                </a:rPr>
                <a:t>TEXT</a:t>
              </a:r>
              <a:endParaRPr kumimoji="1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  <p:grpSp>
        <p:nvGrpSpPr>
          <p:cNvPr id="54" name="Group 23"/>
          <p:cNvGrpSpPr>
            <a:grpSpLocks/>
          </p:cNvGrpSpPr>
          <p:nvPr/>
        </p:nvGrpSpPr>
        <p:grpSpPr bwMode="auto">
          <a:xfrm>
            <a:off x="3181400" y="4873927"/>
            <a:ext cx="1266700" cy="1266700"/>
            <a:chOff x="1585" y="2338"/>
            <a:chExt cx="810" cy="810"/>
          </a:xfrm>
        </p:grpSpPr>
        <p:sp>
          <p:nvSpPr>
            <p:cNvPr id="55" name="Oval 25"/>
            <p:cNvSpPr>
              <a:spLocks noChangeArrowheads="1"/>
            </p:cNvSpPr>
            <p:nvPr/>
          </p:nvSpPr>
          <p:spPr bwMode="auto">
            <a:xfrm>
              <a:off x="1585" y="2338"/>
              <a:ext cx="810" cy="8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1607" y="2620"/>
              <a:ext cx="752" cy="2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굴림" pitchFamily="50" charset="-127"/>
                </a:rPr>
                <a:t>TEXT</a:t>
              </a:r>
              <a:endParaRPr kumimoji="1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1028750" y="4800777"/>
            <a:ext cx="3486150" cy="140970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8" name="AutoShape 53"/>
          <p:cNvSpPr>
            <a:spLocks noChangeArrowheads="1"/>
          </p:cNvSpPr>
          <p:nvPr/>
        </p:nvSpPr>
        <p:spPr bwMode="auto">
          <a:xfrm rot="5400000">
            <a:off x="2660551" y="4776965"/>
            <a:ext cx="219075" cy="66675"/>
          </a:xfrm>
          <a:prstGeom prst="triangle">
            <a:avLst>
              <a:gd name="adj" fmla="val 50000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AutoShape 58"/>
          <p:cNvSpPr>
            <a:spLocks noChangeArrowheads="1"/>
          </p:cNvSpPr>
          <p:nvPr/>
        </p:nvSpPr>
        <p:spPr bwMode="auto">
          <a:xfrm rot="16200000" flipH="1">
            <a:off x="2660551" y="6175553"/>
            <a:ext cx="219075" cy="7620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5805661" y="2060848"/>
            <a:ext cx="36004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 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 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5805661" y="3043982"/>
            <a:ext cx="36004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 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 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5805661" y="4027711"/>
            <a:ext cx="36004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 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 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5805661" y="5035823"/>
            <a:ext cx="36004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demonstrates How Your own text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look 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 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5004048" y="3613595"/>
            <a:ext cx="603250" cy="425450"/>
          </a:xfrm>
          <a:prstGeom prst="rightArrow">
            <a:avLst>
              <a:gd name="adj1" fmla="val 58917"/>
              <a:gd name="adj2" fmla="val 68749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102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1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85" name="평행 사변형 84"/>
          <p:cNvSpPr/>
          <p:nvPr/>
        </p:nvSpPr>
        <p:spPr>
          <a:xfrm flipH="1">
            <a:off x="3541798" y="3322192"/>
            <a:ext cx="2453331" cy="833761"/>
          </a:xfrm>
          <a:prstGeom prst="parallelogram">
            <a:avLst>
              <a:gd name="adj" fmla="val 5552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6" name="평행 사변형 85"/>
          <p:cNvSpPr/>
          <p:nvPr/>
        </p:nvSpPr>
        <p:spPr>
          <a:xfrm flipH="1">
            <a:off x="3484744" y="2348880"/>
            <a:ext cx="1996897" cy="829862"/>
          </a:xfrm>
          <a:prstGeom prst="parallelogram">
            <a:avLst>
              <a:gd name="adj" fmla="val 5552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7" name="평행 사변형 86"/>
          <p:cNvSpPr/>
          <p:nvPr/>
        </p:nvSpPr>
        <p:spPr>
          <a:xfrm flipH="1">
            <a:off x="4077928" y="4295774"/>
            <a:ext cx="2453331" cy="822809"/>
          </a:xfrm>
          <a:prstGeom prst="parallelogram">
            <a:avLst>
              <a:gd name="adj" fmla="val 5552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8" name="평행 사변형 87"/>
          <p:cNvSpPr/>
          <p:nvPr/>
        </p:nvSpPr>
        <p:spPr>
          <a:xfrm flipH="1">
            <a:off x="4568775" y="5264911"/>
            <a:ext cx="2453331" cy="821472"/>
          </a:xfrm>
          <a:prstGeom prst="parallelogram">
            <a:avLst>
              <a:gd name="adj" fmla="val 5552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9" name="이등변 삼각형 88"/>
          <p:cNvSpPr/>
          <p:nvPr/>
        </p:nvSpPr>
        <p:spPr>
          <a:xfrm>
            <a:off x="2971258" y="2337472"/>
            <a:ext cx="1026976" cy="855813"/>
          </a:xfrm>
          <a:prstGeom prst="triangl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사다리꼴 89"/>
          <p:cNvSpPr/>
          <p:nvPr/>
        </p:nvSpPr>
        <p:spPr>
          <a:xfrm>
            <a:off x="2414980" y="3319357"/>
            <a:ext cx="2139533" cy="841826"/>
          </a:xfrm>
          <a:prstGeom prst="trapezoid">
            <a:avLst>
              <a:gd name="adj" fmla="val 59723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사다리꼴 90"/>
          <p:cNvSpPr/>
          <p:nvPr/>
        </p:nvSpPr>
        <p:spPr>
          <a:xfrm>
            <a:off x="1858701" y="4287255"/>
            <a:ext cx="3252089" cy="841456"/>
          </a:xfrm>
          <a:prstGeom prst="trapezoid">
            <a:avLst>
              <a:gd name="adj" fmla="val 58897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사다리꼴 91"/>
          <p:cNvSpPr/>
          <p:nvPr/>
        </p:nvSpPr>
        <p:spPr>
          <a:xfrm>
            <a:off x="1259632" y="5254783"/>
            <a:ext cx="4450228" cy="841456"/>
          </a:xfrm>
          <a:prstGeom prst="trapezoid">
            <a:avLst>
              <a:gd name="adj" fmla="val 6303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평행 사변형 92"/>
          <p:cNvSpPr/>
          <p:nvPr/>
        </p:nvSpPr>
        <p:spPr>
          <a:xfrm flipH="1">
            <a:off x="4854046" y="2345019"/>
            <a:ext cx="1264233" cy="848266"/>
          </a:xfrm>
          <a:prstGeom prst="parallelogram">
            <a:avLst>
              <a:gd name="adj" fmla="val 55526"/>
            </a:avLst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평행 사변형 93"/>
          <p:cNvSpPr/>
          <p:nvPr/>
        </p:nvSpPr>
        <p:spPr>
          <a:xfrm flipH="1">
            <a:off x="5340392" y="3317358"/>
            <a:ext cx="1264233" cy="838595"/>
          </a:xfrm>
          <a:prstGeom prst="parallelogram">
            <a:avLst>
              <a:gd name="adj" fmla="val 55526"/>
            </a:avLst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평행 사변형 94"/>
          <p:cNvSpPr/>
          <p:nvPr/>
        </p:nvSpPr>
        <p:spPr>
          <a:xfrm flipH="1">
            <a:off x="5881022" y="4284862"/>
            <a:ext cx="1264233" cy="838596"/>
          </a:xfrm>
          <a:prstGeom prst="parallelogram">
            <a:avLst>
              <a:gd name="adj" fmla="val 55526"/>
            </a:avLst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평행 사변형 95"/>
          <p:cNvSpPr/>
          <p:nvPr/>
        </p:nvSpPr>
        <p:spPr>
          <a:xfrm flipH="1">
            <a:off x="6386963" y="5254783"/>
            <a:ext cx="1264233" cy="838596"/>
          </a:xfrm>
          <a:prstGeom prst="parallelogram">
            <a:avLst>
              <a:gd name="adj" fmla="val 555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639152" y="3357638"/>
            <a:ext cx="169450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kern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8" name="Rectangle 53"/>
          <p:cNvSpPr>
            <a:spLocks noChangeArrowheads="1"/>
          </p:cNvSpPr>
          <p:nvPr/>
        </p:nvSpPr>
        <p:spPr bwMode="auto">
          <a:xfrm>
            <a:off x="3941179" y="2474629"/>
            <a:ext cx="9699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9" name="Rectangle 53"/>
          <p:cNvSpPr>
            <a:spLocks noChangeArrowheads="1"/>
          </p:cNvSpPr>
          <p:nvPr/>
        </p:nvSpPr>
        <p:spPr bwMode="auto">
          <a:xfrm>
            <a:off x="4454667" y="3448186"/>
            <a:ext cx="9699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0" name="Rectangle 53"/>
          <p:cNvSpPr>
            <a:spLocks noChangeArrowheads="1"/>
          </p:cNvSpPr>
          <p:nvPr/>
        </p:nvSpPr>
        <p:spPr bwMode="auto">
          <a:xfrm>
            <a:off x="5025209" y="4421744"/>
            <a:ext cx="9699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5538697" y="5399487"/>
            <a:ext cx="9699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2195441" y="4283571"/>
            <a:ext cx="258193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" name="Rectangle 96"/>
          <p:cNvSpPr>
            <a:spLocks noChangeArrowheads="1"/>
          </p:cNvSpPr>
          <p:nvPr/>
        </p:nvSpPr>
        <p:spPr bwMode="auto">
          <a:xfrm>
            <a:off x="1632145" y="5354113"/>
            <a:ext cx="3708523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 </a:t>
            </a:r>
          </a:p>
        </p:txBody>
      </p:sp>
      <p:sp>
        <p:nvSpPr>
          <p:cNvPr id="104" name="Rectangle 53"/>
          <p:cNvSpPr>
            <a:spLocks noChangeArrowheads="1"/>
          </p:cNvSpPr>
          <p:nvPr/>
        </p:nvSpPr>
        <p:spPr bwMode="auto">
          <a:xfrm>
            <a:off x="5025209" y="2543694"/>
            <a:ext cx="969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01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5489190" y="3501934"/>
            <a:ext cx="969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02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6" name="Rectangle 53"/>
          <p:cNvSpPr>
            <a:spLocks noChangeArrowheads="1"/>
          </p:cNvSpPr>
          <p:nvPr/>
        </p:nvSpPr>
        <p:spPr bwMode="auto">
          <a:xfrm>
            <a:off x="6052185" y="4441667"/>
            <a:ext cx="969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03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7" name="Rectangle 53"/>
          <p:cNvSpPr>
            <a:spLocks noChangeArrowheads="1"/>
          </p:cNvSpPr>
          <p:nvPr/>
        </p:nvSpPr>
        <p:spPr bwMode="auto">
          <a:xfrm>
            <a:off x="6565673" y="5434229"/>
            <a:ext cx="969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04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gray">
          <a:xfrm>
            <a:off x="3070092" y="1581493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  <p:sp>
        <p:nvSpPr>
          <p:cNvPr id="109" name="Rectangle 96"/>
          <p:cNvSpPr>
            <a:spLocks noChangeArrowheads="1"/>
          </p:cNvSpPr>
          <p:nvPr/>
        </p:nvSpPr>
        <p:spPr bwMode="auto">
          <a:xfrm>
            <a:off x="6399563" y="2699321"/>
            <a:ext cx="191685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0" name="Rectangle 96"/>
          <p:cNvSpPr>
            <a:spLocks noChangeArrowheads="1"/>
          </p:cNvSpPr>
          <p:nvPr/>
        </p:nvSpPr>
        <p:spPr bwMode="auto">
          <a:xfrm>
            <a:off x="755576" y="2699321"/>
            <a:ext cx="191685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191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5"/>
          <p:cNvSpPr>
            <a:spLocks noGrp="1"/>
          </p:cNvSpPr>
          <p:nvPr>
            <p:ph type="subTitle" idx="4294967295"/>
          </p:nvPr>
        </p:nvSpPr>
        <p:spPr>
          <a:xfrm>
            <a:off x="1741996" y="1716281"/>
            <a:ext cx="6142372" cy="5605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Our company wishes to own a successful presentation to provide a variety of </a:t>
            </a:r>
            <a:r>
              <a:rPr lang="en-US" altLang="ko-KR" sz="900" dirty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resentation templates are working</a:t>
            </a: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You </a:t>
            </a:r>
            <a:r>
              <a:rPr lang="en-US" altLang="ko-KR" sz="900" dirty="0" smtClean="0">
                <a:solidFill>
                  <a:srgbClr val="F3E7E1"/>
                </a:solidFill>
                <a:latin typeface="Arial" pitchFamily="34" charset="0"/>
                <a:cs typeface="Arial" pitchFamily="34" charset="0"/>
              </a:rPr>
              <a:t>want to create your own templates. I'll do my best. </a:t>
            </a:r>
          </a:p>
          <a:p>
            <a:pPr marL="0" indent="0" algn="ctr">
              <a:buNone/>
            </a:pPr>
            <a:endParaRPr lang="en-US" altLang="ko-KR" sz="900" dirty="0" smtClean="0">
              <a:solidFill>
                <a:srgbClr val="F3E7E1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900" dirty="0">
              <a:solidFill>
                <a:srgbClr val="F3E7E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제목 4"/>
          <p:cNvSpPr>
            <a:spLocks noGrp="1"/>
          </p:cNvSpPr>
          <p:nvPr>
            <p:ph type="ctrTitle"/>
          </p:nvPr>
        </p:nvSpPr>
        <p:spPr>
          <a:xfrm>
            <a:off x="445852" y="908720"/>
            <a:ext cx="8424936" cy="971921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PPT </a:t>
            </a:r>
            <a:r>
              <a:rPr lang="en-US" altLang="ko-KR" sz="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WORLD </a:t>
            </a:r>
            <a:r>
              <a:rPr lang="en-US" altLang="ko-KR" sz="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ko-KR" alt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3357" y="498738"/>
            <a:ext cx="3789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DA9844"/>
                </a:solidFill>
                <a:latin typeface="Arial" pitchFamily="34" charset="0"/>
                <a:cs typeface="Arial" pitchFamily="34" charset="0"/>
              </a:rPr>
              <a:t>No.1 Presentation </a:t>
            </a:r>
            <a:endParaRPr lang="ko-KR" altLang="en-US" sz="3000" b="1" dirty="0" smtClean="0">
              <a:solidFill>
                <a:srgbClr val="DA98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-1192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825434" y="-9525"/>
            <a:ext cx="7493133" cy="4571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410869" y="133125"/>
            <a:ext cx="6322263" cy="501239"/>
          </a:xfrm>
          <a:prstGeom prst="roundRect">
            <a:avLst>
              <a:gd name="adj" fmla="val 0"/>
            </a:avLst>
          </a:prstGeom>
          <a:noFill/>
          <a:ln>
            <a:noFill/>
          </a:ln>
          <a:scene3d>
            <a:camera prst="perspectiveRelaxedModerately">
              <a:rot lat="290636" lon="0" rev="0"/>
            </a:camera>
            <a:lightRig rig="soft" dir="t"/>
          </a:scene3d>
          <a:sp3d extrusionH="2730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 b="1" dirty="0">
                <a:ln w="17780" cmpd="sng">
                  <a:noFill/>
                  <a:prstDash val="solid"/>
                  <a:miter lim="800000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자동완성 다이어그램 이용 가이드</a:t>
            </a:r>
          </a:p>
        </p:txBody>
      </p:sp>
      <p:sp>
        <p:nvSpPr>
          <p:cNvPr id="27" name="직사각형 40"/>
          <p:cNvSpPr>
            <a:spLocks noChangeArrowheads="1"/>
          </p:cNvSpPr>
          <p:nvPr/>
        </p:nvSpPr>
        <p:spPr bwMode="auto">
          <a:xfrm>
            <a:off x="1520094" y="685719"/>
            <a:ext cx="6103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숫자만 입력하면 </a:t>
            </a:r>
            <a:r>
              <a:rPr kumimoji="1" lang="ko-KR" altLang="en-US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자동 완성되는 </a:t>
            </a: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다이어그램 </a:t>
            </a:r>
            <a:r>
              <a:rPr kumimoji="1" lang="en-US" altLang="ko-KR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100% </a:t>
            </a: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활용하기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6625830"/>
            <a:ext cx="9144000" cy="23298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29" name="TextBox 47"/>
          <p:cNvSpPr txBox="1">
            <a:spLocks noChangeArrowheads="1"/>
          </p:cNvSpPr>
          <p:nvPr/>
        </p:nvSpPr>
        <p:spPr bwMode="auto">
          <a:xfrm>
            <a:off x="3025744" y="6628425"/>
            <a:ext cx="30925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FFFFFF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Copyright ©PPTWORLD Corp. All Rights Reserved.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/>
          <a:srcRect l="32701" t="23837" r="41551" b="41525"/>
          <a:stretch/>
        </p:blipFill>
        <p:spPr>
          <a:xfrm>
            <a:off x="635863" y="4183916"/>
            <a:ext cx="2854890" cy="2197412"/>
          </a:xfrm>
          <a:prstGeom prst="rect">
            <a:avLst/>
          </a:prstGeom>
        </p:spPr>
      </p:pic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4267659" y="4306328"/>
            <a:ext cx="4696829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50" b="1" dirty="0">
                <a:solidFill>
                  <a:srgbClr val="595959"/>
                </a:solidFill>
              </a:rPr>
              <a:t>파워포인트 배경을 열고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차트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위에서 클릭을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하면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오른쪽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화면과</a:t>
            </a: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595959"/>
                </a:solidFill>
              </a:rPr>
              <a:t>  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같은 아이콘 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3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개가 나타납니다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. 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3</a:t>
            </a:r>
            <a:r>
              <a:rPr kumimoji="1" lang="ko-KR" altLang="en-US" sz="1050" b="1" dirty="0">
                <a:solidFill>
                  <a:srgbClr val="0070C0"/>
                </a:solidFill>
              </a:rPr>
              <a:t>번째 아이콘을 클릭해주세요</a:t>
            </a:r>
            <a:r>
              <a:rPr kumimoji="1" lang="en-US" altLang="ko-KR" sz="1050" b="1" dirty="0">
                <a:solidFill>
                  <a:srgbClr val="0070C0"/>
                </a:solidFill>
              </a:rPr>
              <a:t>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endParaRPr kumimoji="1" lang="en-US" altLang="ko-KR" sz="1050" b="1" dirty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2.  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하위메뉴가 </a:t>
            </a:r>
            <a:r>
              <a:rPr kumimoji="1" lang="ko-KR" alt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노출되면 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하단에 </a:t>
            </a:r>
            <a:r>
              <a:rPr kumimoji="1" lang="en-US" altLang="ko-KR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[</a:t>
            </a:r>
            <a:r>
              <a:rPr kumimoji="1" lang="ko-KR" altLang="en-US" sz="1050" b="1" dirty="0" smtClean="0">
                <a:solidFill>
                  <a:srgbClr val="0070C0"/>
                </a:solidFill>
              </a:rPr>
              <a:t>데이터 선택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]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을 클릭하시면</a:t>
            </a:r>
            <a:endParaRPr kumimoji="1" lang="en-US" altLang="ko-KR" sz="1050" b="1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r>
              <a:rPr kumimoji="1" lang="ko-KR" alt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데이터 시트가 노출됩니다</a:t>
            </a:r>
            <a: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.</a:t>
            </a:r>
            <a:b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endParaRPr kumimoji="1" lang="en-US" altLang="ko-KR" sz="105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3.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데이터 입력이 끝난 후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차트 외의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영역을 한번 클릭하시면</a:t>
            </a: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595959"/>
                </a:solidFill>
              </a:rPr>
              <a:t> 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데이터 입력시트가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 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사라지고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완성된 차트가 나옵니다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/>
          <a:srcRect b="19893"/>
          <a:stretch/>
        </p:blipFill>
        <p:spPr>
          <a:xfrm>
            <a:off x="660641" y="5526943"/>
            <a:ext cx="2576233" cy="82902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grpSp>
        <p:nvGrpSpPr>
          <p:cNvPr id="2" name="그룹 11"/>
          <p:cNvGrpSpPr/>
          <p:nvPr/>
        </p:nvGrpSpPr>
        <p:grpSpPr>
          <a:xfrm>
            <a:off x="2677307" y="4658770"/>
            <a:ext cx="393465" cy="369501"/>
            <a:chOff x="4312940" y="3183093"/>
            <a:chExt cx="393465" cy="36950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 cstate="print"/>
            <a:srcRect t="135953" r="21326" b="-170178"/>
            <a:stretch/>
          </p:blipFill>
          <p:spPr>
            <a:xfrm>
              <a:off x="4544805" y="3399809"/>
              <a:ext cx="161600" cy="152785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36" name="타원 35"/>
            <p:cNvSpPr/>
            <p:nvPr/>
          </p:nvSpPr>
          <p:spPr>
            <a:xfrm>
              <a:off x="4312940" y="3183093"/>
              <a:ext cx="288000" cy="28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ko-KR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 bwMode="auto">
          <a:xfrm>
            <a:off x="629704" y="3997144"/>
            <a:ext cx="2870210" cy="331791"/>
          </a:xfrm>
          <a:prstGeom prst="roundRect">
            <a:avLst/>
          </a:prstGeom>
          <a:solidFill>
            <a:srgbClr val="0070C0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50800" dist="38100" dir="13500000">
              <a:prstClr val="black">
                <a:alpha val="40000"/>
              </a:prstClr>
            </a:innerShdw>
          </a:effectLst>
        </p:spPr>
        <p:txBody>
          <a:bodyPr wrap="none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736875" y="4009151"/>
            <a:ext cx="265586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FFFFFF"/>
                </a:solidFill>
              </a:rPr>
              <a:t>파워포인트 </a:t>
            </a:r>
            <a:r>
              <a:rPr kumimoji="1" lang="en-US" altLang="ko-KR" sz="1400" b="1" dirty="0" smtClean="0">
                <a:solidFill>
                  <a:srgbClr val="FFFFFF"/>
                </a:solidFill>
              </a:rPr>
              <a:t>2013</a:t>
            </a:r>
            <a:r>
              <a:rPr kumimoji="1" lang="ko-KR" altLang="en-US" sz="1400" b="1" dirty="0" smtClean="0">
                <a:solidFill>
                  <a:srgbClr val="FFFFFF"/>
                </a:solidFill>
              </a:rPr>
              <a:t>용 사용법</a:t>
            </a:r>
            <a:endParaRPr kumimoji="1" lang="en-US" altLang="ko-KR" sz="1400" b="1" dirty="0">
              <a:solidFill>
                <a:srgbClr val="FFFFFF"/>
              </a:solidFill>
            </a:endParaRPr>
          </a:p>
        </p:txBody>
      </p:sp>
      <p:grpSp>
        <p:nvGrpSpPr>
          <p:cNvPr id="3" name="그룹 10"/>
          <p:cNvGrpSpPr/>
          <p:nvPr/>
        </p:nvGrpSpPr>
        <p:grpSpPr>
          <a:xfrm>
            <a:off x="3091023" y="4863433"/>
            <a:ext cx="904913" cy="1502811"/>
            <a:chOff x="5165981" y="2951733"/>
            <a:chExt cx="1447761" cy="268572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 cstate="print"/>
            <a:srcRect l="831" t="1793" r="24647" b="2242"/>
            <a:stretch/>
          </p:blipFill>
          <p:spPr>
            <a:xfrm>
              <a:off x="5165981" y="2951733"/>
              <a:ext cx="1140371" cy="2684979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/>
            <a:srcRect l="58064" t="91108" r="8268" b="3021"/>
            <a:stretch/>
          </p:blipFill>
          <p:spPr>
            <a:xfrm>
              <a:off x="5586607" y="5310514"/>
              <a:ext cx="1027135" cy="326947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42" name="타원 41"/>
            <p:cNvSpPr/>
            <p:nvPr/>
          </p:nvSpPr>
          <p:spPr>
            <a:xfrm>
              <a:off x="5330881" y="4999779"/>
              <a:ext cx="410576" cy="410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ko-KR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90678" y="5381924"/>
            <a:ext cx="288000" cy="28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4140902" y="2658089"/>
            <a:ext cx="43443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</a:rPr>
              <a:t>파워포인트 배경을 열고</a:t>
            </a:r>
            <a:r>
              <a:rPr kumimoji="1" lang="en-US" altLang="ko-KR" sz="100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</a:rPr>
              <a:t>차트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위에서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클릭을 해주세요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상단에 </a:t>
            </a:r>
            <a:r>
              <a:rPr kumimoji="1" lang="en-US" altLang="ko-KR" sz="1000" b="1" dirty="0">
                <a:solidFill>
                  <a:srgbClr val="0070C0"/>
                </a:solidFill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</a:rPr>
              <a:t>데이터 편집</a:t>
            </a:r>
            <a:r>
              <a:rPr kumimoji="1" lang="en-US" altLang="ko-KR" sz="1000" b="1" dirty="0">
                <a:solidFill>
                  <a:srgbClr val="0070C0"/>
                </a:solidFill>
              </a:rPr>
              <a:t>]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을 클릭해 주세요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</a:t>
            </a:r>
          </a:p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marL="228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Tx/>
              <a:buAutoNum type="arabicPeriod" startAt="2"/>
            </a:pPr>
            <a:r>
              <a:rPr kumimoji="1" lang="ko-KR" altLang="en-US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데이터 시트가 노출되면 수치를 입력해</a:t>
            </a:r>
            <a:r>
              <a:rPr kumimoji="1" lang="en-US" altLang="ko-KR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주세요</a:t>
            </a:r>
            <a:r>
              <a:rPr kumimoji="1" lang="en-US" altLang="ko-KR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.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입력이 끝난 후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 smtClean="0">
                <a:solidFill>
                  <a:srgbClr val="595959"/>
                </a:solidFill>
              </a:rPr>
              <a:t>  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차트 외의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영역을 한번 클릭하면 데이터 입력 시트가</a:t>
            </a: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사라지고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완성된 차트가 나옵니다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</a:t>
            </a:r>
            <a:endParaRPr kumimoji="1" lang="en-US" altLang="ko-KR" sz="1000" b="1" dirty="0">
              <a:solidFill>
                <a:srgbClr val="595959"/>
              </a:solidFill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658481" y="1404856"/>
            <a:ext cx="2864052" cy="2334382"/>
            <a:chOff x="303076" y="2176807"/>
            <a:chExt cx="3457386" cy="277895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 cstate="print"/>
            <a:srcRect l="32532" t="21465" r="41275" b="41737"/>
            <a:stretch/>
          </p:blipFill>
          <p:spPr>
            <a:xfrm>
              <a:off x="303076" y="2176807"/>
              <a:ext cx="3457386" cy="2778955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011724" y="2594687"/>
              <a:ext cx="299020" cy="876727"/>
            </a:xfrm>
            <a:prstGeom prst="rect">
              <a:avLst/>
            </a:prstGeom>
            <a:solidFill>
              <a:srgbClr val="6361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400">
                <a:solidFill>
                  <a:srgbClr val="FFFFFF"/>
                </a:solidFill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/>
          <a:srcRect b="19893"/>
          <a:stretch/>
        </p:blipFill>
        <p:spPr>
          <a:xfrm>
            <a:off x="670939" y="2885347"/>
            <a:ext cx="3107845" cy="832473"/>
          </a:xfrm>
          <a:prstGeom prst="rect">
            <a:avLst/>
          </a:prstGeom>
          <a:noFill/>
          <a:ln w="28575">
            <a:solidFill>
              <a:srgbClr val="299FA5"/>
            </a:solidFill>
            <a:miter lim="800000"/>
            <a:headEnd/>
            <a:tailEnd/>
          </a:ln>
        </p:spPr>
      </p:pic>
      <p:sp>
        <p:nvSpPr>
          <p:cNvPr id="50" name="모서리가 둥근 직사각형 49"/>
          <p:cNvSpPr/>
          <p:nvPr/>
        </p:nvSpPr>
        <p:spPr bwMode="auto">
          <a:xfrm>
            <a:off x="652322" y="1361097"/>
            <a:ext cx="2870210" cy="331791"/>
          </a:xfrm>
          <a:prstGeom prst="roundRect">
            <a:avLst/>
          </a:prstGeom>
          <a:solidFill>
            <a:srgbClr val="299FA5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50800" dist="38100" dir="13500000">
              <a:prstClr val="black">
                <a:alpha val="40000"/>
              </a:prstClr>
            </a:innerShdw>
          </a:effectLst>
        </p:spPr>
        <p:txBody>
          <a:bodyPr wrap="none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759493" y="1373104"/>
            <a:ext cx="265586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FFFFFF"/>
                </a:solidFill>
              </a:rPr>
              <a:t>파워포인트 </a:t>
            </a:r>
            <a:r>
              <a:rPr kumimoji="1" lang="en-US" altLang="ko-KR" sz="1400" b="1" dirty="0" smtClean="0">
                <a:solidFill>
                  <a:srgbClr val="FFFFFF"/>
                </a:solidFill>
              </a:rPr>
              <a:t>2010</a:t>
            </a:r>
            <a:r>
              <a:rPr kumimoji="1" lang="ko-KR" altLang="en-US" sz="1400" b="1" dirty="0" smtClean="0">
                <a:solidFill>
                  <a:srgbClr val="FFFFFF"/>
                </a:solidFill>
              </a:rPr>
              <a:t>용 사용법</a:t>
            </a:r>
            <a:endParaRPr kumimoji="1" lang="en-US" altLang="ko-KR" sz="1400" b="1" dirty="0">
              <a:solidFill>
                <a:srgbClr val="FFFFFF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0464" y="2780960"/>
            <a:ext cx="288000" cy="288000"/>
          </a:xfrm>
          <a:prstGeom prst="ellipse">
            <a:avLst/>
          </a:prstGeom>
          <a:solidFill>
            <a:srgbClr val="29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19"/>
          <p:cNvGrpSpPr/>
          <p:nvPr/>
        </p:nvGrpSpPr>
        <p:grpSpPr>
          <a:xfrm>
            <a:off x="4457198" y="1404642"/>
            <a:ext cx="2698381" cy="1031137"/>
            <a:chOff x="1862130" y="2081928"/>
            <a:chExt cx="2698381" cy="1031137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2968" b="86767"/>
            <a:stretch/>
          </p:blipFill>
          <p:spPr bwMode="auto">
            <a:xfrm>
              <a:off x="1866372" y="2100612"/>
              <a:ext cx="2673236" cy="100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862130" y="2081928"/>
              <a:ext cx="2698381" cy="10311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400">
                <a:solidFill>
                  <a:srgbClr val="FFFFFF"/>
                </a:solidFill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0" t="4871" r="85857" b="86767"/>
            <a:stretch/>
          </p:blipFill>
          <p:spPr bwMode="auto">
            <a:xfrm>
              <a:off x="3686175" y="2466975"/>
              <a:ext cx="416484" cy="638194"/>
            </a:xfrm>
            <a:prstGeom prst="rect">
              <a:avLst/>
            </a:prstGeom>
            <a:noFill/>
            <a:ln w="28575">
              <a:solidFill>
                <a:srgbClr val="299F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6109540" y="1583935"/>
            <a:ext cx="288000" cy="288000"/>
          </a:xfrm>
          <a:prstGeom prst="ellipse">
            <a:avLst/>
          </a:prstGeom>
          <a:solidFill>
            <a:srgbClr val="29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42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3" descr="메인_배경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그림 28" descr="메인_bg효과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</a:blip>
          <a:srcRect b="2347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32" y="3262262"/>
            <a:ext cx="1828799" cy="377764"/>
          </a:xfrm>
          <a:prstGeom prst="rect">
            <a:avLst/>
          </a:prstGeom>
        </p:spPr>
      </p:pic>
      <p:pic>
        <p:nvPicPr>
          <p:cNvPr id="31" name="그림 5" descr="하단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그림 6" descr="ci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125" y="6621463"/>
            <a:ext cx="12858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제목 1"/>
          <p:cNvSpPr>
            <a:spLocks noGrp="1"/>
          </p:cNvSpPr>
          <p:nvPr>
            <p:ph type="ctrTitle"/>
          </p:nvPr>
        </p:nvSpPr>
        <p:spPr>
          <a:xfrm>
            <a:off x="433845" y="2249403"/>
            <a:ext cx="8276310" cy="633904"/>
          </a:xfr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고객님의 프레젠테이션 성공을 </a:t>
            </a:r>
            <a:r>
              <a:rPr lang="ko-KR" altLang="en-US" sz="3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합니다</a:t>
            </a:r>
            <a:r>
              <a:rPr lang="en-US" altLang="ko-KR" sz="3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spc="-15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23311" y="3029273"/>
            <a:ext cx="869737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2"/>
          <p:cNvSpPr txBox="1">
            <a:spLocks/>
          </p:cNvSpPr>
          <p:nvPr/>
        </p:nvSpPr>
        <p:spPr>
          <a:xfrm>
            <a:off x="5004632" y="3668379"/>
            <a:ext cx="3553741" cy="571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MAIL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7"/>
              </a:rPr>
              <a:t>cs@ptmanager.co.kr</a:t>
            </a:r>
            <a:endParaRPr lang="en-US" altLang="ko-KR" sz="1500" b="1" dirty="0" smtClean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500" b="1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URL </a:t>
            </a:r>
            <a:r>
              <a:rPr lang="en-US" altLang="ko-KR" sz="1500" b="1" u="sng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0965C2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8"/>
              </a:rPr>
              <a:t>http://www.ptmanager.co.kr/</a:t>
            </a:r>
            <a:endParaRPr lang="en-US" altLang="ko-KR" sz="1500" b="1" u="sng" dirty="0" smtClean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0965C2"/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제목 2"/>
          <p:cNvSpPr txBox="1">
            <a:spLocks/>
          </p:cNvSpPr>
          <p:nvPr/>
        </p:nvSpPr>
        <p:spPr>
          <a:xfrm>
            <a:off x="1160606" y="3668379"/>
            <a:ext cx="3663648" cy="571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MAIL</a:t>
            </a:r>
            <a:r>
              <a:rPr kumimoji="0" lang="ko-KR" altLang="en-US" sz="1500" b="1" i="0" u="none" strike="noStrike" kern="1200" cap="none" normalizeH="0" baseline="0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500" b="1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9"/>
              </a:rPr>
              <a:t>cs@pptworld.co.kr</a:t>
            </a:r>
            <a:endParaRPr lang="en-US" altLang="ko-KR" sz="1500" b="1" dirty="0" smtClean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500" b="1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URL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10"/>
              </a:rPr>
              <a:t>http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10"/>
              </a:rPr>
              <a:t>://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10"/>
              </a:rPr>
              <a:t>www.pptworld.co.kr/</a:t>
            </a:r>
            <a:endParaRPr lang="en-US" altLang="ko-KR" sz="1500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>
            <a:lum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5695" r="16980" b="45416"/>
          <a:stretch/>
        </p:blipFill>
        <p:spPr>
          <a:xfrm>
            <a:off x="1160606" y="3253127"/>
            <a:ext cx="1828801" cy="3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600" b="1" dirty="0">
                <a:latin typeface="Arial" pitchFamily="34" charset="0"/>
                <a:cs typeface="Arial" pitchFamily="34" charset="0"/>
              </a:rPr>
              <a:t>How do I </a:t>
            </a:r>
            <a:r>
              <a:rPr lang="en-US" altLang="ko-KR" sz="2600" b="1" u="sng" dirty="0">
                <a:latin typeface="Arial" pitchFamily="34" charset="0"/>
                <a:cs typeface="Arial" pitchFamily="34" charset="0"/>
              </a:rPr>
              <a:t>PRINT</a:t>
            </a:r>
            <a:r>
              <a:rPr lang="en-US" altLang="ko-KR" sz="2600" b="1" dirty="0">
                <a:latin typeface="Arial" pitchFamily="34" charset="0"/>
                <a:cs typeface="Arial" pitchFamily="34" charset="0"/>
              </a:rPr>
              <a:t>?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Open a PowerPoint presentation and  [File] &gt; [Print] and</a:t>
            </a:r>
            <a:r>
              <a:rPr lang="ko-KR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Select a [color].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When the [Group] goes to the </a:t>
            </a:r>
            <a:r>
              <a:rPr lang="en-US" altLang="ko-KR" sz="14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diagrams, right-click </a:t>
            </a: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the mouse and choose the [Ungroup]. Ungroup Diagram </a:t>
            </a:r>
            <a:r>
              <a:rPr lang="en-US" altLang="ko-KR" sz="14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of the </a:t>
            </a: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position change. 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Applied to page objects have a transparency of the object from being damaged 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when the output occurs.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In this case, transparency is applied to select the object, right-click your file, 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or PNG, EMF files and [Save picture] choose.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[Insert]&gt;[Picture]&gt;[Picture files] and replace the object transparency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is applied to solve your problem, then you can </a:t>
            </a:r>
            <a:r>
              <a:rPr lang="en-US" altLang="ko-KR" sz="14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print.</a:t>
            </a:r>
          </a:p>
          <a:p>
            <a:pPr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333727"/>
            <a:ext cx="68034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700" b="1" i="1" dirty="0">
                <a:solidFill>
                  <a:srgbClr val="1075AF"/>
                </a:solidFill>
                <a:latin typeface="Arial" pitchFamily="34" charset="0"/>
                <a:cs typeface="Arial" pitchFamily="34" charset="0"/>
              </a:rPr>
              <a:t>“ PPT WORLD PowerPoint template, you can become an expert.</a:t>
            </a:r>
          </a:p>
          <a:p>
            <a:pPr algn="ctr"/>
            <a:r>
              <a:rPr lang="en-US" altLang="ko-KR" sz="1700" b="1" i="1" dirty="0" smtClean="0">
                <a:solidFill>
                  <a:srgbClr val="1075AF"/>
                </a:solidFill>
                <a:latin typeface="Arial" pitchFamily="34" charset="0"/>
                <a:cs typeface="Arial" pitchFamily="34" charset="0"/>
              </a:rPr>
              <a:t>   Your </a:t>
            </a:r>
            <a:r>
              <a:rPr lang="en-US" altLang="ko-KR" sz="1700" b="1" i="1" dirty="0">
                <a:solidFill>
                  <a:srgbClr val="1075AF"/>
                </a:solidFill>
                <a:latin typeface="Arial" pitchFamily="34" charset="0"/>
                <a:cs typeface="Arial" pitchFamily="34" charset="0"/>
              </a:rPr>
              <a:t>wishes for the successful presentation</a:t>
            </a:r>
            <a:r>
              <a:rPr lang="en-US" altLang="ko-KR" sz="1700" b="1" i="1" dirty="0" smtClean="0">
                <a:solidFill>
                  <a:srgbClr val="1075AF"/>
                </a:solidFill>
                <a:latin typeface="Arial" pitchFamily="34" charset="0"/>
                <a:cs typeface="Arial" pitchFamily="34" charset="0"/>
              </a:rPr>
              <a:t>.”</a:t>
            </a:r>
            <a:endParaRPr lang="ko-KR" altLang="ko-KR" sz="1700" i="1" dirty="0">
              <a:solidFill>
                <a:srgbClr val="1075A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27227" y="1484785"/>
            <a:ext cx="6002740" cy="8324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3" name="오른쪽 화살표 설명선 52"/>
          <p:cNvSpPr/>
          <p:nvPr/>
        </p:nvSpPr>
        <p:spPr>
          <a:xfrm rot="10800000" flipH="1">
            <a:off x="1278538" y="1484784"/>
            <a:ext cx="1290164" cy="832448"/>
          </a:xfrm>
          <a:prstGeom prst="rightArrowCallout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9632" y="1639398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gray">
          <a:xfrm>
            <a:off x="2762164" y="1642246"/>
            <a:ext cx="516971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17702" y="2708921"/>
            <a:ext cx="6002740" cy="8324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9" name="오른쪽 화살표 설명선 58"/>
          <p:cNvSpPr/>
          <p:nvPr/>
        </p:nvSpPr>
        <p:spPr>
          <a:xfrm rot="10800000" flipH="1">
            <a:off x="1278537" y="2708920"/>
            <a:ext cx="1290164" cy="832448"/>
          </a:xfrm>
          <a:prstGeom prst="rightArrowCallout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59632" y="2863534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gray">
          <a:xfrm>
            <a:off x="2752639" y="2866382"/>
            <a:ext cx="516971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17701" y="3933057"/>
            <a:ext cx="6002740" cy="8324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5" name="오른쪽 화살표 설명선 64"/>
          <p:cNvSpPr/>
          <p:nvPr/>
        </p:nvSpPr>
        <p:spPr>
          <a:xfrm rot="10800000" flipH="1">
            <a:off x="1278538" y="3933056"/>
            <a:ext cx="1290164" cy="832448"/>
          </a:xfrm>
          <a:prstGeom prst="rightArrowCallout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59632" y="4087670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752638" y="4090518"/>
            <a:ext cx="516971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17702" y="5157193"/>
            <a:ext cx="6002740" cy="8324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1" name="오른쪽 화살표 설명선 70"/>
          <p:cNvSpPr/>
          <p:nvPr/>
        </p:nvSpPr>
        <p:spPr>
          <a:xfrm rot="10800000" flipH="1">
            <a:off x="1278537" y="5157192"/>
            <a:ext cx="1290164" cy="832448"/>
          </a:xfrm>
          <a:prstGeom prst="rightArrowCallou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59632" y="5311806"/>
            <a:ext cx="8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2752639" y="5314654"/>
            <a:ext cx="516971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l" fontAlgn="base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l" fontAlgn="base"/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 delivered.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03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4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63108" y="2860007"/>
            <a:ext cx="1767600" cy="33843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07597" y="2860007"/>
            <a:ext cx="1767600" cy="33843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626" y="2860007"/>
            <a:ext cx="1768550" cy="33843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4" name="평행 사변형 43"/>
          <p:cNvSpPr/>
          <p:nvPr/>
        </p:nvSpPr>
        <p:spPr>
          <a:xfrm rot="16200000" flipH="1">
            <a:off x="1001058" y="2097377"/>
            <a:ext cx="1309236" cy="1800200"/>
          </a:xfrm>
          <a:prstGeom prst="parallelogram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평행 사변형 44"/>
          <p:cNvSpPr/>
          <p:nvPr/>
        </p:nvSpPr>
        <p:spPr>
          <a:xfrm rot="16200000" flipH="1">
            <a:off x="2945299" y="2097377"/>
            <a:ext cx="1309236" cy="1800200"/>
          </a:xfrm>
          <a:prstGeom prst="parallelogram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평행 사변형 45"/>
          <p:cNvSpPr/>
          <p:nvPr/>
        </p:nvSpPr>
        <p:spPr>
          <a:xfrm rot="16200000" flipH="1">
            <a:off x="4875990" y="2097377"/>
            <a:ext cx="1309236" cy="1800200"/>
          </a:xfrm>
          <a:prstGeom prst="parallelogram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97749" y="2860007"/>
            <a:ext cx="1767600" cy="33843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 flipH="1">
            <a:off x="6824181" y="2097377"/>
            <a:ext cx="1309236" cy="1800200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3568" y="2680409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851967" y="3652095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74293" y="2680409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17393" y="2680409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79543" y="2680409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2785542" y="3652095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>
            <a:off x="4738167" y="3652095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6" name="Rectangle 96"/>
          <p:cNvSpPr>
            <a:spLocks noChangeArrowheads="1"/>
          </p:cNvSpPr>
          <p:nvPr/>
        </p:nvSpPr>
        <p:spPr bwMode="auto">
          <a:xfrm>
            <a:off x="6690792" y="3652095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gray">
          <a:xfrm>
            <a:off x="3069791" y="1412776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  <p:extLst>
      <p:ext uri="{BB962C8B-B14F-4D97-AF65-F5344CB8AC3E}">
        <p14:creationId xmlns:p14="http://schemas.microsoft.com/office/powerpoint/2010/main" val="424284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grpSp>
        <p:nvGrpSpPr>
          <p:cNvPr id="37" name="그룹 75"/>
          <p:cNvGrpSpPr/>
          <p:nvPr/>
        </p:nvGrpSpPr>
        <p:grpSpPr>
          <a:xfrm>
            <a:off x="6156176" y="1700808"/>
            <a:ext cx="2448272" cy="3096344"/>
            <a:chOff x="6156176" y="1844824"/>
            <a:chExt cx="2448272" cy="3096344"/>
          </a:xfrm>
        </p:grpSpPr>
        <p:grpSp>
          <p:nvGrpSpPr>
            <p:cNvPr id="38" name="그룹 101"/>
            <p:cNvGrpSpPr/>
            <p:nvPr/>
          </p:nvGrpSpPr>
          <p:grpSpPr>
            <a:xfrm>
              <a:off x="6156176" y="1844824"/>
              <a:ext cx="2448272" cy="3096344"/>
              <a:chOff x="683568" y="2420888"/>
              <a:chExt cx="2448272" cy="3096344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41" name="순서도: 처리 40"/>
              <p:cNvSpPr/>
              <p:nvPr/>
            </p:nvSpPr>
            <p:spPr>
              <a:xfrm>
                <a:off x="683568" y="2420888"/>
                <a:ext cx="1872208" cy="3096344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순서도: 지연 41"/>
              <p:cNvSpPr/>
              <p:nvPr/>
            </p:nvSpPr>
            <p:spPr>
              <a:xfrm>
                <a:off x="2555776" y="4797152"/>
                <a:ext cx="576064" cy="720080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6744340" y="2492896"/>
              <a:ext cx="1224136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1.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2.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2240" y="2051556"/>
              <a:ext cx="122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CONTENTS</a:t>
              </a:r>
              <a:r>
                <a:rPr kumimoji="1" lang="en-US" altLang="ko-KR" sz="1400" b="1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endParaRPr kumimoji="1"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3" name="그룹 82"/>
          <p:cNvGrpSpPr/>
          <p:nvPr/>
        </p:nvGrpSpPr>
        <p:grpSpPr>
          <a:xfrm>
            <a:off x="4283968" y="1700808"/>
            <a:ext cx="2448272" cy="3096344"/>
            <a:chOff x="4283968" y="1844824"/>
            <a:chExt cx="2448272" cy="3096344"/>
          </a:xfrm>
        </p:grpSpPr>
        <p:grpSp>
          <p:nvGrpSpPr>
            <p:cNvPr id="50" name="그룹 101"/>
            <p:cNvGrpSpPr/>
            <p:nvPr/>
          </p:nvGrpSpPr>
          <p:grpSpPr>
            <a:xfrm>
              <a:off x="4283968" y="1844824"/>
              <a:ext cx="2448272" cy="3096344"/>
              <a:chOff x="683568" y="2420888"/>
              <a:chExt cx="2448272" cy="3096344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53" name="순서도: 처리 52"/>
              <p:cNvSpPr/>
              <p:nvPr/>
            </p:nvSpPr>
            <p:spPr>
              <a:xfrm>
                <a:off x="683568" y="2420888"/>
                <a:ext cx="1872208" cy="3096344"/>
              </a:xfrm>
              <a:prstGeom prst="flowChartProcess">
                <a:avLst/>
              </a:prstGeom>
              <a:solidFill>
                <a:srgbClr val="00ACA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순서도: 지연 53"/>
              <p:cNvSpPr/>
              <p:nvPr/>
            </p:nvSpPr>
            <p:spPr>
              <a:xfrm>
                <a:off x="2555776" y="4005064"/>
                <a:ext cx="576064" cy="720080"/>
              </a:xfrm>
              <a:prstGeom prst="flowChartDelay">
                <a:avLst/>
              </a:prstGeom>
              <a:solidFill>
                <a:srgbClr val="00ACA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4872132" y="2492896"/>
              <a:ext cx="1224136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1.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i="0" u="none" strike="noStrik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900" i="0" u="none" strike="noStrik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2.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60032" y="205155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CONTENTS</a:t>
              </a:r>
              <a:r>
                <a:rPr kumimoji="1" lang="en-US" altLang="ko-KR" b="1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endPara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5" name="그룹 89"/>
          <p:cNvGrpSpPr/>
          <p:nvPr/>
        </p:nvGrpSpPr>
        <p:grpSpPr>
          <a:xfrm>
            <a:off x="2411760" y="1700808"/>
            <a:ext cx="2448272" cy="3096344"/>
            <a:chOff x="2411760" y="1844824"/>
            <a:chExt cx="2448272" cy="3096344"/>
          </a:xfrm>
        </p:grpSpPr>
        <p:grpSp>
          <p:nvGrpSpPr>
            <p:cNvPr id="56" name="그룹 101"/>
            <p:cNvGrpSpPr/>
            <p:nvPr/>
          </p:nvGrpSpPr>
          <p:grpSpPr>
            <a:xfrm>
              <a:off x="2411760" y="1844824"/>
              <a:ext cx="2448272" cy="3096344"/>
              <a:chOff x="683568" y="2420888"/>
              <a:chExt cx="2448272" cy="3096344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59" name="순서도: 처리 58"/>
              <p:cNvSpPr/>
              <p:nvPr/>
            </p:nvSpPr>
            <p:spPr>
              <a:xfrm>
                <a:off x="683568" y="2420888"/>
                <a:ext cx="1872208" cy="3096344"/>
              </a:xfrm>
              <a:prstGeom prst="flowChartProcess">
                <a:avLst/>
              </a:prstGeom>
              <a:solidFill>
                <a:srgbClr val="89D4E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순서도: 지연 59"/>
              <p:cNvSpPr/>
              <p:nvPr/>
            </p:nvSpPr>
            <p:spPr>
              <a:xfrm>
                <a:off x="2555776" y="3140968"/>
                <a:ext cx="576064" cy="720080"/>
              </a:xfrm>
              <a:prstGeom prst="flowChartDelay">
                <a:avLst/>
              </a:prstGeom>
              <a:solidFill>
                <a:srgbClr val="89D4E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999924" y="2492896"/>
              <a:ext cx="1224136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1.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i="0" u="none" strike="noStrik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900" i="0" u="none" strike="noStrik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2.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87824" y="205155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CONTENTS</a:t>
              </a:r>
              <a:r>
                <a:rPr kumimoji="1" lang="en-US" altLang="ko-KR" b="1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endPara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61" name="그룹 96"/>
          <p:cNvGrpSpPr/>
          <p:nvPr/>
        </p:nvGrpSpPr>
        <p:grpSpPr>
          <a:xfrm>
            <a:off x="539552" y="1700808"/>
            <a:ext cx="2448272" cy="3096344"/>
            <a:chOff x="539552" y="1844824"/>
            <a:chExt cx="2448272" cy="3096344"/>
          </a:xfrm>
        </p:grpSpPr>
        <p:grpSp>
          <p:nvGrpSpPr>
            <p:cNvPr id="62" name="그룹 101"/>
            <p:cNvGrpSpPr/>
            <p:nvPr/>
          </p:nvGrpSpPr>
          <p:grpSpPr>
            <a:xfrm>
              <a:off x="539552" y="1844824"/>
              <a:ext cx="2448272" cy="3096344"/>
              <a:chOff x="683568" y="2420888"/>
              <a:chExt cx="2448272" cy="3096344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65" name="순서도: 처리 64"/>
              <p:cNvSpPr/>
              <p:nvPr/>
            </p:nvSpPr>
            <p:spPr>
              <a:xfrm>
                <a:off x="683568" y="2420888"/>
                <a:ext cx="1872208" cy="3096344"/>
              </a:xfrm>
              <a:prstGeom prst="flowChartProcess">
                <a:avLst/>
              </a:prstGeom>
              <a:solidFill>
                <a:srgbClr val="009FC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순서도: 지연 65"/>
              <p:cNvSpPr/>
              <p:nvPr/>
            </p:nvSpPr>
            <p:spPr>
              <a:xfrm>
                <a:off x="2555776" y="2420888"/>
                <a:ext cx="576064" cy="720080"/>
              </a:xfrm>
              <a:prstGeom prst="flowChartDelay">
                <a:avLst/>
              </a:prstGeom>
              <a:solidFill>
                <a:srgbClr val="009FC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611560" y="2492896"/>
              <a:ext cx="1224136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1.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i="0" u="none" strike="noStrik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900" i="0" u="none" strike="noStrik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2.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The text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demonstrates How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your own text will look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when you replace the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placeholder with your</a:t>
              </a:r>
              <a:r>
                <a:rPr kumimoji="1" lang="en-US" altLang="ko-KR" sz="900" i="0" u="none" strike="noStrike" normalizeH="0" baseline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1" lang="en-US" altLang="ko-KR" sz="900" i="0" u="none" strike="noStrike" normalizeH="0" baseline="0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own text.</a:t>
              </a:r>
              <a:endParaRPr kumimoji="1" lang="en-US" altLang="ko-KR" sz="9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1560" y="205155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CONTENTS</a:t>
              </a:r>
              <a:r>
                <a:rPr kumimoji="1" lang="en-US" altLang="ko-KR" b="1" noProof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endPara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075390" y="4201924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endParaRPr lang="ko-KR" altLang="en-US" sz="28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03182" y="340983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endParaRPr lang="ko-KR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30974" y="25457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  <a:endParaRPr lang="ko-KR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58766" y="182566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endParaRPr lang="ko-KR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 flipV="1">
            <a:off x="539552" y="5233889"/>
            <a:ext cx="8048625" cy="93141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889596" y="5437986"/>
            <a:ext cx="734853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3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87624" y="1772816"/>
            <a:ext cx="3024336" cy="1800200"/>
          </a:xfrm>
          <a:prstGeom prst="roundRect">
            <a:avLst>
              <a:gd name="adj" fmla="val 661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9592" y="1556792"/>
            <a:ext cx="792088" cy="792088"/>
          </a:xfrm>
          <a:prstGeom prst="ellipse">
            <a:avLst/>
          </a:pr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61223" y="1772816"/>
            <a:ext cx="3024336" cy="1800200"/>
          </a:xfrm>
          <a:prstGeom prst="roundRect">
            <a:avLst>
              <a:gd name="adj" fmla="val 661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80312" y="1556792"/>
            <a:ext cx="792088" cy="792088"/>
          </a:xfrm>
          <a:prstGeom prst="ellipse">
            <a:avLst/>
          </a:pr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4221088"/>
            <a:ext cx="3024336" cy="1800200"/>
          </a:xfrm>
          <a:prstGeom prst="roundRect">
            <a:avLst>
              <a:gd name="adj" fmla="val 661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99592" y="4005064"/>
            <a:ext cx="792088" cy="792088"/>
          </a:xfrm>
          <a:prstGeom prst="ellipse">
            <a:avLst/>
          </a:pr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61223" y="4221088"/>
            <a:ext cx="3024336" cy="1800200"/>
          </a:xfrm>
          <a:prstGeom prst="roundRect">
            <a:avLst>
              <a:gd name="adj" fmla="val 661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solidFill>
              <a:srgbClr val="BEBE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b="1">
              <a:ln>
                <a:solidFill>
                  <a:srgbClr val="00ADE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380312" y="4005064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왼쪽/오른쪽/위쪽/아래쪽 화살표 67"/>
          <p:cNvSpPr/>
          <p:nvPr/>
        </p:nvSpPr>
        <p:spPr>
          <a:xfrm>
            <a:off x="3635896" y="3065049"/>
            <a:ext cx="1719543" cy="1719543"/>
          </a:xfrm>
          <a:prstGeom prst="quadArrow">
            <a:avLst>
              <a:gd name="adj1" fmla="val 10290"/>
              <a:gd name="adj2" fmla="val 11307"/>
              <a:gd name="adj3" fmla="val 1486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96"/>
          <p:cNvSpPr>
            <a:spLocks noChangeArrowheads="1"/>
          </p:cNvSpPr>
          <p:nvPr/>
        </p:nvSpPr>
        <p:spPr bwMode="auto">
          <a:xfrm>
            <a:off x="1619672" y="2060848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0" name="Rectangle 53"/>
          <p:cNvSpPr>
            <a:spLocks noChangeArrowheads="1"/>
          </p:cNvSpPr>
          <p:nvPr/>
        </p:nvSpPr>
        <p:spPr bwMode="auto">
          <a:xfrm>
            <a:off x="1079612" y="172200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5239172" y="2060848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1619672" y="4527823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3" name="Rectangle 96"/>
          <p:cNvSpPr>
            <a:spLocks noChangeArrowheads="1"/>
          </p:cNvSpPr>
          <p:nvPr/>
        </p:nvSpPr>
        <p:spPr bwMode="auto">
          <a:xfrm>
            <a:off x="5239172" y="4527823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4" name="Rectangle 53"/>
          <p:cNvSpPr>
            <a:spLocks noChangeArrowheads="1"/>
          </p:cNvSpPr>
          <p:nvPr/>
        </p:nvSpPr>
        <p:spPr bwMode="auto">
          <a:xfrm>
            <a:off x="7566137" y="172200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B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5" name="Rectangle 53"/>
          <p:cNvSpPr>
            <a:spLocks noChangeArrowheads="1"/>
          </p:cNvSpPr>
          <p:nvPr/>
        </p:nvSpPr>
        <p:spPr bwMode="auto">
          <a:xfrm>
            <a:off x="1079612" y="417945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6" name="Rectangle 53"/>
          <p:cNvSpPr>
            <a:spLocks noChangeArrowheads="1"/>
          </p:cNvSpPr>
          <p:nvPr/>
        </p:nvSpPr>
        <p:spPr bwMode="auto">
          <a:xfrm>
            <a:off x="7566137" y="417945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19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Click to edit title style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940152" y="3544751"/>
            <a:ext cx="3203848" cy="123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0" y="3544751"/>
            <a:ext cx="3203848" cy="123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 rot="5400000">
            <a:off x="5086919" y="3613549"/>
            <a:ext cx="1968805" cy="922161"/>
          </a:xfrm>
          <a:custGeom>
            <a:avLst/>
            <a:gdLst>
              <a:gd name="connsiteX0" fmla="*/ 0 w 1968805"/>
              <a:gd name="connsiteY0" fmla="*/ 602401 h 922161"/>
              <a:gd name="connsiteX1" fmla="*/ 856174 w 1968805"/>
              <a:gd name="connsiteY1" fmla="*/ 290726 h 922161"/>
              <a:gd name="connsiteX2" fmla="*/ 903496 w 1968805"/>
              <a:gd name="connsiteY2" fmla="*/ 289082 h 922161"/>
              <a:gd name="connsiteX3" fmla="*/ 1048037 w 1968805"/>
              <a:gd name="connsiteY3" fmla="*/ 0 h 922161"/>
              <a:gd name="connsiteX4" fmla="*/ 1198949 w 1968805"/>
              <a:gd name="connsiteY4" fmla="*/ 301825 h 922161"/>
              <a:gd name="connsiteX5" fmla="*/ 1243856 w 1968805"/>
              <a:gd name="connsiteY5" fmla="*/ 307230 h 922161"/>
              <a:gd name="connsiteX6" fmla="*/ 1968805 w 1968805"/>
              <a:gd name="connsiteY6" fmla="*/ 610038 h 922161"/>
              <a:gd name="connsiteX7" fmla="*/ 1740055 w 1968805"/>
              <a:gd name="connsiteY7" fmla="*/ 922161 h 922161"/>
              <a:gd name="connsiteX8" fmla="*/ 226319 w 1968805"/>
              <a:gd name="connsiteY8" fmla="*/ 916289 h 92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8805" h="922161">
                <a:moveTo>
                  <a:pt x="0" y="602401"/>
                </a:moveTo>
                <a:cubicBezTo>
                  <a:pt x="257503" y="416735"/>
                  <a:pt x="554509" y="312889"/>
                  <a:pt x="856174" y="290726"/>
                </a:cubicBezTo>
                <a:lnTo>
                  <a:pt x="903496" y="289082"/>
                </a:lnTo>
                <a:lnTo>
                  <a:pt x="1048037" y="0"/>
                </a:lnTo>
                <a:lnTo>
                  <a:pt x="1198949" y="301825"/>
                </a:lnTo>
                <a:lnTo>
                  <a:pt x="1243856" y="307230"/>
                </a:lnTo>
                <a:cubicBezTo>
                  <a:pt x="1500366" y="348224"/>
                  <a:pt x="1749329" y="449189"/>
                  <a:pt x="1968805" y="610038"/>
                </a:cubicBezTo>
                <a:lnTo>
                  <a:pt x="1740055" y="922161"/>
                </a:lnTo>
                <a:cubicBezTo>
                  <a:pt x="1290065" y="592372"/>
                  <a:pt x="678854" y="590001"/>
                  <a:pt x="226319" y="916289"/>
                </a:cubicBezTo>
                <a:close/>
              </a:path>
            </a:pathLst>
          </a:custGeom>
          <a:solidFill>
            <a:srgbClr val="89D4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자유형 60"/>
          <p:cNvSpPr/>
          <p:nvPr/>
        </p:nvSpPr>
        <p:spPr>
          <a:xfrm rot="10800000">
            <a:off x="3271316" y="4879007"/>
            <a:ext cx="2600338" cy="1125202"/>
          </a:xfrm>
          <a:custGeom>
            <a:avLst/>
            <a:gdLst>
              <a:gd name="connsiteX0" fmla="*/ 2298682 w 2600338"/>
              <a:gd name="connsiteY0" fmla="*/ 1125202 h 1125202"/>
              <a:gd name="connsiteX1" fmla="*/ 1300280 w 2600338"/>
              <a:gd name="connsiteY1" fmla="*/ 648925 h 1125202"/>
              <a:gd name="connsiteX2" fmla="*/ 301414 w 2600338"/>
              <a:gd name="connsiteY2" fmla="*/ 1124228 h 1125202"/>
              <a:gd name="connsiteX3" fmla="*/ 0 w 2600338"/>
              <a:gd name="connsiteY3" fmla="*/ 879468 h 1125202"/>
              <a:gd name="connsiteX4" fmla="*/ 1112763 w 2600338"/>
              <a:gd name="connsiteY4" fmla="*/ 271101 h 1125202"/>
              <a:gd name="connsiteX5" fmla="*/ 1165576 w 2600338"/>
              <a:gd name="connsiteY5" fmla="*/ 268160 h 1125202"/>
              <a:gd name="connsiteX6" fmla="*/ 1299656 w 2600338"/>
              <a:gd name="connsiteY6" fmla="*/ 0 h 1125202"/>
              <a:gd name="connsiteX7" fmla="*/ 1433757 w 2600338"/>
              <a:gd name="connsiteY7" fmla="*/ 268201 h 1125202"/>
              <a:gd name="connsiteX8" fmla="*/ 1488168 w 2600338"/>
              <a:gd name="connsiteY8" fmla="*/ 271284 h 1125202"/>
              <a:gd name="connsiteX9" fmla="*/ 2600338 w 2600338"/>
              <a:gd name="connsiteY9" fmla="*/ 880736 h 11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0338" h="1125202">
                <a:moveTo>
                  <a:pt x="2298682" y="1125202"/>
                </a:moveTo>
                <a:cubicBezTo>
                  <a:pt x="2054661" y="824097"/>
                  <a:pt x="1687850" y="649114"/>
                  <a:pt x="1300280" y="648925"/>
                </a:cubicBezTo>
                <a:cubicBezTo>
                  <a:pt x="912710" y="648736"/>
                  <a:pt x="545729" y="823362"/>
                  <a:pt x="301414" y="1124228"/>
                </a:cubicBezTo>
                <a:lnTo>
                  <a:pt x="0" y="879468"/>
                </a:lnTo>
                <a:cubicBezTo>
                  <a:pt x="278324" y="536720"/>
                  <a:pt x="678923" y="319809"/>
                  <a:pt x="1112763" y="271101"/>
                </a:cubicBezTo>
                <a:lnTo>
                  <a:pt x="1165576" y="268160"/>
                </a:lnTo>
                <a:lnTo>
                  <a:pt x="1299656" y="0"/>
                </a:lnTo>
                <a:lnTo>
                  <a:pt x="1433757" y="268201"/>
                </a:lnTo>
                <a:lnTo>
                  <a:pt x="1488168" y="271284"/>
                </a:lnTo>
                <a:cubicBezTo>
                  <a:pt x="1921960" y="320415"/>
                  <a:pt x="2322348" y="537716"/>
                  <a:pt x="2600338" y="880736"/>
                </a:cubicBezTo>
                <a:close/>
              </a:path>
            </a:pathLst>
          </a:custGeom>
          <a:solidFill>
            <a:srgbClr val="00AC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자유형 61"/>
          <p:cNvSpPr/>
          <p:nvPr/>
        </p:nvSpPr>
        <p:spPr>
          <a:xfrm rot="16200000" flipH="1">
            <a:off x="2087245" y="3613549"/>
            <a:ext cx="1968805" cy="922161"/>
          </a:xfrm>
          <a:custGeom>
            <a:avLst/>
            <a:gdLst>
              <a:gd name="connsiteX0" fmla="*/ 0 w 1968805"/>
              <a:gd name="connsiteY0" fmla="*/ 602401 h 922161"/>
              <a:gd name="connsiteX1" fmla="*/ 856174 w 1968805"/>
              <a:gd name="connsiteY1" fmla="*/ 290726 h 922161"/>
              <a:gd name="connsiteX2" fmla="*/ 903496 w 1968805"/>
              <a:gd name="connsiteY2" fmla="*/ 289082 h 922161"/>
              <a:gd name="connsiteX3" fmla="*/ 1048037 w 1968805"/>
              <a:gd name="connsiteY3" fmla="*/ 0 h 922161"/>
              <a:gd name="connsiteX4" fmla="*/ 1198949 w 1968805"/>
              <a:gd name="connsiteY4" fmla="*/ 301825 h 922161"/>
              <a:gd name="connsiteX5" fmla="*/ 1243856 w 1968805"/>
              <a:gd name="connsiteY5" fmla="*/ 307230 h 922161"/>
              <a:gd name="connsiteX6" fmla="*/ 1968805 w 1968805"/>
              <a:gd name="connsiteY6" fmla="*/ 610038 h 922161"/>
              <a:gd name="connsiteX7" fmla="*/ 1740055 w 1968805"/>
              <a:gd name="connsiteY7" fmla="*/ 922161 h 922161"/>
              <a:gd name="connsiteX8" fmla="*/ 226319 w 1968805"/>
              <a:gd name="connsiteY8" fmla="*/ 916289 h 92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8805" h="922161">
                <a:moveTo>
                  <a:pt x="0" y="602401"/>
                </a:moveTo>
                <a:cubicBezTo>
                  <a:pt x="257503" y="416735"/>
                  <a:pt x="554509" y="312889"/>
                  <a:pt x="856174" y="290726"/>
                </a:cubicBezTo>
                <a:lnTo>
                  <a:pt x="903496" y="289082"/>
                </a:lnTo>
                <a:lnTo>
                  <a:pt x="1048037" y="0"/>
                </a:lnTo>
                <a:lnTo>
                  <a:pt x="1198949" y="301825"/>
                </a:lnTo>
                <a:lnTo>
                  <a:pt x="1243856" y="307230"/>
                </a:lnTo>
                <a:cubicBezTo>
                  <a:pt x="1500366" y="348224"/>
                  <a:pt x="1749329" y="449189"/>
                  <a:pt x="1968805" y="610038"/>
                </a:cubicBezTo>
                <a:lnTo>
                  <a:pt x="1740055" y="922161"/>
                </a:lnTo>
                <a:cubicBezTo>
                  <a:pt x="1290065" y="592372"/>
                  <a:pt x="678854" y="590001"/>
                  <a:pt x="226319" y="91628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3271316" y="2116757"/>
            <a:ext cx="2600338" cy="1125202"/>
          </a:xfrm>
          <a:custGeom>
            <a:avLst/>
            <a:gdLst>
              <a:gd name="connsiteX0" fmla="*/ 2298682 w 2600338"/>
              <a:gd name="connsiteY0" fmla="*/ 1125202 h 1125202"/>
              <a:gd name="connsiteX1" fmla="*/ 1300280 w 2600338"/>
              <a:gd name="connsiteY1" fmla="*/ 648925 h 1125202"/>
              <a:gd name="connsiteX2" fmla="*/ 301414 w 2600338"/>
              <a:gd name="connsiteY2" fmla="*/ 1124228 h 1125202"/>
              <a:gd name="connsiteX3" fmla="*/ 0 w 2600338"/>
              <a:gd name="connsiteY3" fmla="*/ 879468 h 1125202"/>
              <a:gd name="connsiteX4" fmla="*/ 1112763 w 2600338"/>
              <a:gd name="connsiteY4" fmla="*/ 271101 h 1125202"/>
              <a:gd name="connsiteX5" fmla="*/ 1165576 w 2600338"/>
              <a:gd name="connsiteY5" fmla="*/ 268160 h 1125202"/>
              <a:gd name="connsiteX6" fmla="*/ 1299656 w 2600338"/>
              <a:gd name="connsiteY6" fmla="*/ 0 h 1125202"/>
              <a:gd name="connsiteX7" fmla="*/ 1433757 w 2600338"/>
              <a:gd name="connsiteY7" fmla="*/ 268201 h 1125202"/>
              <a:gd name="connsiteX8" fmla="*/ 1488168 w 2600338"/>
              <a:gd name="connsiteY8" fmla="*/ 271284 h 1125202"/>
              <a:gd name="connsiteX9" fmla="*/ 2600338 w 2600338"/>
              <a:gd name="connsiteY9" fmla="*/ 880736 h 11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0338" h="1125202">
                <a:moveTo>
                  <a:pt x="2298682" y="1125202"/>
                </a:moveTo>
                <a:cubicBezTo>
                  <a:pt x="2054661" y="824097"/>
                  <a:pt x="1687850" y="649114"/>
                  <a:pt x="1300280" y="648925"/>
                </a:cubicBezTo>
                <a:cubicBezTo>
                  <a:pt x="912710" y="648736"/>
                  <a:pt x="545729" y="823362"/>
                  <a:pt x="301414" y="1124228"/>
                </a:cubicBezTo>
                <a:lnTo>
                  <a:pt x="0" y="879468"/>
                </a:lnTo>
                <a:cubicBezTo>
                  <a:pt x="278324" y="536720"/>
                  <a:pt x="678923" y="319809"/>
                  <a:pt x="1112763" y="271101"/>
                </a:cubicBezTo>
                <a:lnTo>
                  <a:pt x="1165576" y="268160"/>
                </a:lnTo>
                <a:lnTo>
                  <a:pt x="1299656" y="0"/>
                </a:lnTo>
                <a:lnTo>
                  <a:pt x="1433757" y="268201"/>
                </a:lnTo>
                <a:lnTo>
                  <a:pt x="1488168" y="271284"/>
                </a:lnTo>
                <a:cubicBezTo>
                  <a:pt x="1921960" y="320415"/>
                  <a:pt x="2322348" y="537716"/>
                  <a:pt x="2600338" y="880736"/>
                </a:cubicBezTo>
                <a:close/>
              </a:path>
            </a:pathLst>
          </a:custGeom>
          <a:solidFill>
            <a:srgbClr val="009F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96"/>
          <p:cNvSpPr>
            <a:spLocks noChangeArrowheads="1"/>
          </p:cNvSpPr>
          <p:nvPr/>
        </p:nvSpPr>
        <p:spPr bwMode="auto">
          <a:xfrm>
            <a:off x="6399563" y="2395190"/>
            <a:ext cx="1916853" cy="979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6399563" y="5186015"/>
            <a:ext cx="1916853" cy="979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9" name="Rectangle 96"/>
          <p:cNvSpPr>
            <a:spLocks noChangeArrowheads="1"/>
          </p:cNvSpPr>
          <p:nvPr/>
        </p:nvSpPr>
        <p:spPr bwMode="auto">
          <a:xfrm>
            <a:off x="979838" y="2395190"/>
            <a:ext cx="191685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0" name="Rectangle 96"/>
          <p:cNvSpPr>
            <a:spLocks noChangeArrowheads="1"/>
          </p:cNvSpPr>
          <p:nvPr/>
        </p:nvSpPr>
        <p:spPr bwMode="auto">
          <a:xfrm>
            <a:off x="979838" y="5186015"/>
            <a:ext cx="191685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2701125" y="1335421"/>
            <a:ext cx="3741750" cy="386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Add Contents</a:t>
            </a: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3613058" y="3600551"/>
            <a:ext cx="19168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65854" y="2404789"/>
            <a:ext cx="412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01</a:t>
            </a:r>
            <a:endParaRPr kumimoji="1" lang="en-US" altLang="ko-KR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5854" y="5378603"/>
            <a:ext cx="412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03</a:t>
            </a:r>
            <a:endParaRPr kumimoji="1" lang="en-US" altLang="ko-KR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굴림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 rot="16200000">
            <a:off x="5833642" y="3917474"/>
            <a:ext cx="412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02</a:t>
            </a:r>
            <a:endParaRPr kumimoji="1" lang="en-US" altLang="ko-KR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 rot="16200000">
            <a:off x="2918992" y="3917474"/>
            <a:ext cx="412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굴림" pitchFamily="50" charset="-127"/>
              </a:rPr>
              <a:t>04</a:t>
            </a:r>
            <a:endParaRPr kumimoji="1" lang="en-US" altLang="ko-KR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굴림" pitchFamily="50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6378181" y="3870511"/>
            <a:ext cx="1916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ADD TEXT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836776" y="3870511"/>
            <a:ext cx="1916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ADD TEXT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7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4467</ep:Words>
  <ep:PresentationFormat>화면 슬라이드 쇼(4:3)</ep:PresentationFormat>
  <ep:Paragraphs>592</ep:Paragraphs>
  <ep:Slides>38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PPT WORLD TEMPLATE</vt:lpstr>
      <vt:lpstr>Contents</vt:lpstr>
      <vt:lpstr>01. 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PPT WORLD THANK YOU</vt:lpstr>
      <vt:lpstr>슬라이드 37</vt:lpstr>
      <vt:lpstr>고객님의 프레젠테이션 성공을 디자인 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2013-02-15T08:00:52.000</dcterms:created>
  <dc:creator>피피티월드(http://www.pptworld.co.kr)</dc:creator>
  <dc:description>본 저작물의 저작권은 피피티월드에 있습니다.
- (주)지커뮤니케이션</dc:description>
  <cp:lastModifiedBy>kimjungyoul</cp:lastModifiedBy>
  <dcterms:modified xsi:type="dcterms:W3CDTF">2022-07-14T19:22:29.303</dcterms:modified>
  <cp:revision>716</cp:revision>
  <dc:title>[고급형]비즈니스 일러스트(자동완성형포함)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