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3FFB5-E472-48CD-98F5-8DEF979D9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50D5EA-30D8-419A-8DA7-913E5FA4B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946803-EE7C-4F47-A192-73F52B53D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40C5-09AA-4825-9032-06C6E97A498E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7C3C7-C5D5-4FE8-832B-D3F10C59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A13752-DD0D-4428-A35C-67A40C3E4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6109-0F2C-4D11-A7D4-D8C936A80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99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A9FA2-DB7B-482D-BC18-655F941C9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7E118D-8596-446E-B6CB-5AC37E850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C07C3-563C-48DE-A704-FB8E43B46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40C5-09AA-4825-9032-06C6E97A498E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EA12CF-119C-40A0-9651-65E62A2EF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CC8E1-5009-47F4-8947-856C1FF9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6109-0F2C-4D11-A7D4-D8C936A80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075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708107-E6F2-4A47-932A-25F0AF627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1643D4-952F-41D3-B25B-9BBAC6BAE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C5BA93-FA3F-4CAE-9B78-061CFF7A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40C5-09AA-4825-9032-06C6E97A498E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FF22F8-C1C8-45FA-9BBB-A870641C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9BB244-F25B-47D5-9430-5A1B832E8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6109-0F2C-4D11-A7D4-D8C936A80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71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70C05-222F-4702-819A-BAD3A3D92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46ABA2-92A8-4EAB-9E67-229D9F56F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C62234-252D-4798-B2B2-25D56F572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40C5-09AA-4825-9032-06C6E97A498E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A5E1BB-8E46-4C18-8503-8287FD744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25E514-DD2D-4D7B-8746-5231A1AE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6109-0F2C-4D11-A7D4-D8C936A80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363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ED3FD-EFC0-4630-BC93-B04F700C3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B3D154-27E4-458C-B334-A9E0D8884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277E85-765A-4FF8-A9E9-16567A67F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40C5-09AA-4825-9032-06C6E97A498E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06444-7A16-4723-8530-88C841268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DA5993-FA83-4D0C-95F1-89C380CD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6109-0F2C-4D11-A7D4-D8C936A80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6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8150C-7888-41EF-9EF3-E9EA12C56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31A2E2-2E1A-44C8-8DD8-63FF34BE0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75C3E3-B1A2-4083-9C8B-F4CC9B9FB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6CC99A-1ECA-4257-9A86-9120A33EE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40C5-09AA-4825-9032-06C6E97A498E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2437DA-5776-47A2-8AD7-5EC5790F4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C7A37D-C45D-4BF3-9598-20FD5B92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6109-0F2C-4D11-A7D4-D8C936A80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84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1AEF3-7C78-4D9A-989F-442FF79D3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E822B3-B9E6-4BC4-B960-6B8F88832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EE136E-2352-4034-B83D-8AFFAA407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5EBED9-29CB-4ADE-9DFB-8DDB1410A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3AC639-1CA0-48F0-A0C2-47A455D00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086254-0073-490E-94BE-B87C8BAC5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40C5-09AA-4825-9032-06C6E97A498E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0389A0-6CBF-4348-90D2-1157F5A0E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A9B028-1DA9-4C0C-BC6E-15FCAEAC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6109-0F2C-4D11-A7D4-D8C936A80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35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18691-B2FC-4F66-9B26-E2ED4AFA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C12FE3-048C-4E9F-AAC9-9EED8A60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40C5-09AA-4825-9032-06C6E97A498E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4090BB-4EF7-486D-AD7A-C9BA4966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A9676E-727C-42A9-9356-D08E2BCA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6109-0F2C-4D11-A7D4-D8C936A80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829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D9417D-39E3-43C8-BF77-ED702625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40C5-09AA-4825-9032-06C6E97A498E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E26675-18C1-4CF6-AEB2-CBC1C4F06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0E06BE-17CA-43D1-9598-46471E428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6109-0F2C-4D11-A7D4-D8C936A80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29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1348C-1F52-45E3-8536-AF06B0C72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D000DA-16A6-4E39-A8D4-EA0F854C0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27A9C1-4494-48BC-A95C-F496CBA7E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317BA6-8684-4B37-8D3D-A9C163168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40C5-09AA-4825-9032-06C6E97A498E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17FE79-C9E4-4A4A-A0F8-5C20A15C6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BCF6D7-0CAB-42A1-9592-2DE867DB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6109-0F2C-4D11-A7D4-D8C936A80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574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6F29B-8F02-4D83-8047-A25E3EF21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17A991-596A-49E4-9933-A42A51D02C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629F36-1507-4DF9-94E8-0139C3145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8F0ED8-352D-4788-8FB5-7C6EB3093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40C5-09AA-4825-9032-06C6E97A498E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BAFE4C-4437-4E23-8DC2-93F42D05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B0D5E-4E8E-448C-9E82-5306F9C6C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6109-0F2C-4D11-A7D4-D8C936A80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88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966375-F251-4DAE-9CDA-89D3194FB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2F4634-29C3-4475-88AE-09CD3C8A8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05E99D-8546-473F-972D-5718047A6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A40C5-09AA-4825-9032-06C6E97A498E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500386-004A-4930-A83E-F622F5F72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4ECF2E-F743-40B7-B019-5563E4782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76109-0F2C-4D11-A7D4-D8C936A80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18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28DACD-A6D3-4929-A9B7-AB8F73F86728}"/>
              </a:ext>
            </a:extLst>
          </p:cNvPr>
          <p:cNvSpPr txBox="1"/>
          <p:nvPr/>
        </p:nvSpPr>
        <p:spPr>
          <a:xfrm>
            <a:off x="134224" y="67112"/>
            <a:ext cx="2848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Chrome / Edge 1280*900</a:t>
            </a:r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B67FE39-C083-467A-B96A-1279A6C501CC}"/>
              </a:ext>
            </a:extLst>
          </p:cNvPr>
          <p:cNvGrpSpPr/>
          <p:nvPr/>
        </p:nvGrpSpPr>
        <p:grpSpPr>
          <a:xfrm>
            <a:off x="286819" y="707592"/>
            <a:ext cx="9649503" cy="5989428"/>
            <a:chOff x="1118024" y="595232"/>
            <a:chExt cx="9649503" cy="5989428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7A8FC3D0-7907-4E65-923D-1B43BE0CC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8024" y="595232"/>
              <a:ext cx="9649503" cy="5989428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220AF7CE-CFF2-4F6C-8BC5-60B20F6A8A1C}"/>
                </a:ext>
              </a:extLst>
            </p:cNvPr>
            <p:cNvGrpSpPr/>
            <p:nvPr/>
          </p:nvGrpSpPr>
          <p:grpSpPr>
            <a:xfrm>
              <a:off x="1174197" y="1216752"/>
              <a:ext cx="9538283" cy="5083729"/>
              <a:chOff x="1426128" y="880844"/>
              <a:chExt cx="9538283" cy="5083729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B9055F1-7BC0-4B91-B01D-B76CC5224C06}"/>
                  </a:ext>
                </a:extLst>
              </p:cNvPr>
              <p:cNvSpPr/>
              <p:nvPr/>
            </p:nvSpPr>
            <p:spPr>
              <a:xfrm>
                <a:off x="1426128" y="880844"/>
                <a:ext cx="9538283" cy="293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H 40</a:t>
                </a:r>
                <a:endParaRPr lang="ko-KR" altLang="en-US" dirty="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9EEB0E7-D199-4AB1-BDD0-632BA6A76D59}"/>
                  </a:ext>
                </a:extLst>
              </p:cNvPr>
              <p:cNvSpPr/>
              <p:nvPr/>
            </p:nvSpPr>
            <p:spPr>
              <a:xfrm>
                <a:off x="1426128" y="1202422"/>
                <a:ext cx="662731" cy="45524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W 60</a:t>
                </a:r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51452B7-BF9B-44E0-BBB3-F833FE21BE13}"/>
                  </a:ext>
                </a:extLst>
              </p:cNvPr>
              <p:cNvSpPr/>
              <p:nvPr/>
            </p:nvSpPr>
            <p:spPr>
              <a:xfrm>
                <a:off x="1426128" y="5788404"/>
                <a:ext cx="9538283" cy="1761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H 25</a:t>
                </a:r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59CFBF7-B0AC-4B9E-B18A-07C50EA29534}"/>
                  </a:ext>
                </a:extLst>
              </p:cNvPr>
              <p:cNvSpPr/>
              <p:nvPr/>
            </p:nvSpPr>
            <p:spPr>
              <a:xfrm>
                <a:off x="2114026" y="1202422"/>
                <a:ext cx="1375794" cy="45524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W 230</a:t>
                </a:r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8665CEF-F7B3-49D7-826A-14E45EFC760E}"/>
                  </a:ext>
                </a:extLst>
              </p:cNvPr>
              <p:cNvSpPr/>
              <p:nvPr/>
            </p:nvSpPr>
            <p:spPr>
              <a:xfrm>
                <a:off x="3682768" y="1202422"/>
                <a:ext cx="7281643" cy="293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H 30</a:t>
                </a: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7A5A4A9-F0A3-4868-ABDA-1D2633354C0B}"/>
                  </a:ext>
                </a:extLst>
              </p:cNvPr>
              <p:cNvSpPr/>
              <p:nvPr/>
            </p:nvSpPr>
            <p:spPr>
              <a:xfrm>
                <a:off x="3682768" y="1528194"/>
                <a:ext cx="7281643" cy="42266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H 662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ko-KR" altLang="en-US" dirty="0"/>
                  <a:t>북마크바 제외 </a:t>
                </a:r>
                <a:r>
                  <a:rPr lang="en-US" altLang="ko-KR" dirty="0"/>
                  <a:t>H 694)</a:t>
                </a:r>
                <a:endParaRPr lang="ko-KR" altLang="en-US" dirty="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919F0A13-0E0E-44BD-AC8F-CE6F1DFAA05C}"/>
                  </a:ext>
                </a:extLst>
              </p:cNvPr>
              <p:cNvSpPr/>
              <p:nvPr/>
            </p:nvSpPr>
            <p:spPr>
              <a:xfrm>
                <a:off x="3514987" y="1202422"/>
                <a:ext cx="134224" cy="45524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W10</a:t>
                </a:r>
                <a:endParaRPr lang="ko-KR" altLang="en-US" dirty="0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E127EBD-60AD-4C7C-8B3F-BDE364E98219}"/>
              </a:ext>
            </a:extLst>
          </p:cNvPr>
          <p:cNvSpPr txBox="1"/>
          <p:nvPr/>
        </p:nvSpPr>
        <p:spPr>
          <a:xfrm>
            <a:off x="9936322" y="786294"/>
            <a:ext cx="1766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브라우저 </a:t>
            </a:r>
            <a:r>
              <a:rPr lang="en-US" altLang="ko-KR" sz="1400" dirty="0"/>
              <a:t>top : 103 </a:t>
            </a:r>
          </a:p>
          <a:p>
            <a:r>
              <a:rPr lang="en-US" altLang="ko-KR" sz="1400" dirty="0"/>
              <a:t>71(</a:t>
            </a:r>
            <a:r>
              <a:rPr lang="ko-KR" altLang="en-US" sz="1400" dirty="0"/>
              <a:t>북마크바 제외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4DB443-A240-4574-93BC-00E1E68DCD9D}"/>
              </a:ext>
            </a:extLst>
          </p:cNvPr>
          <p:cNvSpPr txBox="1"/>
          <p:nvPr/>
        </p:nvSpPr>
        <p:spPr>
          <a:xfrm>
            <a:off x="9992495" y="6370193"/>
            <a:ext cx="1996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브라우저 </a:t>
            </a:r>
            <a:r>
              <a:rPr lang="en-US" altLang="ko-KR" sz="1400" dirty="0"/>
              <a:t>bottom : 40 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5CCFCD-3495-4F4A-A071-145405A1F848}"/>
              </a:ext>
            </a:extLst>
          </p:cNvPr>
          <p:cNvSpPr txBox="1"/>
          <p:nvPr/>
        </p:nvSpPr>
        <p:spPr>
          <a:xfrm>
            <a:off x="10046193" y="1329112"/>
            <a:ext cx="1888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Work </a:t>
            </a:r>
            <a:r>
              <a:rPr lang="ko-KR" altLang="en-US" dirty="0"/>
              <a:t>영역을 제외한 전체 높이</a:t>
            </a:r>
            <a:r>
              <a:rPr lang="en-US" altLang="ko-KR" dirty="0"/>
              <a:t>238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929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28DACD-A6D3-4929-A9B7-AB8F73F86728}"/>
              </a:ext>
            </a:extLst>
          </p:cNvPr>
          <p:cNvSpPr txBox="1"/>
          <p:nvPr/>
        </p:nvSpPr>
        <p:spPr>
          <a:xfrm>
            <a:off x="134224" y="67112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IE11 1280*900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DC87AB6-29B2-44F6-9BF1-55932F733E2F}"/>
              </a:ext>
            </a:extLst>
          </p:cNvPr>
          <p:cNvGrpSpPr/>
          <p:nvPr/>
        </p:nvGrpSpPr>
        <p:grpSpPr>
          <a:xfrm>
            <a:off x="314325" y="733425"/>
            <a:ext cx="9678170" cy="5782620"/>
            <a:chOff x="333375" y="895350"/>
            <a:chExt cx="9678170" cy="578262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BC016FA-CAC6-4BE6-86D9-985FAE178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375" y="895350"/>
              <a:ext cx="9678170" cy="578262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220AF7CE-CFF2-4F6C-8BC5-60B20F6A8A1C}"/>
                </a:ext>
              </a:extLst>
            </p:cNvPr>
            <p:cNvGrpSpPr/>
            <p:nvPr/>
          </p:nvGrpSpPr>
          <p:grpSpPr>
            <a:xfrm>
              <a:off x="362042" y="1338637"/>
              <a:ext cx="9538283" cy="5083729"/>
              <a:chOff x="1426128" y="880844"/>
              <a:chExt cx="9538283" cy="5083729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B9055F1-7BC0-4B91-B01D-B76CC5224C06}"/>
                  </a:ext>
                </a:extLst>
              </p:cNvPr>
              <p:cNvSpPr/>
              <p:nvPr/>
            </p:nvSpPr>
            <p:spPr>
              <a:xfrm>
                <a:off x="1426128" y="880844"/>
                <a:ext cx="9538283" cy="293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H 40</a:t>
                </a:r>
                <a:endParaRPr lang="ko-KR" altLang="en-US" dirty="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9EEB0E7-D199-4AB1-BDD0-632BA6A76D59}"/>
                  </a:ext>
                </a:extLst>
              </p:cNvPr>
              <p:cNvSpPr/>
              <p:nvPr/>
            </p:nvSpPr>
            <p:spPr>
              <a:xfrm>
                <a:off x="1426128" y="1202422"/>
                <a:ext cx="662731" cy="45524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W 60</a:t>
                </a:r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51452B7-BF9B-44E0-BBB3-F833FE21BE13}"/>
                  </a:ext>
                </a:extLst>
              </p:cNvPr>
              <p:cNvSpPr/>
              <p:nvPr/>
            </p:nvSpPr>
            <p:spPr>
              <a:xfrm>
                <a:off x="1426128" y="5788404"/>
                <a:ext cx="9538283" cy="1761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H 25</a:t>
                </a:r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59CFBF7-B0AC-4B9E-B18A-07C50EA29534}"/>
                  </a:ext>
                </a:extLst>
              </p:cNvPr>
              <p:cNvSpPr/>
              <p:nvPr/>
            </p:nvSpPr>
            <p:spPr>
              <a:xfrm>
                <a:off x="2114026" y="1202422"/>
                <a:ext cx="1375794" cy="45524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W 230</a:t>
                </a:r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8665CEF-F7B3-49D7-826A-14E45EFC760E}"/>
                  </a:ext>
                </a:extLst>
              </p:cNvPr>
              <p:cNvSpPr/>
              <p:nvPr/>
            </p:nvSpPr>
            <p:spPr>
              <a:xfrm>
                <a:off x="3682768" y="1202422"/>
                <a:ext cx="7281643" cy="293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H 30</a:t>
                </a: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7A5A4A9-F0A3-4868-ABDA-1D2633354C0B}"/>
                  </a:ext>
                </a:extLst>
              </p:cNvPr>
              <p:cNvSpPr/>
              <p:nvPr/>
            </p:nvSpPr>
            <p:spPr>
              <a:xfrm>
                <a:off x="3682768" y="1528194"/>
                <a:ext cx="7281643" cy="42266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H 688</a:t>
                </a:r>
                <a:endParaRPr lang="ko-KR" altLang="en-US" dirty="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919F0A13-0E0E-44BD-AC8F-CE6F1DFAA05C}"/>
                  </a:ext>
                </a:extLst>
              </p:cNvPr>
              <p:cNvSpPr/>
              <p:nvPr/>
            </p:nvSpPr>
            <p:spPr>
              <a:xfrm>
                <a:off x="3514987" y="1202422"/>
                <a:ext cx="134224" cy="45524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W10</a:t>
                </a:r>
                <a:endParaRPr lang="ko-KR" altLang="en-US" dirty="0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E127EBD-60AD-4C7C-8B3F-BDE364E98219}"/>
              </a:ext>
            </a:extLst>
          </p:cNvPr>
          <p:cNvSpPr txBox="1"/>
          <p:nvPr/>
        </p:nvSpPr>
        <p:spPr>
          <a:xfrm>
            <a:off x="9936322" y="786294"/>
            <a:ext cx="1605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브라우저 </a:t>
            </a:r>
            <a:r>
              <a:rPr lang="en-US" altLang="ko-KR" sz="1400" dirty="0"/>
              <a:t>top : 77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4DB443-A240-4574-93BC-00E1E68DCD9D}"/>
              </a:ext>
            </a:extLst>
          </p:cNvPr>
          <p:cNvSpPr txBox="1"/>
          <p:nvPr/>
        </p:nvSpPr>
        <p:spPr>
          <a:xfrm>
            <a:off x="9992495" y="6370193"/>
            <a:ext cx="1996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브라우저 </a:t>
            </a:r>
            <a:r>
              <a:rPr lang="en-US" altLang="ko-KR" sz="1400" dirty="0"/>
              <a:t>bottom : 40 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6F6F13-C371-46BF-908D-054F80048833}"/>
              </a:ext>
            </a:extLst>
          </p:cNvPr>
          <p:cNvSpPr txBox="1"/>
          <p:nvPr/>
        </p:nvSpPr>
        <p:spPr>
          <a:xfrm>
            <a:off x="10046193" y="1329112"/>
            <a:ext cx="1888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Work </a:t>
            </a:r>
            <a:r>
              <a:rPr lang="ko-KR" altLang="en-US" dirty="0"/>
              <a:t>영역을 제외한 전체 높이</a:t>
            </a:r>
            <a:r>
              <a:rPr lang="en-US" altLang="ko-KR" dirty="0"/>
              <a:t>212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695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28DACD-A6D3-4929-A9B7-AB8F73F86728}"/>
              </a:ext>
            </a:extLst>
          </p:cNvPr>
          <p:cNvSpPr txBox="1"/>
          <p:nvPr/>
        </p:nvSpPr>
        <p:spPr>
          <a:xfrm>
            <a:off x="134224" y="67112"/>
            <a:ext cx="2848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Chrome / Edge 1600*900</a:t>
            </a:r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B67FE39-C083-467A-B96A-1279A6C501CC}"/>
              </a:ext>
            </a:extLst>
          </p:cNvPr>
          <p:cNvGrpSpPr/>
          <p:nvPr/>
        </p:nvGrpSpPr>
        <p:grpSpPr>
          <a:xfrm>
            <a:off x="286819" y="707592"/>
            <a:ext cx="9649503" cy="5989428"/>
            <a:chOff x="1118024" y="595232"/>
            <a:chExt cx="9649503" cy="5989428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7A8FC3D0-7907-4E65-923D-1B43BE0CC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8024" y="595232"/>
              <a:ext cx="9649503" cy="5989428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220AF7CE-CFF2-4F6C-8BC5-60B20F6A8A1C}"/>
                </a:ext>
              </a:extLst>
            </p:cNvPr>
            <p:cNvGrpSpPr/>
            <p:nvPr/>
          </p:nvGrpSpPr>
          <p:grpSpPr>
            <a:xfrm>
              <a:off x="1174197" y="1216752"/>
              <a:ext cx="9538283" cy="5083729"/>
              <a:chOff x="1426128" y="880844"/>
              <a:chExt cx="9538283" cy="5083729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B9055F1-7BC0-4B91-B01D-B76CC5224C06}"/>
                  </a:ext>
                </a:extLst>
              </p:cNvPr>
              <p:cNvSpPr/>
              <p:nvPr/>
            </p:nvSpPr>
            <p:spPr>
              <a:xfrm>
                <a:off x="1426128" y="880844"/>
                <a:ext cx="9538283" cy="293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H 40</a:t>
                </a:r>
                <a:endParaRPr lang="ko-KR" altLang="en-US" dirty="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9EEB0E7-D199-4AB1-BDD0-632BA6A76D59}"/>
                  </a:ext>
                </a:extLst>
              </p:cNvPr>
              <p:cNvSpPr/>
              <p:nvPr/>
            </p:nvSpPr>
            <p:spPr>
              <a:xfrm>
                <a:off x="1426128" y="1202422"/>
                <a:ext cx="662731" cy="45524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W 60</a:t>
                </a:r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51452B7-BF9B-44E0-BBB3-F833FE21BE13}"/>
                  </a:ext>
                </a:extLst>
              </p:cNvPr>
              <p:cNvSpPr/>
              <p:nvPr/>
            </p:nvSpPr>
            <p:spPr>
              <a:xfrm>
                <a:off x="1426128" y="5788404"/>
                <a:ext cx="9538283" cy="1761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H 25</a:t>
                </a:r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59CFBF7-B0AC-4B9E-B18A-07C50EA29534}"/>
                  </a:ext>
                </a:extLst>
              </p:cNvPr>
              <p:cNvSpPr/>
              <p:nvPr/>
            </p:nvSpPr>
            <p:spPr>
              <a:xfrm>
                <a:off x="2114026" y="1202422"/>
                <a:ext cx="1375794" cy="45524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W 230</a:t>
                </a:r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8665CEF-F7B3-49D7-826A-14E45EFC760E}"/>
                  </a:ext>
                </a:extLst>
              </p:cNvPr>
              <p:cNvSpPr/>
              <p:nvPr/>
            </p:nvSpPr>
            <p:spPr>
              <a:xfrm>
                <a:off x="3682768" y="1202422"/>
                <a:ext cx="7281643" cy="293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H 30</a:t>
                </a: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7A5A4A9-F0A3-4868-ABDA-1D2633354C0B}"/>
                  </a:ext>
                </a:extLst>
              </p:cNvPr>
              <p:cNvSpPr/>
              <p:nvPr/>
            </p:nvSpPr>
            <p:spPr>
              <a:xfrm>
                <a:off x="3682768" y="1528194"/>
                <a:ext cx="7281643" cy="42266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H 662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ko-KR" altLang="en-US" dirty="0"/>
                  <a:t>북마크바 제외 </a:t>
                </a:r>
                <a:r>
                  <a:rPr lang="en-US" altLang="ko-KR" dirty="0"/>
                  <a:t>H 694)</a:t>
                </a:r>
                <a:endParaRPr lang="ko-KR" altLang="en-US" dirty="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919F0A13-0E0E-44BD-AC8F-CE6F1DFAA05C}"/>
                  </a:ext>
                </a:extLst>
              </p:cNvPr>
              <p:cNvSpPr/>
              <p:nvPr/>
            </p:nvSpPr>
            <p:spPr>
              <a:xfrm>
                <a:off x="3514987" y="1202422"/>
                <a:ext cx="134224" cy="45524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W10</a:t>
                </a:r>
                <a:endParaRPr lang="ko-KR" altLang="en-US" dirty="0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E127EBD-60AD-4C7C-8B3F-BDE364E98219}"/>
              </a:ext>
            </a:extLst>
          </p:cNvPr>
          <p:cNvSpPr txBox="1"/>
          <p:nvPr/>
        </p:nvSpPr>
        <p:spPr>
          <a:xfrm>
            <a:off x="9936322" y="786294"/>
            <a:ext cx="1766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브라우저 </a:t>
            </a:r>
            <a:r>
              <a:rPr lang="en-US" altLang="ko-KR" sz="1400" dirty="0"/>
              <a:t>top : 103 </a:t>
            </a:r>
          </a:p>
          <a:p>
            <a:r>
              <a:rPr lang="en-US" altLang="ko-KR" sz="1400" dirty="0"/>
              <a:t>71(</a:t>
            </a:r>
            <a:r>
              <a:rPr lang="ko-KR" altLang="en-US" sz="1400" dirty="0"/>
              <a:t>북마크바 제외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4DB443-A240-4574-93BC-00E1E68DCD9D}"/>
              </a:ext>
            </a:extLst>
          </p:cNvPr>
          <p:cNvSpPr txBox="1"/>
          <p:nvPr/>
        </p:nvSpPr>
        <p:spPr>
          <a:xfrm>
            <a:off x="9992495" y="6370193"/>
            <a:ext cx="1996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브라우저 </a:t>
            </a:r>
            <a:r>
              <a:rPr lang="en-US" altLang="ko-KR" sz="1400" dirty="0"/>
              <a:t>bottom : 40 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5CCFCD-3495-4F4A-A071-145405A1F848}"/>
              </a:ext>
            </a:extLst>
          </p:cNvPr>
          <p:cNvSpPr txBox="1"/>
          <p:nvPr/>
        </p:nvSpPr>
        <p:spPr>
          <a:xfrm>
            <a:off x="10046193" y="1329112"/>
            <a:ext cx="1888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Work </a:t>
            </a:r>
            <a:r>
              <a:rPr lang="ko-KR" altLang="en-US" dirty="0"/>
              <a:t>영역을 제외한 전체 높이</a:t>
            </a:r>
            <a:r>
              <a:rPr lang="en-US" altLang="ko-KR" dirty="0"/>
              <a:t>238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27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28DACD-A6D3-4929-A9B7-AB8F73F86728}"/>
              </a:ext>
            </a:extLst>
          </p:cNvPr>
          <p:cNvSpPr txBox="1"/>
          <p:nvPr/>
        </p:nvSpPr>
        <p:spPr>
          <a:xfrm>
            <a:off x="134224" y="67112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IE11 1280*900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DC87AB6-29B2-44F6-9BF1-55932F733E2F}"/>
              </a:ext>
            </a:extLst>
          </p:cNvPr>
          <p:cNvGrpSpPr/>
          <p:nvPr/>
        </p:nvGrpSpPr>
        <p:grpSpPr>
          <a:xfrm>
            <a:off x="314325" y="733425"/>
            <a:ext cx="9678170" cy="5782620"/>
            <a:chOff x="333375" y="895350"/>
            <a:chExt cx="9678170" cy="578262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BC016FA-CAC6-4BE6-86D9-985FAE178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375" y="895350"/>
              <a:ext cx="9678170" cy="578262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220AF7CE-CFF2-4F6C-8BC5-60B20F6A8A1C}"/>
                </a:ext>
              </a:extLst>
            </p:cNvPr>
            <p:cNvGrpSpPr/>
            <p:nvPr/>
          </p:nvGrpSpPr>
          <p:grpSpPr>
            <a:xfrm>
              <a:off x="362042" y="1338637"/>
              <a:ext cx="9538283" cy="5083729"/>
              <a:chOff x="1426128" y="880844"/>
              <a:chExt cx="9538283" cy="5083729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B9055F1-7BC0-4B91-B01D-B76CC5224C06}"/>
                  </a:ext>
                </a:extLst>
              </p:cNvPr>
              <p:cNvSpPr/>
              <p:nvPr/>
            </p:nvSpPr>
            <p:spPr>
              <a:xfrm>
                <a:off x="1426128" y="880844"/>
                <a:ext cx="9538283" cy="293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H 40</a:t>
                </a:r>
                <a:endParaRPr lang="ko-KR" altLang="en-US" dirty="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9EEB0E7-D199-4AB1-BDD0-632BA6A76D59}"/>
                  </a:ext>
                </a:extLst>
              </p:cNvPr>
              <p:cNvSpPr/>
              <p:nvPr/>
            </p:nvSpPr>
            <p:spPr>
              <a:xfrm>
                <a:off x="1426128" y="1202422"/>
                <a:ext cx="662731" cy="45524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W 60</a:t>
                </a:r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51452B7-BF9B-44E0-BBB3-F833FE21BE13}"/>
                  </a:ext>
                </a:extLst>
              </p:cNvPr>
              <p:cNvSpPr/>
              <p:nvPr/>
            </p:nvSpPr>
            <p:spPr>
              <a:xfrm>
                <a:off x="1426128" y="5788404"/>
                <a:ext cx="9538283" cy="1761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H 25</a:t>
                </a:r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59CFBF7-B0AC-4B9E-B18A-07C50EA29534}"/>
                  </a:ext>
                </a:extLst>
              </p:cNvPr>
              <p:cNvSpPr/>
              <p:nvPr/>
            </p:nvSpPr>
            <p:spPr>
              <a:xfrm>
                <a:off x="2114026" y="1202422"/>
                <a:ext cx="1375794" cy="45524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W 230</a:t>
                </a:r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8665CEF-F7B3-49D7-826A-14E45EFC760E}"/>
                  </a:ext>
                </a:extLst>
              </p:cNvPr>
              <p:cNvSpPr/>
              <p:nvPr/>
            </p:nvSpPr>
            <p:spPr>
              <a:xfrm>
                <a:off x="3682768" y="1202422"/>
                <a:ext cx="7281643" cy="293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H 30</a:t>
                </a: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7A5A4A9-F0A3-4868-ABDA-1D2633354C0B}"/>
                  </a:ext>
                </a:extLst>
              </p:cNvPr>
              <p:cNvSpPr/>
              <p:nvPr/>
            </p:nvSpPr>
            <p:spPr>
              <a:xfrm>
                <a:off x="3682768" y="1528194"/>
                <a:ext cx="7281643" cy="42266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H 688</a:t>
                </a:r>
                <a:endParaRPr lang="ko-KR" altLang="en-US" dirty="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919F0A13-0E0E-44BD-AC8F-CE6F1DFAA05C}"/>
                  </a:ext>
                </a:extLst>
              </p:cNvPr>
              <p:cNvSpPr/>
              <p:nvPr/>
            </p:nvSpPr>
            <p:spPr>
              <a:xfrm>
                <a:off x="3514987" y="1202422"/>
                <a:ext cx="134224" cy="45524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W10</a:t>
                </a:r>
                <a:endParaRPr lang="ko-KR" altLang="en-US" dirty="0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E127EBD-60AD-4C7C-8B3F-BDE364E98219}"/>
              </a:ext>
            </a:extLst>
          </p:cNvPr>
          <p:cNvSpPr txBox="1"/>
          <p:nvPr/>
        </p:nvSpPr>
        <p:spPr>
          <a:xfrm>
            <a:off x="9936322" y="786294"/>
            <a:ext cx="1605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브라우저 </a:t>
            </a:r>
            <a:r>
              <a:rPr lang="en-US" altLang="ko-KR" sz="1400" dirty="0"/>
              <a:t>top : 77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4DB443-A240-4574-93BC-00E1E68DCD9D}"/>
              </a:ext>
            </a:extLst>
          </p:cNvPr>
          <p:cNvSpPr txBox="1"/>
          <p:nvPr/>
        </p:nvSpPr>
        <p:spPr>
          <a:xfrm>
            <a:off x="9992495" y="6370193"/>
            <a:ext cx="1996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브라우저 </a:t>
            </a:r>
            <a:r>
              <a:rPr lang="en-US" altLang="ko-KR" sz="1400" dirty="0"/>
              <a:t>bottom : 40 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6F6F13-C371-46BF-908D-054F80048833}"/>
              </a:ext>
            </a:extLst>
          </p:cNvPr>
          <p:cNvSpPr txBox="1"/>
          <p:nvPr/>
        </p:nvSpPr>
        <p:spPr>
          <a:xfrm>
            <a:off x="10046193" y="1329112"/>
            <a:ext cx="1888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Work </a:t>
            </a:r>
            <a:r>
              <a:rPr lang="ko-KR" altLang="en-US" dirty="0"/>
              <a:t>영역을 제외한 전체 높이</a:t>
            </a:r>
            <a:r>
              <a:rPr lang="en-US" altLang="ko-KR" dirty="0"/>
              <a:t>212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9549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5572</TotalTime>
  <Words>142</Words>
  <Application>Microsoft Office PowerPoint</Application>
  <PresentationFormat>와이드스크린</PresentationFormat>
  <Paragraphs>48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영민</dc:creator>
  <cp:lastModifiedBy>고 영민</cp:lastModifiedBy>
  <cp:revision>9</cp:revision>
  <dcterms:created xsi:type="dcterms:W3CDTF">2020-09-01T01:28:36Z</dcterms:created>
  <dcterms:modified xsi:type="dcterms:W3CDTF">2020-09-22T01:27:49Z</dcterms:modified>
</cp:coreProperties>
</file>