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4"/>
  </p:notesMasterIdLst>
  <p:handoutMasterIdLst>
    <p:handoutMasterId r:id="rId15"/>
  </p:handoutMasterIdLst>
  <p:sldIdLst>
    <p:sldId id="338" r:id="rId5"/>
    <p:sldId id="333" r:id="rId6"/>
    <p:sldId id="348" r:id="rId7"/>
    <p:sldId id="349" r:id="rId8"/>
    <p:sldId id="350" r:id="rId9"/>
    <p:sldId id="351" r:id="rId10"/>
    <p:sldId id="352" r:id="rId11"/>
    <p:sldId id="353" r:id="rId12"/>
    <p:sldId id="354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홍태영/ICT융합학과" initials="홍" lastIdx="1" clrIdx="0">
    <p:extLst>
      <p:ext uri="{19B8F6BF-5375-455C-9EA6-DF929625EA0E}">
        <p15:presenceInfo xmlns:p15="http://schemas.microsoft.com/office/powerpoint/2012/main" userId="홍태영/ICT융합학과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3507"/>
  </p:normalViewPr>
  <p:slideViewPr>
    <p:cSldViewPr snapToGrid="0">
      <p:cViewPr>
        <p:scale>
          <a:sx n="75" d="100"/>
          <a:sy n="75" d="100"/>
        </p:scale>
        <p:origin x="1253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935AD9E-2D7D-466D-AF28-D422FD715C28}" type="datetime1">
              <a:rPr lang="ko-KR" altLang="en-US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2021-10-08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5F12C2-4DB0-4437-81E7-A0C89F24ADC0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1FD49E4-4598-4E6D-A4E7-609CDCD382BA}" type="datetime1">
              <a:rPr lang="ko-KR" altLang="en-US" noProof="1" smtClean="0"/>
              <a:t>2021-10-08</a:t>
            </a:fld>
            <a:endParaRPr lang="ko-KR" altLang="en-US" noProof="1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F8442E7-1E35-4707-8504-AE37222ED57D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>
      <a:defRPr sz="1200" baseline="0">
        <a:ea typeface="맑은 고딕" panose="020B0503020000020004" pitchFamily="50" charset="-127"/>
      </a:defRPr>
    </a:lvl2pPr>
    <a:lvl3pPr marL="914400">
      <a:defRPr sz="1200" baseline="0">
        <a:ea typeface="맑은 고딕" panose="020B0503020000020004" pitchFamily="50" charset="-127"/>
      </a:defRPr>
    </a:lvl3pPr>
    <a:lvl4pPr marL="1371600">
      <a:defRPr sz="1200" baseline="0">
        <a:ea typeface="맑은 고딕" panose="020B0503020000020004" pitchFamily="50" charset="-127"/>
      </a:defRPr>
    </a:lvl4pPr>
    <a:lvl5pPr marL="1828800">
      <a:defRPr sz="1200" baseline="0">
        <a:ea typeface="맑은 고딕" panose="020B0503020000020004" pitchFamily="50" charset="-127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pPr/>
              <a:t>1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3714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pPr/>
              <a:t>2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1427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pPr/>
              <a:t>3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537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pPr/>
              <a:t>4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8632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pPr/>
              <a:t>5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0521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pPr/>
              <a:t>6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4565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pPr/>
              <a:t>7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9588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pPr/>
              <a:t>8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68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1"/>
              <a:t>클릭하여 마스터 부제목 스타일 편집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0B54A9C8-BA70-4B48-95E6-45E856F36760}" type="datetime1">
              <a:rPr lang="ko-KR" altLang="en-US" noProof="1" smtClean="0"/>
              <a:t>2021-10-08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연락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938A1676-6EC2-44D1-A2DF-86C4DC62DF04}" type="datetime1">
              <a:rPr lang="ko-KR" altLang="en-US" noProof="1" smtClean="0"/>
              <a:t>2021-10-08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5" name="직사각형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22" name="내용 개체 틀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405688" y="2005013"/>
            <a:ext cx="4510087" cy="4027487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갤러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9B7F9021-0BB2-460F-937F-BCBDB2AC1996}" type="datetime1">
              <a:rPr lang="ko-KR" altLang="en-US" noProof="1" smtClean="0"/>
              <a:t>2021-10-08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2" name="직사각형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rtlCol="0" anchor="ctr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FF634A02-0D94-4530-89BB-D2D454250511}" type="datetime1">
              <a:rPr lang="ko-KR" altLang="en-US" noProof="1" smtClean="0"/>
              <a:t>2021-10-08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16689" y="878177"/>
            <a:ext cx="5341775" cy="5251813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4225" y="878177"/>
            <a:ext cx="5341775" cy="5251813"/>
          </a:xfrm>
        </p:spPr>
        <p:txBody>
          <a:bodyPr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171D24-B9F8-4062-BF5C-53936FCAA97C}" type="datetime1">
              <a:rPr lang="ko-KR" altLang="en-US" noProof="1" smtClean="0"/>
              <a:t>2021-10-08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fld id="{335F7840-18EC-4C69-BD04-F06CF802B6A4}" type="datetime1">
              <a:rPr lang="ko-KR" altLang="en-US" noProof="1" smtClean="0"/>
              <a:t>2021-10-08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0433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7" name="직사각형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rtlCol="0" anchor="ctr">
            <a:normAutofit/>
          </a:bodyPr>
          <a:lstStyle>
            <a:lvl1pPr algn="ctr">
              <a:defRPr sz="3400" baseline="0">
                <a:solidFill>
                  <a:schemeClr val="bg1"/>
                </a:solidFill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3" name="내용 개체 틀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 rtl="0"/>
            <a:r>
              <a:rPr lang="ko-KR" altLang="en-US" noProof="1"/>
              <a:t>여기에 부제를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5" name="직사각형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8" name="직사각형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0433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22" name="텍스트 개체 틀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16172" y="0"/>
            <a:ext cx="4994803" cy="6858000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과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F4AD115A-45C9-40C1-A582-B0BD24482304}" type="datetime1">
              <a:rPr lang="ko-KR" altLang="en-US" noProof="1" smtClean="0"/>
              <a:t>2021-10-08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4" name="직사각형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B2479F49-6E7A-454B-84ED-9681F655C86B}" type="datetime1">
              <a:rPr lang="ko-KR" altLang="en-US" noProof="1" smtClean="0"/>
              <a:t>2021-10-08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4" name="직사각형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1443038"/>
            <a:ext cx="5514975" cy="4894262"/>
          </a:xfrm>
        </p:spPr>
        <p:txBody>
          <a:bodyPr rtlCol="0"/>
          <a:lstStyle>
            <a:lvl1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1pPr>
            <a:lvl2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2pPr>
            <a:lvl3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3pPr>
            <a:lvl4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4pPr>
            <a:lvl5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81192" y="1890876"/>
            <a:ext cx="11029615" cy="4084474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122D1E9F-E6A0-49D1-8DEF-C6B1B027799D}" type="datetime1">
              <a:rPr lang="ko-KR" altLang="en-US" noProof="1" smtClean="0"/>
              <a:t>2021-10-08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3" name="직사각형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및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223592" y="1890876"/>
            <a:ext cx="5387215" cy="4084474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5F451D80-7668-4748-B8EA-A22A4A431D43}" type="datetime1">
              <a:rPr lang="ko-KR" altLang="en-US" noProof="1" smtClean="0"/>
              <a:t>2021-10-08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9" name="직사각형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F2946A5D-DE14-4244-B0F2-802DE334AAD0}" type="datetime1">
              <a:rPr lang="ko-KR" altLang="en-US" noProof="1" smtClean="0"/>
              <a:t>2021-10-08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581194" y="1956391"/>
            <a:ext cx="3863216" cy="4467523"/>
          </a:xfrm>
        </p:spPr>
        <p:txBody>
          <a:bodyPr rtlCol="0" anchor="t">
            <a:normAutofit/>
          </a:bodyPr>
          <a:lstStyle>
            <a:lvl1pPr>
              <a:defRPr sz="1600" baseline="0">
                <a:latin typeface="맑은 고딕" panose="020B0503020000020004" pitchFamily="50" charset="-127"/>
              </a:defRPr>
            </a:lvl1pPr>
            <a:lvl2pPr>
              <a:defRPr sz="1400" baseline="0">
                <a:latin typeface="맑은 고딕" panose="020B0503020000020004" pitchFamily="50" charset="-127"/>
              </a:defRPr>
            </a:lvl2pPr>
            <a:lvl3pPr>
              <a:defRPr sz="1200" baseline="0">
                <a:latin typeface="맑은 고딕" panose="020B0503020000020004" pitchFamily="50" charset="-127"/>
              </a:defRPr>
            </a:lvl3pPr>
            <a:lvl4pPr>
              <a:defRPr sz="1100" baseline="0">
                <a:latin typeface="맑은 고딕" panose="020B0503020000020004" pitchFamily="50" charset="-127"/>
              </a:defRPr>
            </a:lvl4pPr>
            <a:lvl5pPr>
              <a:defRPr sz="1100"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93599" y="1956391"/>
            <a:ext cx="6917210" cy="4467523"/>
          </a:xfrm>
        </p:spPr>
        <p:txBody>
          <a:bodyPr rtlCol="0" anchor="t">
            <a:norm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51BD6E70-7DF4-4FDB-8095-7C5D5BD44452}" type="datetime1">
              <a:rPr lang="ko-KR" altLang="en-US" noProof="1" smtClean="0"/>
              <a:t>2021-10-08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9" name="직사각형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581194" y="3523046"/>
            <a:ext cx="4757479" cy="2131499"/>
          </a:xfrm>
        </p:spPr>
        <p:txBody>
          <a:bodyPr rtlCol="0" anchor="t">
            <a:normAutofit/>
          </a:bodyPr>
          <a:lstStyle>
            <a:lvl1pPr algn="ctr">
              <a:defRPr baseline="0">
                <a:latin typeface="맑은 고딕" panose="020B0503020000020004" pitchFamily="50" charset="-127"/>
              </a:defRPr>
            </a:lvl1pPr>
            <a:lvl2pPr algn="ctr">
              <a:defRPr baseline="0">
                <a:latin typeface="맑은 고딕" panose="020B0503020000020004" pitchFamily="50" charset="-127"/>
              </a:defRPr>
            </a:lvl2pPr>
            <a:lvl3pPr algn="ctr">
              <a:defRPr baseline="0">
                <a:latin typeface="맑은 고딕" panose="020B0503020000020004" pitchFamily="50" charset="-127"/>
              </a:defRPr>
            </a:lvl3pPr>
            <a:lvl4pPr algn="ctr">
              <a:defRPr baseline="0">
                <a:latin typeface="맑은 고딕" panose="020B0503020000020004" pitchFamily="50" charset="-127"/>
              </a:defRPr>
            </a:lvl4pPr>
            <a:lvl5pPr algn="ctr"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604001" y="3523046"/>
            <a:ext cx="4757484" cy="2131499"/>
          </a:xfrm>
        </p:spPr>
        <p:txBody>
          <a:bodyPr rtlCol="0" anchor="t">
            <a:normAutofit/>
          </a:bodyPr>
          <a:lstStyle>
            <a:lvl1pPr algn="ctr">
              <a:defRPr baseline="0">
                <a:latin typeface="맑은 고딕" panose="020B0503020000020004" pitchFamily="50" charset="-127"/>
              </a:defRPr>
            </a:lvl1pPr>
            <a:lvl2pPr algn="ctr">
              <a:defRPr baseline="0">
                <a:latin typeface="맑은 고딕" panose="020B0503020000020004" pitchFamily="50" charset="-127"/>
              </a:defRPr>
            </a:lvl2pPr>
            <a:lvl3pPr algn="ctr">
              <a:defRPr baseline="0">
                <a:latin typeface="맑은 고딕" panose="020B0503020000020004" pitchFamily="50" charset="-127"/>
              </a:defRPr>
            </a:lvl3pPr>
            <a:lvl4pPr algn="ctr">
              <a:defRPr baseline="0">
                <a:latin typeface="맑은 고딕" panose="020B0503020000020004" pitchFamily="50" charset="-127"/>
              </a:defRPr>
            </a:lvl4pPr>
            <a:lvl5pPr algn="ctr"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96E87A6-9E32-4D89-B930-5FFC15180104}" type="datetime1">
              <a:rPr lang="ko-KR" altLang="en-US" noProof="1" smtClean="0"/>
              <a:t>2021-10-08</a:t>
            </a:fld>
            <a:endParaRPr lang="ko-KR" altLang="en-US" noProof="1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직선 연결선(S)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rtlCol="0" anchor="ctr"/>
            <a:lstStyle/>
            <a:p>
              <a:pPr algn="ctr" defTabSz="412750" rtl="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altLang="ko-KR" sz="1600" kern="0" baseline="0" noProof="1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50CBE6E2-341C-40E0-A2FA-072549F49128}" type="datetime1">
              <a:rPr lang="ko-KR" altLang="en-US" noProof="1" smtClean="0"/>
              <a:t>2021-10-08</a:t>
            </a:fld>
            <a:endParaRPr lang="ko-KR" altLang="en-US" noProof="1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7" name="직사각형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880BD98A-63B9-4719-840D-A81076C1799E}" type="datetime1">
              <a:rPr lang="ko-KR" altLang="en-US" noProof="1" smtClean="0"/>
              <a:t>2021-10-08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좁은 내용 대형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2DD75E35-6548-4B07-93E8-54893E945DC7}" type="datetime1">
              <a:rPr lang="ko-KR" altLang="en-US" noProof="1" smtClean="0"/>
              <a:t>2021-10-08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2" name="직사각형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5" name="직사각형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1194" y="2720636"/>
            <a:ext cx="3863216" cy="3634317"/>
          </a:xfrm>
        </p:spPr>
        <p:txBody>
          <a:bodyPr rtlCol="0" anchor="t">
            <a:normAutofit/>
          </a:bodyPr>
          <a:lstStyle>
            <a:lvl1pPr>
              <a:defRPr sz="1600" baseline="0">
                <a:latin typeface="맑은 고딕" panose="020B0503020000020004" pitchFamily="50" charset="-127"/>
              </a:defRPr>
            </a:lvl1pPr>
            <a:lvl2pPr>
              <a:defRPr sz="1400" baseline="0">
                <a:latin typeface="맑은 고딕" panose="020B0503020000020004" pitchFamily="50" charset="-127"/>
              </a:defRPr>
            </a:lvl2pPr>
            <a:lvl3pPr>
              <a:defRPr sz="1200" baseline="0">
                <a:latin typeface="맑은 고딕" panose="020B0503020000020004" pitchFamily="50" charset="-127"/>
              </a:defRPr>
            </a:lvl3pPr>
            <a:lvl4pPr>
              <a:defRPr sz="1100" baseline="0">
                <a:latin typeface="맑은 고딕" panose="020B0503020000020004" pitchFamily="50" charset="-127"/>
              </a:defRPr>
            </a:lvl4pPr>
            <a:lvl5pPr>
              <a:defRPr sz="1100"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63D32-71D9-452E-B996-1BBCCC0ADD0C}" type="datetime1">
              <a:rPr lang="ko-KR" altLang="en-US" noProof="1" smtClean="0"/>
              <a:t>2021-10-08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30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2pPr>
      <a:lvl3pPr marL="900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3pPr>
      <a:lvl4pPr marL="1242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4pPr>
      <a:lvl5pPr marL="1602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5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Courier10 BT" pitchFamily="2" charset="0"/>
              </a:rPr>
              <a:t>비트 미니 프로젝트 </a:t>
            </a:r>
            <a:r>
              <a:rPr lang="en-US" altLang="ko-KR" dirty="0">
                <a:latin typeface="Courier10 BT" pitchFamily="2" charset="0"/>
              </a:rPr>
              <a:t>1</a:t>
            </a:r>
            <a:r>
              <a:rPr lang="ko-KR" altLang="en-US" dirty="0">
                <a:latin typeface="Courier10 BT" pitchFamily="2" charset="0"/>
              </a:rPr>
              <a:t>조 기획안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noProof="1"/>
              <a:t>JAVA</a:t>
            </a:r>
            <a:r>
              <a:rPr lang="ko-KR" altLang="en-US" noProof="1"/>
              <a:t> </a:t>
            </a:r>
            <a:r>
              <a:rPr lang="en-US" altLang="ko-KR" noProof="1"/>
              <a:t>Swing</a:t>
            </a:r>
            <a:r>
              <a:rPr lang="ko-KR" altLang="en-US" noProof="1"/>
              <a:t>을 이용한</a:t>
            </a:r>
            <a:r>
              <a:rPr lang="en-US" altLang="ko-KR" noProof="1"/>
              <a:t> 1</a:t>
            </a:r>
            <a:r>
              <a:rPr lang="ko-KR" altLang="en-US" noProof="1"/>
              <a:t>인 영화 예매 프로그램</a:t>
            </a:r>
            <a:endParaRPr lang="en-US" altLang="ko-KR" noProof="1">
              <a:ea typeface="맑은 고딕" panose="020B0503020000020004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F3A2AB3-BD32-46E6-B264-C5FAECDE9F09}"/>
              </a:ext>
            </a:extLst>
          </p:cNvPr>
          <p:cNvSpPr txBox="1">
            <a:spLocks/>
          </p:cNvSpPr>
          <p:nvPr/>
        </p:nvSpPr>
        <p:spPr>
          <a:xfrm>
            <a:off x="8637815" y="4555672"/>
            <a:ext cx="2859771" cy="17471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Courier10 BT" pitchFamily="2" charset="0"/>
              </a:rPr>
              <a:t>[1</a:t>
            </a:r>
            <a:r>
              <a:rPr lang="ko-KR" altLang="en-US" sz="2000" dirty="0">
                <a:solidFill>
                  <a:schemeClr val="bg1"/>
                </a:solidFill>
                <a:latin typeface="Courier10 BT" pitchFamily="2" charset="0"/>
              </a:rPr>
              <a:t>조</a:t>
            </a:r>
            <a:r>
              <a:rPr lang="en-US" altLang="ko-KR" sz="2000" dirty="0">
                <a:solidFill>
                  <a:schemeClr val="bg1"/>
                </a:solidFill>
                <a:latin typeface="Courier10 BT" pitchFamily="2" charset="0"/>
              </a:rPr>
              <a:t>]</a:t>
            </a:r>
          </a:p>
          <a:p>
            <a:pPr algn="l"/>
            <a:r>
              <a:rPr lang="ko-KR" altLang="en-US" sz="2000" dirty="0">
                <a:solidFill>
                  <a:schemeClr val="bg1"/>
                </a:solidFill>
                <a:latin typeface="Courier10 BT" pitchFamily="2" charset="0"/>
              </a:rPr>
              <a:t>김준호 </a:t>
            </a:r>
            <a:r>
              <a:rPr lang="en-US" altLang="ko-KR" sz="2000" dirty="0">
                <a:solidFill>
                  <a:schemeClr val="bg1"/>
                </a:solidFill>
                <a:latin typeface="Courier10 BT" pitchFamily="2" charset="0"/>
              </a:rPr>
              <a:t>201710079</a:t>
            </a:r>
          </a:p>
          <a:p>
            <a:pPr algn="l"/>
            <a:r>
              <a:rPr lang="ko-KR" altLang="en-US" sz="2000" dirty="0" err="1">
                <a:solidFill>
                  <a:schemeClr val="bg1"/>
                </a:solidFill>
                <a:latin typeface="Courier10 BT" pitchFamily="2" charset="0"/>
              </a:rPr>
              <a:t>최원경</a:t>
            </a:r>
            <a:r>
              <a:rPr lang="ko-KR" altLang="en-US" sz="2000" dirty="0">
                <a:solidFill>
                  <a:schemeClr val="bg1"/>
                </a:solidFill>
                <a:latin typeface="Courier10 BT" pitchFamily="2" charset="0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Courier10 BT" pitchFamily="2" charset="0"/>
              </a:rPr>
              <a:t>202110094</a:t>
            </a:r>
          </a:p>
          <a:p>
            <a:pPr algn="l"/>
            <a:r>
              <a:rPr lang="ko-KR" altLang="en-US" sz="2000" dirty="0" err="1">
                <a:solidFill>
                  <a:schemeClr val="bg1"/>
                </a:solidFill>
                <a:latin typeface="Courier10 BT" pitchFamily="2" charset="0"/>
              </a:rPr>
              <a:t>임규돈</a:t>
            </a:r>
            <a:r>
              <a:rPr lang="ko-KR" altLang="en-US" sz="2000" dirty="0">
                <a:solidFill>
                  <a:schemeClr val="bg1"/>
                </a:solidFill>
                <a:latin typeface="Courier10 BT" pitchFamily="2" charset="0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Courier10 BT" pitchFamily="2" charset="0"/>
              </a:rPr>
              <a:t>201710095</a:t>
            </a:r>
          </a:p>
          <a:p>
            <a:pPr algn="l"/>
            <a:r>
              <a:rPr lang="ko-KR" altLang="en-US" sz="2000" dirty="0">
                <a:solidFill>
                  <a:schemeClr val="bg1"/>
                </a:solidFill>
                <a:latin typeface="Courier10 BT" pitchFamily="2" charset="0"/>
              </a:rPr>
              <a:t>홍태영 </a:t>
            </a:r>
            <a:r>
              <a:rPr lang="en-US" altLang="ko-KR" sz="2000" dirty="0">
                <a:solidFill>
                  <a:schemeClr val="bg1"/>
                </a:solidFill>
                <a:latin typeface="Courier10 BT" pitchFamily="2" charset="0"/>
              </a:rPr>
              <a:t>201710103</a:t>
            </a:r>
          </a:p>
        </p:txBody>
      </p:sp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개체 틀 23" descr="테이블 앞에 앉아 플랜을 논의하는 사람들">
            <a:extLst>
              <a:ext uri="{FF2B5EF4-FFF2-40B4-BE49-F238E27FC236}">
                <a16:creationId xmlns:a16="http://schemas.microsoft.com/office/drawing/2014/main" id="{159A91E2-8BD3-6745-856E-8FA7F232E12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181600" y="0"/>
            <a:ext cx="7010400" cy="6858000"/>
          </a:xfrm>
        </p:spPr>
      </p:pic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1094014"/>
            <a:ext cx="3863216" cy="5260939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ko-KR" altLang="en-US" noProof="1"/>
              <a:t> 저희는 코로나 시대에 걸맞는 </a:t>
            </a:r>
            <a:r>
              <a:rPr lang="en-US" altLang="ko-KR" noProof="1"/>
              <a:t>1</a:t>
            </a:r>
            <a:r>
              <a:rPr lang="ko-KR" altLang="en-US" noProof="1"/>
              <a:t>인 영화 상영관 프로그램을 만들었습니다</a:t>
            </a:r>
            <a:r>
              <a:rPr lang="en-US" altLang="ko-KR" noProof="1"/>
              <a:t>. </a:t>
            </a:r>
          </a:p>
          <a:p>
            <a:pPr marL="0" indent="0" rtl="0">
              <a:buNone/>
            </a:pPr>
            <a:r>
              <a:rPr lang="ko-KR" altLang="en-US" noProof="1"/>
              <a:t> 다음 사진은 프로그램을 실행시킨 첫 화면입니다</a:t>
            </a:r>
            <a:r>
              <a:rPr lang="en-US" altLang="ko-KR" noProof="1"/>
              <a:t>. </a:t>
            </a:r>
          </a:p>
          <a:p>
            <a:pPr marL="0" indent="0" rtl="0">
              <a:buNone/>
            </a:pPr>
            <a:r>
              <a:rPr lang="en-US" altLang="ko-KR" noProof="1">
                <a:ea typeface="맑은 고딕" panose="020B0503020000020004" pitchFamily="50" charset="-127"/>
              </a:rPr>
              <a:t> </a:t>
            </a:r>
            <a:r>
              <a:rPr lang="ko-KR" altLang="en-US" noProof="1">
                <a:ea typeface="맑은 고딕" panose="020B0503020000020004" pitchFamily="50" charset="-127"/>
              </a:rPr>
              <a:t>로그인 창을 통해서 회원가입과 로그인을 할 수 있습니다</a:t>
            </a:r>
            <a:r>
              <a:rPr lang="en-US" altLang="ko-KR" noProof="1">
                <a:ea typeface="맑은 고딕" panose="020B0503020000020004" pitchFamily="50" charset="-127"/>
              </a:rPr>
              <a:t>. </a:t>
            </a:r>
            <a:r>
              <a:rPr lang="ko-KR" altLang="en-US" noProof="1"/>
              <a:t>로그인은 관리자 계정인 </a:t>
            </a:r>
            <a:r>
              <a:rPr lang="en-US" altLang="ko-KR" noProof="1"/>
              <a:t>Admin </a:t>
            </a:r>
            <a:r>
              <a:rPr lang="ko-KR" altLang="en-US" noProof="1"/>
              <a:t>계정과 이용자 계정인 </a:t>
            </a:r>
            <a:r>
              <a:rPr lang="en-US" altLang="ko-KR" noProof="1">
                <a:ea typeface="맑은 고딕" panose="020B0503020000020004" pitchFamily="50" charset="-127"/>
              </a:rPr>
              <a:t>User</a:t>
            </a:r>
            <a:r>
              <a:rPr lang="en-US" altLang="ko-KR" noProof="1"/>
              <a:t> </a:t>
            </a:r>
            <a:r>
              <a:rPr lang="ko-KR" altLang="en-US" noProof="1"/>
              <a:t>계정으로 구분됩니다</a:t>
            </a:r>
            <a:r>
              <a:rPr lang="en-US" altLang="ko-KR" noProof="1"/>
              <a:t>. </a:t>
            </a:r>
          </a:p>
          <a:p>
            <a:pPr marL="0" indent="0" rtl="0">
              <a:buNone/>
            </a:pPr>
            <a:r>
              <a:rPr lang="ko-KR" altLang="en-US" noProof="1">
                <a:ea typeface="맑은 고딕" panose="020B0503020000020004" pitchFamily="50" charset="-127"/>
              </a:rPr>
              <a:t> 회원 가입의 경우 아이디</a:t>
            </a:r>
            <a:r>
              <a:rPr lang="en-US" altLang="ko-KR" noProof="1">
                <a:ea typeface="맑은 고딕" panose="020B0503020000020004" pitchFamily="50" charset="-127"/>
              </a:rPr>
              <a:t>, </a:t>
            </a:r>
            <a:r>
              <a:rPr lang="ko-KR" altLang="en-US" noProof="1">
                <a:ea typeface="맑은 고딕" panose="020B0503020000020004" pitchFamily="50" charset="-127"/>
              </a:rPr>
              <a:t>비밀번호</a:t>
            </a:r>
            <a:r>
              <a:rPr lang="en-US" altLang="ko-KR" noProof="1">
                <a:ea typeface="맑은 고딕" panose="020B0503020000020004" pitchFamily="50" charset="-127"/>
              </a:rPr>
              <a:t>, </a:t>
            </a:r>
            <a:r>
              <a:rPr lang="ko-KR" altLang="en-US" noProof="1">
                <a:ea typeface="맑은 고딕" panose="020B0503020000020004" pitchFamily="50" charset="-127"/>
              </a:rPr>
              <a:t>전화번호</a:t>
            </a:r>
            <a:r>
              <a:rPr lang="en-US" altLang="ko-KR" noProof="1">
                <a:ea typeface="맑은 고딕" panose="020B0503020000020004" pitchFamily="50" charset="-127"/>
              </a:rPr>
              <a:t>, </a:t>
            </a:r>
            <a:r>
              <a:rPr lang="ko-KR" altLang="en-US" noProof="1">
                <a:ea typeface="맑은 고딕" panose="020B0503020000020004" pitchFamily="50" charset="-127"/>
              </a:rPr>
              <a:t>주소</a:t>
            </a:r>
            <a:r>
              <a:rPr lang="ko-KR" altLang="en-US" noProof="1"/>
              <a:t>를 입력 받고 계정을 생성하여 줍니다</a:t>
            </a:r>
            <a:r>
              <a:rPr lang="en-US" altLang="ko-KR" noProof="1"/>
              <a:t>. </a:t>
            </a:r>
            <a:r>
              <a:rPr lang="ko-KR" altLang="en-US" noProof="1"/>
              <a:t>다른 </a:t>
            </a:r>
            <a:r>
              <a:rPr lang="en-US" altLang="ko-KR" noProof="1">
                <a:ea typeface="맑은 고딕" panose="020B0503020000020004" pitchFamily="50" charset="-127"/>
              </a:rPr>
              <a:t>User</a:t>
            </a:r>
            <a:r>
              <a:rPr lang="ko-KR" altLang="en-US" noProof="1"/>
              <a:t>와 아이디 중복을 제한하고 있으며 비밀번호는 최소 </a:t>
            </a:r>
            <a:r>
              <a:rPr lang="en-US" altLang="ko-KR" noProof="1"/>
              <a:t>4</a:t>
            </a:r>
            <a:r>
              <a:rPr lang="ko-KR" altLang="en-US" noProof="1"/>
              <a:t>자이상 입력해야 합니다</a:t>
            </a:r>
            <a:r>
              <a:rPr lang="en-US" altLang="ko-KR" noProof="1"/>
              <a:t>.</a:t>
            </a:r>
          </a:p>
          <a:p>
            <a:pPr marL="0" indent="0" rtl="0">
              <a:buNone/>
            </a:pPr>
            <a:r>
              <a:rPr lang="ko-KR" altLang="en-US" noProof="1">
                <a:ea typeface="맑은 고딕" panose="020B0503020000020004" pitchFamily="50" charset="-127"/>
              </a:rPr>
              <a:t> 만일 계정을 잊어버렸을 경우를 대비해 전화번호를 통해 계정의 아이디를</a:t>
            </a:r>
            <a:r>
              <a:rPr lang="en-US" altLang="ko-KR" noProof="1">
                <a:ea typeface="맑은 고딕" panose="020B0503020000020004" pitchFamily="50" charset="-127"/>
              </a:rPr>
              <a:t>, </a:t>
            </a:r>
            <a:r>
              <a:rPr lang="ko-KR" altLang="en-US" noProof="1">
                <a:ea typeface="맑은 고딕" panose="020B0503020000020004" pitchFamily="50" charset="-127"/>
              </a:rPr>
              <a:t>아이디와 전화번호를 통해 계정의 비밀번호를 찾을 수 있도록 기능을 구현하였습니다</a:t>
            </a:r>
            <a:r>
              <a:rPr lang="en-US" altLang="ko-KR" noProof="1"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216485"/>
            <a:ext cx="3288679" cy="671097"/>
          </a:xfrm>
        </p:spPr>
        <p:txBody>
          <a:bodyPr rtlCol="0"/>
          <a:lstStyle/>
          <a:p>
            <a:pPr rtl="0"/>
            <a:r>
              <a:rPr lang="ko-KR" altLang="en-US" noProof="1">
                <a:ea typeface="맑은 고딕" panose="020B0503020000020004" pitchFamily="50" charset="-127"/>
                <a:sym typeface="Bodoni SvtyTwo ITC TT-Book"/>
              </a:rPr>
              <a:t>로그인창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CD0273-83F3-4A01-8F1D-A6688469FA36}"/>
              </a:ext>
            </a:extLst>
          </p:cNvPr>
          <p:cNvSpPr/>
          <p:nvPr/>
        </p:nvSpPr>
        <p:spPr>
          <a:xfrm>
            <a:off x="5181600" y="0"/>
            <a:ext cx="7010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F7B63A-2EA5-474D-9126-C05313EBC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"/>
            <a:ext cx="4665785" cy="40436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0B495A4-9D88-4231-BE36-BF2F7F999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3576320"/>
            <a:ext cx="4419600" cy="328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8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개체 틀 23" descr="테이블 앞에 앉아 플랜을 논의하는 사람들">
            <a:extLst>
              <a:ext uri="{FF2B5EF4-FFF2-40B4-BE49-F238E27FC236}">
                <a16:creationId xmlns:a16="http://schemas.microsoft.com/office/drawing/2014/main" id="{159A91E2-8BD3-6745-856E-8FA7F232E12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181599" y="0"/>
            <a:ext cx="7010400" cy="6858000"/>
          </a:xfrm>
        </p:spPr>
      </p:pic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1094014"/>
            <a:ext cx="3863216" cy="5260939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ko-KR" noProof="1">
                <a:ea typeface="맑은 고딕" panose="020B0503020000020004" pitchFamily="50" charset="-127"/>
              </a:rPr>
              <a:t>  User</a:t>
            </a:r>
            <a:r>
              <a:rPr lang="ko-KR" altLang="en-US" noProof="1"/>
              <a:t>로 로그인을 하게 되면 영화 예매</a:t>
            </a:r>
            <a:r>
              <a:rPr lang="en-US" altLang="ko-KR" noProof="1"/>
              <a:t>, </a:t>
            </a:r>
            <a:r>
              <a:rPr lang="ko-KR" altLang="en-US" noProof="1"/>
              <a:t>예매 조회</a:t>
            </a:r>
            <a:r>
              <a:rPr lang="en-US" altLang="ko-KR" noProof="1"/>
              <a:t>, </a:t>
            </a:r>
            <a:r>
              <a:rPr lang="ko-KR" altLang="en-US" noProof="1"/>
              <a:t>예매 취소</a:t>
            </a:r>
            <a:r>
              <a:rPr lang="en-US" altLang="ko-KR" noProof="1"/>
              <a:t>. </a:t>
            </a:r>
            <a:r>
              <a:rPr lang="ko-KR" altLang="en-US" noProof="1"/>
              <a:t>영화 정보</a:t>
            </a:r>
            <a:r>
              <a:rPr lang="en-US" altLang="ko-KR" noProof="1"/>
              <a:t>. </a:t>
            </a:r>
            <a:r>
              <a:rPr lang="ko-KR" altLang="en-US" noProof="1"/>
              <a:t>회원 정보</a:t>
            </a:r>
            <a:r>
              <a:rPr lang="en-US" altLang="ko-KR" noProof="1"/>
              <a:t>, </a:t>
            </a:r>
            <a:r>
              <a:rPr lang="ko-KR" altLang="en-US" noProof="1"/>
              <a:t>로그아웃의 </a:t>
            </a:r>
            <a:r>
              <a:rPr lang="en-US" altLang="ko-KR" noProof="1"/>
              <a:t>6</a:t>
            </a:r>
            <a:r>
              <a:rPr lang="ko-KR" altLang="en-US" noProof="1"/>
              <a:t>개의 버튼이 있는걸 보실 수 있습니다</a:t>
            </a:r>
            <a:r>
              <a:rPr lang="en-US" altLang="ko-KR" noProof="1"/>
              <a:t>. </a:t>
            </a:r>
          </a:p>
          <a:p>
            <a:pPr marL="0" indent="0" rtl="0">
              <a:buNone/>
            </a:pPr>
            <a:r>
              <a:rPr lang="en-US" altLang="ko-KR" noProof="1"/>
              <a:t>  Admin </a:t>
            </a:r>
            <a:r>
              <a:rPr lang="ko-KR" altLang="en-US" noProof="1"/>
              <a:t>계정으로 로그인하게 되면 영화 추가</a:t>
            </a:r>
            <a:r>
              <a:rPr lang="en-US" altLang="ko-KR" noProof="1"/>
              <a:t>, </a:t>
            </a:r>
            <a:r>
              <a:rPr lang="ko-KR" altLang="en-US" noProof="1"/>
              <a:t>시간표 추가 </a:t>
            </a:r>
            <a:r>
              <a:rPr lang="en-US" altLang="ko-KR" noProof="1"/>
              <a:t>, </a:t>
            </a:r>
            <a:r>
              <a:rPr lang="ko-KR" altLang="en-US" noProof="1"/>
              <a:t>영화 삭제</a:t>
            </a:r>
            <a:r>
              <a:rPr lang="en-US" altLang="ko-KR" noProof="1"/>
              <a:t>, </a:t>
            </a:r>
            <a:r>
              <a:rPr lang="ko-KR" altLang="en-US" noProof="1"/>
              <a:t>로그아웃의 </a:t>
            </a:r>
            <a:r>
              <a:rPr lang="en-US" altLang="ko-KR" noProof="1"/>
              <a:t>4</a:t>
            </a:r>
            <a:r>
              <a:rPr lang="ko-KR" altLang="en-US" noProof="1"/>
              <a:t>개의 버튼이 있는 걸 보실 수 있습니다</a:t>
            </a:r>
            <a:r>
              <a:rPr lang="en-US" altLang="ko-KR" noProof="1"/>
              <a:t>.</a:t>
            </a:r>
          </a:p>
          <a:p>
            <a:pPr marL="0" indent="0" rtl="0">
              <a:buNone/>
            </a:pPr>
            <a:endParaRPr lang="en-US" altLang="ko-KR" noProof="1"/>
          </a:p>
          <a:p>
            <a:pPr marL="0" indent="0" rtl="0">
              <a:buNone/>
            </a:pPr>
            <a:r>
              <a:rPr lang="en-US" altLang="ko-KR" noProof="1"/>
              <a:t> User </a:t>
            </a:r>
            <a:r>
              <a:rPr lang="ko-KR" altLang="en-US" noProof="1"/>
              <a:t>계정의 기능들 먼저 소개한 후 </a:t>
            </a:r>
            <a:r>
              <a:rPr lang="en-US" altLang="ko-KR" noProof="1"/>
              <a:t>Admin </a:t>
            </a:r>
            <a:r>
              <a:rPr lang="ko-KR" altLang="en-US" noProof="1"/>
              <a:t>계정의 기능들을 소개하겠습니다</a:t>
            </a:r>
            <a:r>
              <a:rPr lang="en-US" altLang="ko-KR" noProof="1"/>
              <a:t>.</a:t>
            </a:r>
            <a:r>
              <a:rPr lang="ko-KR" altLang="en-US" noProof="1"/>
              <a:t> </a:t>
            </a:r>
            <a:endParaRPr lang="en-US" altLang="ko-KR" noProof="1"/>
          </a:p>
          <a:p>
            <a:pPr marL="0" indent="0" rtl="0">
              <a:buNone/>
            </a:pPr>
            <a:endParaRPr lang="en-US" altLang="ko-KR" noProof="1"/>
          </a:p>
          <a:p>
            <a:pPr marL="0" indent="0" rtl="0">
              <a:buNone/>
            </a:pPr>
            <a:endParaRPr lang="en-US" altLang="ko-KR" noProof="1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216485"/>
            <a:ext cx="4105106" cy="671097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noProof="1">
                <a:sym typeface="Bodoni SvtyTwo ITC TT-Book"/>
              </a:rPr>
              <a:t>User</a:t>
            </a:r>
            <a:r>
              <a:rPr lang="ko-KR" altLang="en-US" noProof="1">
                <a:ea typeface="맑은 고딕" panose="020B0503020000020004" pitchFamily="50" charset="-127"/>
                <a:sym typeface="Bodoni SvtyTwo ITC TT-Book"/>
              </a:rPr>
              <a:t> 및 </a:t>
            </a:r>
            <a:r>
              <a:rPr lang="en-US" altLang="ko-KR" noProof="1">
                <a:ea typeface="맑은 고딕" panose="020B0503020000020004" pitchFamily="50" charset="-127"/>
                <a:sym typeface="Bodoni SvtyTwo ITC TT-Book"/>
              </a:rPr>
              <a:t>admin</a:t>
            </a:r>
            <a:r>
              <a:rPr lang="ko-KR" altLang="en-US" noProof="1">
                <a:ea typeface="맑은 고딕" panose="020B0503020000020004" pitchFamily="50" charset="-127"/>
                <a:sym typeface="Bodoni SvtyTwo ITC TT-Book"/>
              </a:rPr>
              <a:t> 메뉴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335D9E-CDF2-4A29-9385-5B3E0C2D2F78}"/>
              </a:ext>
            </a:extLst>
          </p:cNvPr>
          <p:cNvSpPr/>
          <p:nvPr/>
        </p:nvSpPr>
        <p:spPr>
          <a:xfrm>
            <a:off x="5181600" y="0"/>
            <a:ext cx="7010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1E45F0-83AB-4F1B-941D-BFE064575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598" y="132080"/>
            <a:ext cx="4661178" cy="37490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DEE5D09-3BA3-4B81-97F5-EE4D8C1C43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2911229"/>
            <a:ext cx="4744719" cy="381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0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1094014"/>
            <a:ext cx="3863216" cy="5260939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ko-KR" noProof="1"/>
              <a:t> </a:t>
            </a:r>
            <a:r>
              <a:rPr lang="ko-KR" altLang="en-US" noProof="1"/>
              <a:t>영화 예매를 선택할 경우 영화를 예매할 수 있는 창으로 이동합니다</a:t>
            </a:r>
            <a:r>
              <a:rPr lang="en-US" altLang="ko-KR" noProof="1"/>
              <a:t>. </a:t>
            </a:r>
            <a:r>
              <a:rPr lang="ko-KR" altLang="en-US" noProof="1"/>
              <a:t>영화 종류와 영화 시간을 선택한</a:t>
            </a:r>
            <a:r>
              <a:rPr lang="en-US" altLang="ko-KR" noProof="1"/>
              <a:t> </a:t>
            </a:r>
            <a:r>
              <a:rPr lang="ko-KR" altLang="en-US" noProof="1"/>
              <a:t>후 예약확인 버튼을 누르면 영화의 제목과 시간이 창을통해 출력됩니다</a:t>
            </a:r>
            <a:r>
              <a:rPr lang="en-US" altLang="ko-KR" noProof="1"/>
              <a:t>.</a:t>
            </a:r>
          </a:p>
          <a:p>
            <a:pPr marL="0" indent="0" rtl="0">
              <a:buNone/>
            </a:pPr>
            <a:r>
              <a:rPr lang="ko-KR" altLang="en-US" noProof="1"/>
              <a:t> 이어서 예매를 진행할 경우 현금과 카드 중 어떤 방법으로 결제를 진행할 지 선택하는 창으로 넘어갑니다</a:t>
            </a:r>
            <a:r>
              <a:rPr lang="en-US" altLang="ko-KR" noProof="1"/>
              <a:t>.</a:t>
            </a:r>
          </a:p>
          <a:p>
            <a:pPr marL="0" indent="0" rtl="0">
              <a:buNone/>
            </a:pPr>
            <a:r>
              <a:rPr lang="ko-KR" altLang="en-US" noProof="1"/>
              <a:t> 현금을 선택할 경우 현장결제로 진행되어 예매가 완료되고 카드를 선택할 경우 카드 번호와 카드 비밀번호 등 결제에 필요한 정보들을 입력한 후 예매가 완료됩니다</a:t>
            </a:r>
            <a:r>
              <a:rPr lang="en-US" altLang="ko-KR" noProof="1"/>
              <a:t>.</a:t>
            </a:r>
          </a:p>
          <a:p>
            <a:pPr marL="0" indent="0" rtl="0">
              <a:buNone/>
            </a:pPr>
            <a:r>
              <a:rPr lang="ko-KR" altLang="en-US" noProof="1"/>
              <a:t> </a:t>
            </a:r>
            <a:r>
              <a:rPr lang="en-US" altLang="ko-KR" noProof="1"/>
              <a:t>1</a:t>
            </a:r>
            <a:r>
              <a:rPr lang="ko-KR" altLang="en-US" noProof="1"/>
              <a:t>인 영화관인 것을 고려하여 계정당 한 개의 영화만 예매할 수 있도록 설정하였기 때문에 이미 예매를 한 상태에서 추가적인 예매를 하게 될 경우 계정 당 한 개의 영화만 에매할 수 있다는 메시지 창이 나타납니다</a:t>
            </a:r>
            <a:r>
              <a:rPr lang="en-US" altLang="ko-KR" noProof="1"/>
              <a:t>.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216485"/>
            <a:ext cx="4105106" cy="67109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noProof="1">
                <a:sym typeface="Bodoni SvtyTwo ITC TT-Book"/>
              </a:rPr>
              <a:t>영화 예매</a:t>
            </a:r>
            <a:endParaRPr lang="ko-KR" altLang="en-US" noProof="1">
              <a:ea typeface="맑은 고딕" panose="020B0503020000020004" pitchFamily="50" charset="-127"/>
              <a:sym typeface="Bodoni SvtyTwo ITC TT-Book"/>
            </a:endParaRPr>
          </a:p>
        </p:txBody>
      </p: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7FF5CD34-11C0-4716-86E3-DEF27B30E4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6899" r="16899"/>
          <a:stretch>
            <a:fillRect/>
          </a:stretch>
        </p:blipFill>
        <p:spPr/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A0A0D2E-077A-4AFD-8D26-4028E8F37BAE}"/>
              </a:ext>
            </a:extLst>
          </p:cNvPr>
          <p:cNvSpPr/>
          <p:nvPr/>
        </p:nvSpPr>
        <p:spPr>
          <a:xfrm>
            <a:off x="5181600" y="0"/>
            <a:ext cx="7010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4F0F16C-9E63-4B33-9F3D-8D8DA2791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922" y="280963"/>
            <a:ext cx="3683676" cy="296671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C41BA80-8334-4E52-B13A-1F9FA1616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0922" y="3528645"/>
            <a:ext cx="3683676" cy="290143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1A80C80-9AAC-44B3-89DD-07AB760413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8425" y="3528645"/>
            <a:ext cx="3617835" cy="29014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1907CD-8E50-4281-96E9-5857AF4955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8425" y="280962"/>
            <a:ext cx="3655096" cy="296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4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개체 틀 23" descr="테이블 앞에 앉아 플랜을 논의하는 사람들">
            <a:extLst>
              <a:ext uri="{FF2B5EF4-FFF2-40B4-BE49-F238E27FC236}">
                <a16:creationId xmlns:a16="http://schemas.microsoft.com/office/drawing/2014/main" id="{159A91E2-8BD3-6745-856E-8FA7F232E12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181599" y="0"/>
            <a:ext cx="7010400" cy="6858000"/>
          </a:xfrm>
        </p:spPr>
      </p:pic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1094014"/>
            <a:ext cx="3863216" cy="5260939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ko-KR" noProof="1"/>
              <a:t> </a:t>
            </a:r>
            <a:r>
              <a:rPr lang="ko-KR" altLang="en-US" noProof="1"/>
              <a:t>예매 조회를 선택할 경우 로그인 된 </a:t>
            </a:r>
            <a:r>
              <a:rPr lang="en-US" altLang="ko-KR" noProof="1"/>
              <a:t>User </a:t>
            </a:r>
            <a:r>
              <a:rPr lang="ko-KR" altLang="en-US" noProof="1"/>
              <a:t>아이디에 예매한 정보가 있는지 알려주는 창이 뜹니다</a:t>
            </a:r>
            <a:r>
              <a:rPr lang="en-US" altLang="ko-KR" noProof="1"/>
              <a:t>. </a:t>
            </a:r>
            <a:r>
              <a:rPr lang="ko-KR" altLang="en-US" noProof="1"/>
              <a:t>예매한 영화의 제목</a:t>
            </a:r>
            <a:r>
              <a:rPr lang="en-US" altLang="ko-KR" noProof="1"/>
              <a:t>, </a:t>
            </a:r>
            <a:r>
              <a:rPr lang="ko-KR" altLang="en-US" noProof="1"/>
              <a:t>시간</a:t>
            </a:r>
            <a:r>
              <a:rPr lang="en-US" altLang="ko-KR" noProof="1"/>
              <a:t>, </a:t>
            </a:r>
            <a:r>
              <a:rPr lang="ko-KR" altLang="en-US" noProof="1"/>
              <a:t>상영관 정보들이 창에 나타나며 예매한 영화과 없을 경우에는 예매 내역이 없다는 안내창이 나타납니다</a:t>
            </a:r>
            <a:r>
              <a:rPr lang="en-US" altLang="ko-KR" noProof="1"/>
              <a:t>.</a:t>
            </a:r>
          </a:p>
          <a:p>
            <a:pPr marL="0" indent="0" rtl="0">
              <a:buNone/>
            </a:pPr>
            <a:endParaRPr lang="en-US" altLang="ko-KR" noProof="1"/>
          </a:p>
          <a:p>
            <a:pPr marL="0" indent="0" rtl="0">
              <a:buNone/>
            </a:pPr>
            <a:r>
              <a:rPr lang="ko-KR" altLang="en-US" noProof="1"/>
              <a:t> 예메 취소를 선택할 경우 예매한 영화에 대해 해당 영화를 취소할 것인지 물어보는 창이 먼저 나타납니다</a:t>
            </a:r>
            <a:r>
              <a:rPr lang="en-US" altLang="ko-KR" noProof="1"/>
              <a:t>. </a:t>
            </a:r>
            <a:r>
              <a:rPr lang="ko-KR" altLang="en-US" noProof="1"/>
              <a:t>이어서 </a:t>
            </a:r>
            <a:r>
              <a:rPr lang="en-US" altLang="ko-KR" noProof="1"/>
              <a:t>Yes</a:t>
            </a:r>
            <a:r>
              <a:rPr lang="ko-KR" altLang="en-US" noProof="1"/>
              <a:t>를 누르면 영화 예매 내역이 삭제됩니다</a:t>
            </a:r>
            <a:r>
              <a:rPr lang="en-US" altLang="ko-KR" noProof="1"/>
              <a:t>. 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216485"/>
            <a:ext cx="4105106" cy="671097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noProof="1">
                <a:sym typeface="Bodoni SvtyTwo ITC TT-Book"/>
              </a:rPr>
              <a:t>예매 조회</a:t>
            </a:r>
            <a:r>
              <a:rPr lang="en-US" altLang="ko-KR" noProof="1">
                <a:sym typeface="Bodoni SvtyTwo ITC TT-Book"/>
              </a:rPr>
              <a:t> / </a:t>
            </a:r>
            <a:r>
              <a:rPr lang="ko-KR" altLang="en-US" noProof="1">
                <a:sym typeface="Bodoni SvtyTwo ITC TT-Book"/>
              </a:rPr>
              <a:t>예매 취소</a:t>
            </a:r>
            <a:endParaRPr lang="ko-KR" altLang="en-US" noProof="1">
              <a:ea typeface="맑은 고딕" panose="020B0503020000020004" pitchFamily="50" charset="-127"/>
              <a:sym typeface="Bodoni SvtyTwo ITC TT-Book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562F47-6934-48A7-B9A1-C0750CDBBFFA}"/>
              </a:ext>
            </a:extLst>
          </p:cNvPr>
          <p:cNvSpPr/>
          <p:nvPr/>
        </p:nvSpPr>
        <p:spPr>
          <a:xfrm>
            <a:off x="5181600" y="0"/>
            <a:ext cx="7010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42D51F-9988-451C-AC2E-7456012E6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598" y="81280"/>
            <a:ext cx="4767839" cy="38506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B80BDF-8FD2-408B-B27E-1C29359445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4898" y="2661920"/>
            <a:ext cx="506502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1094014"/>
            <a:ext cx="3863216" cy="5260939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ko-KR" noProof="1"/>
              <a:t> </a:t>
            </a:r>
            <a:r>
              <a:rPr lang="ko-KR" altLang="en-US" noProof="1"/>
              <a:t>영화 정보를 선택할 경우 현재 상영중인 영화들의 정보를 출력합니다</a:t>
            </a:r>
            <a:r>
              <a:rPr lang="en-US" altLang="ko-KR" noProof="1"/>
              <a:t>. </a:t>
            </a:r>
            <a:r>
              <a:rPr lang="ko-KR" altLang="en-US" noProof="1"/>
              <a:t>정보를 확인하고 싶은 영화를 선택하면 해당 영화에 대한 제목</a:t>
            </a:r>
            <a:r>
              <a:rPr lang="en-US" altLang="ko-KR" noProof="1"/>
              <a:t>, </a:t>
            </a:r>
            <a:r>
              <a:rPr lang="ko-KR" altLang="en-US" noProof="1"/>
              <a:t>배우</a:t>
            </a:r>
            <a:r>
              <a:rPr lang="en-US" altLang="ko-KR" noProof="1"/>
              <a:t>, </a:t>
            </a:r>
            <a:r>
              <a:rPr lang="ko-KR" altLang="en-US" noProof="1"/>
              <a:t>감독</a:t>
            </a:r>
            <a:r>
              <a:rPr lang="en-US" altLang="ko-KR" noProof="1"/>
              <a:t>, </a:t>
            </a:r>
            <a:r>
              <a:rPr lang="ko-KR" altLang="en-US" noProof="1"/>
              <a:t>개봉일 등 보다 자세한 정보들을 확인할 수 있습니다</a:t>
            </a:r>
            <a:r>
              <a:rPr lang="en-US" altLang="ko-KR" noProof="1"/>
              <a:t>. </a:t>
            </a:r>
          </a:p>
          <a:p>
            <a:pPr marL="0" indent="0" rtl="0">
              <a:buNone/>
            </a:pPr>
            <a:r>
              <a:rPr lang="ko-KR" altLang="en-US" noProof="1"/>
              <a:t> 출력되는 정보들 외에 줄거리까지 확인하고 싶을 경우엔 줄거리 보기 버튼을 클리하면 해당 영화의 간단한 줄거리가 메시지 창을 통해 나타납니다</a:t>
            </a:r>
            <a:r>
              <a:rPr lang="en-US" altLang="ko-KR" noProof="1"/>
              <a:t>. </a:t>
            </a:r>
          </a:p>
          <a:p>
            <a:pPr marL="0" indent="0" rtl="0">
              <a:buNone/>
            </a:pPr>
            <a:endParaRPr lang="en-US" altLang="ko-KR" noProof="1"/>
          </a:p>
          <a:p>
            <a:pPr marL="0" indent="0" rtl="0">
              <a:buNone/>
            </a:pPr>
            <a:r>
              <a:rPr lang="en-US" altLang="ko-KR" noProof="1"/>
              <a:t> </a:t>
            </a:r>
            <a:r>
              <a:rPr lang="ko-KR" altLang="en-US" noProof="1"/>
              <a:t>회원 정보를 선택할 경우 계정에 입력되어 있는 정보들을 수정할 수 있습니다</a:t>
            </a:r>
            <a:r>
              <a:rPr lang="en-US" altLang="ko-KR" noProof="1"/>
              <a:t>. </a:t>
            </a:r>
            <a:r>
              <a:rPr lang="ko-KR" altLang="en-US" noProof="1"/>
              <a:t>접속되어있는 계정에 대한 정보들이 화면에 출력되고 수정을 희망할 경우 아래 버튼을 클릭하면 됩니다</a:t>
            </a:r>
            <a:r>
              <a:rPr lang="en-US" altLang="ko-KR" noProof="1"/>
              <a:t>. </a:t>
            </a:r>
          </a:p>
          <a:p>
            <a:pPr marL="0" indent="0" rtl="0">
              <a:buNone/>
            </a:pPr>
            <a:r>
              <a:rPr lang="ko-KR" altLang="en-US" noProof="1"/>
              <a:t> 버튼 클릭 후 수정할 정보들을 입력하면 입력받은 정보들로 계정 정보들이 수정됩니다</a:t>
            </a:r>
            <a:r>
              <a:rPr lang="en-US" altLang="ko-KR" noProof="1"/>
              <a:t>.</a:t>
            </a:r>
            <a:r>
              <a:rPr lang="ko-KR" altLang="en-US" noProof="1"/>
              <a:t> </a:t>
            </a:r>
            <a:endParaRPr lang="en-US" altLang="ko-KR" noProof="1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216485"/>
            <a:ext cx="4105106" cy="671097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noProof="1">
                <a:sym typeface="Bodoni SvtyTwo ITC TT-Book"/>
              </a:rPr>
              <a:t>영화 정보 </a:t>
            </a:r>
            <a:r>
              <a:rPr lang="en-US" altLang="ko-KR" noProof="1">
                <a:sym typeface="Bodoni SvtyTwo ITC TT-Book"/>
              </a:rPr>
              <a:t>/ </a:t>
            </a:r>
            <a:r>
              <a:rPr lang="ko-KR" altLang="en-US" noProof="1">
                <a:sym typeface="Bodoni SvtyTwo ITC TT-Book"/>
              </a:rPr>
              <a:t>회원 정보</a:t>
            </a:r>
            <a:endParaRPr lang="ko-KR" altLang="en-US" noProof="1">
              <a:ea typeface="맑은 고딕" panose="020B0503020000020004" pitchFamily="50" charset="-127"/>
              <a:sym typeface="Bodoni SvtyTwo ITC TT-Book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022638-726A-4C4D-96DA-80DF138E485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886CE8-61F5-47D3-8153-174750767A72}"/>
              </a:ext>
            </a:extLst>
          </p:cNvPr>
          <p:cNvSpPr/>
          <p:nvPr/>
        </p:nvSpPr>
        <p:spPr>
          <a:xfrm>
            <a:off x="5181600" y="0"/>
            <a:ext cx="7010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B99663D-FC31-4FAD-97EB-7FC56D609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486" y="1953823"/>
            <a:ext cx="3807697" cy="30448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2700C4-821D-40A4-B8D0-AA20D092F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598" y="131144"/>
            <a:ext cx="4208750" cy="314037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705A4FA-41BE-4686-B9B1-F71F7F004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8187" y="4612958"/>
            <a:ext cx="2850713" cy="120674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C2584F1-0F25-4ECF-885C-910F95E272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3977" y="5225343"/>
            <a:ext cx="2850713" cy="120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68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개체 틀 23" descr="테이블 앞에 앉아 플랜을 논의하는 사람들">
            <a:extLst>
              <a:ext uri="{FF2B5EF4-FFF2-40B4-BE49-F238E27FC236}">
                <a16:creationId xmlns:a16="http://schemas.microsoft.com/office/drawing/2014/main" id="{159A91E2-8BD3-6745-856E-8FA7F232E12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181599" y="0"/>
            <a:ext cx="7010400" cy="6858000"/>
          </a:xfrm>
        </p:spPr>
      </p:pic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1094014"/>
            <a:ext cx="3863216" cy="5260939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ko-KR" noProof="1"/>
              <a:t> </a:t>
            </a:r>
            <a:r>
              <a:rPr lang="ko-KR" altLang="en-US" noProof="1"/>
              <a:t>영화 추가를 선택할 경우 제목</a:t>
            </a:r>
            <a:r>
              <a:rPr lang="en-US" altLang="ko-KR" noProof="1"/>
              <a:t>, </a:t>
            </a:r>
            <a:r>
              <a:rPr lang="ko-KR" altLang="en-US" noProof="1"/>
              <a:t>제한 연령</a:t>
            </a:r>
            <a:r>
              <a:rPr lang="en-US" altLang="ko-KR" noProof="1"/>
              <a:t>, </a:t>
            </a:r>
            <a:r>
              <a:rPr lang="ko-KR" altLang="en-US" noProof="1"/>
              <a:t>배우 등 영화에 대한 자세한 정보들을 입력합니다</a:t>
            </a:r>
            <a:r>
              <a:rPr lang="en-US" altLang="ko-KR" noProof="1"/>
              <a:t>. </a:t>
            </a:r>
          </a:p>
          <a:p>
            <a:pPr marL="0" indent="0" rtl="0">
              <a:buNone/>
            </a:pPr>
            <a:r>
              <a:rPr lang="en-US" altLang="ko-KR" noProof="1"/>
              <a:t> </a:t>
            </a:r>
            <a:r>
              <a:rPr lang="ko-KR" altLang="en-US" noProof="1"/>
              <a:t>영화의 줄거리는 한글 </a:t>
            </a:r>
            <a:r>
              <a:rPr lang="en-US" altLang="ko-KR" noProof="1"/>
              <a:t>100</a:t>
            </a:r>
            <a:r>
              <a:rPr lang="ko-KR" altLang="en-US" noProof="1"/>
              <a:t>자이내</a:t>
            </a:r>
            <a:r>
              <a:rPr lang="en-US" altLang="ko-KR" noProof="1"/>
              <a:t>, </a:t>
            </a:r>
            <a:r>
              <a:rPr lang="ko-KR" altLang="en-US" noProof="1"/>
              <a:t>영어 </a:t>
            </a:r>
            <a:r>
              <a:rPr lang="en-US" altLang="ko-KR" noProof="1"/>
              <a:t>200</a:t>
            </a:r>
            <a:r>
              <a:rPr lang="ko-KR" altLang="en-US" noProof="1"/>
              <a:t>자 이내로 입력할 수 있으며 모든 입력을 마친 후에 정보들이 제대로 입력 되었는지 한 번 더 확인할 수 있습니다</a:t>
            </a:r>
            <a:r>
              <a:rPr lang="en-US" altLang="ko-KR" noProof="1"/>
              <a:t>. </a:t>
            </a:r>
          </a:p>
          <a:p>
            <a:pPr marL="0" indent="0" rtl="0">
              <a:buNone/>
            </a:pPr>
            <a:r>
              <a:rPr lang="en-US" altLang="ko-KR" noProof="1"/>
              <a:t> </a:t>
            </a:r>
            <a:r>
              <a:rPr lang="ko-KR" altLang="en-US" noProof="1"/>
              <a:t>이때 형식에 맞지 않는 항목이 있는 경우 메시지 창을 통해 알려주고 이상이 없을 경우 이상이 없다는 메시지 창을 띄워줍니다</a:t>
            </a:r>
            <a:r>
              <a:rPr lang="en-US" altLang="ko-KR" noProof="1"/>
              <a:t>.</a:t>
            </a:r>
          </a:p>
          <a:p>
            <a:pPr marL="0" indent="0" rtl="0">
              <a:buNone/>
            </a:pPr>
            <a:r>
              <a:rPr lang="en-US" altLang="ko-KR" noProof="1"/>
              <a:t> </a:t>
            </a:r>
            <a:r>
              <a:rPr lang="ko-KR" altLang="en-US" noProof="1"/>
              <a:t>이상이 없다는 걸 확인한 후 영화 추가 버튼을 누르면 </a:t>
            </a:r>
            <a:r>
              <a:rPr lang="en-US" altLang="ko-KR" noProof="1"/>
              <a:t> </a:t>
            </a:r>
            <a:r>
              <a:rPr lang="ko-KR" altLang="en-US" noProof="1"/>
              <a:t>영화가 입력한 정보대로 추가됩니다</a:t>
            </a:r>
            <a:r>
              <a:rPr lang="en-US" altLang="ko-KR" noProof="1"/>
              <a:t>.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216485"/>
            <a:ext cx="4105106" cy="67109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noProof="1">
                <a:sym typeface="Bodoni SvtyTwo ITC TT-Book"/>
              </a:rPr>
              <a:t>영화 추가</a:t>
            </a:r>
            <a:endParaRPr lang="ko-KR" altLang="en-US" noProof="1">
              <a:ea typeface="맑은 고딕" panose="020B0503020000020004" pitchFamily="50" charset="-127"/>
              <a:sym typeface="Bodoni SvtyTwo ITC TT-Book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005222-732A-4721-84F1-C7EFA91713B2}"/>
              </a:ext>
            </a:extLst>
          </p:cNvPr>
          <p:cNvSpPr/>
          <p:nvPr/>
        </p:nvSpPr>
        <p:spPr>
          <a:xfrm>
            <a:off x="5181600" y="0"/>
            <a:ext cx="7010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0F0F48-E7E8-4AF1-AB32-DA64D425A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310" y="606216"/>
            <a:ext cx="7037730" cy="564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50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개체 틀 23" descr="테이블 앞에 앉아 플랜을 논의하는 사람들">
            <a:extLst>
              <a:ext uri="{FF2B5EF4-FFF2-40B4-BE49-F238E27FC236}">
                <a16:creationId xmlns:a16="http://schemas.microsoft.com/office/drawing/2014/main" id="{159A91E2-8BD3-6745-856E-8FA7F232E12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181599" y="0"/>
            <a:ext cx="7010400" cy="6858000"/>
          </a:xfrm>
        </p:spPr>
      </p:pic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1094014"/>
            <a:ext cx="3863216" cy="5260939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ko-KR" altLang="en-US" noProof="1"/>
              <a:t> 시간표 추가를 선택할 경우 갖고 있는 영화 정보에 대해 영화 시간표를 추가할 수 있습니다</a:t>
            </a:r>
            <a:r>
              <a:rPr lang="en-US" altLang="ko-KR" noProof="1"/>
              <a:t>. </a:t>
            </a:r>
          </a:p>
          <a:p>
            <a:pPr marL="0" indent="0" rtl="0">
              <a:buNone/>
            </a:pPr>
            <a:r>
              <a:rPr lang="en-US" altLang="ko-KR" noProof="1"/>
              <a:t> </a:t>
            </a:r>
            <a:r>
              <a:rPr lang="ko-KR" altLang="en-US" noProof="1"/>
              <a:t>영화를 선택한 후 선택한 영화에 대해 영화를 상영할 시간과 상영관을 넣어주면 </a:t>
            </a:r>
            <a:r>
              <a:rPr lang="en-US" altLang="ko-KR" noProof="1"/>
              <a:t>User </a:t>
            </a:r>
            <a:r>
              <a:rPr lang="ko-KR" altLang="en-US" noProof="1"/>
              <a:t>계정에서 영화를 예매할 때 정보가 추가됩니다</a:t>
            </a:r>
            <a:r>
              <a:rPr lang="en-US" altLang="ko-KR" noProof="1"/>
              <a:t>.</a:t>
            </a:r>
          </a:p>
          <a:p>
            <a:pPr marL="0" indent="0" rtl="0">
              <a:buNone/>
            </a:pPr>
            <a:endParaRPr lang="en-US" altLang="ko-KR" noProof="1"/>
          </a:p>
          <a:p>
            <a:pPr marL="0" indent="0">
              <a:buNone/>
            </a:pPr>
            <a:r>
              <a:rPr lang="en-US" altLang="ko-KR" noProof="1"/>
              <a:t> </a:t>
            </a:r>
            <a:r>
              <a:rPr lang="ko-KR" altLang="en-US" noProof="1"/>
              <a:t>영화 삭제는 상영일이 지난 영화 시간표를 삭제할 때 사용합니다</a:t>
            </a:r>
            <a:r>
              <a:rPr lang="en-US" altLang="ko-KR" noProof="1"/>
              <a:t>. </a:t>
            </a:r>
            <a:r>
              <a:rPr lang="ko-KR" altLang="en-US" noProof="1"/>
              <a:t>추가적인 영화 시간표를 생성하지 않고</a:t>
            </a:r>
            <a:r>
              <a:rPr lang="en-US" altLang="ko-KR" noProof="1"/>
              <a:t> </a:t>
            </a:r>
            <a:r>
              <a:rPr lang="ko-KR" altLang="en-US" noProof="1"/>
              <a:t>모두 지운 상태에서 한 번 더 삭제를 진행하게 되면 영화 자체의 정보가 삭제됩니다</a:t>
            </a:r>
            <a:r>
              <a:rPr lang="en-US" altLang="ko-KR" noProof="1"/>
              <a:t>.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249143"/>
            <a:ext cx="4600405" cy="671097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2600" noProof="1">
                <a:sym typeface="Bodoni SvtyTwo ITC TT-Book"/>
              </a:rPr>
              <a:t>시간표 추가 </a:t>
            </a:r>
            <a:r>
              <a:rPr lang="en-US" altLang="ko-KR" sz="2600" noProof="1">
                <a:sym typeface="Bodoni SvtyTwo ITC TT-Book"/>
              </a:rPr>
              <a:t>/ </a:t>
            </a:r>
            <a:r>
              <a:rPr lang="ko-KR" altLang="en-US" sz="2600" noProof="1">
                <a:sym typeface="Bodoni SvtyTwo ITC TT-Book"/>
              </a:rPr>
              <a:t>영화 삭제</a:t>
            </a:r>
            <a:endParaRPr lang="ko-KR" altLang="en-US" sz="2600" noProof="1">
              <a:ea typeface="맑은 고딕" panose="020B0503020000020004" pitchFamily="50" charset="-127"/>
              <a:sym typeface="Bodoni SvtyTwo ITC TT-Book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A3F26B-277B-44A4-AC92-F9FF1A9637CF}"/>
              </a:ext>
            </a:extLst>
          </p:cNvPr>
          <p:cNvSpPr/>
          <p:nvPr/>
        </p:nvSpPr>
        <p:spPr>
          <a:xfrm>
            <a:off x="5181600" y="0"/>
            <a:ext cx="7010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C03760-9A09-4060-9ECF-1CA344EDF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1407" y="1897965"/>
            <a:ext cx="2375232" cy="9908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C0B7BF9-C52F-44DE-AAB2-CFA0F577A4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1407" y="488306"/>
            <a:ext cx="2375232" cy="129558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222CBFF-6B55-486B-8445-00D55A5ACF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1407" y="3833812"/>
            <a:ext cx="2375231" cy="108834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78F3E7B-821C-4E98-BF3D-92DD288DDB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02800" y="5290007"/>
            <a:ext cx="2373839" cy="102728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A5CB36C-C380-49B0-B6AD-378CCFB0D5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0626" y="58742"/>
            <a:ext cx="4375421" cy="350179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12BFD3E-B06E-45E4-8707-9F01E97B13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1598" y="3291000"/>
            <a:ext cx="4404448" cy="347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40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FF783-623C-41E3-85C8-59CA7F16D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566" y="2622399"/>
            <a:ext cx="9304867" cy="1613201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감사합니다 </a:t>
            </a:r>
            <a:r>
              <a:rPr lang="en-US" altLang="ko-KR" sz="4800" dirty="0"/>
              <a:t>:)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44094043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6507539_TF56180624_Win32" id="{DD7B655C-D52B-4575-95C5-124F518BBD53}" vid="{B15D3EB8-A690-420F-83F9-2922FA730DD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76AEDE5-E9AF-4E9F-97C3-19B848D35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영업을 위한 간단한 미니멀리스트 제안 발표</Template>
  <TotalTime>291</TotalTime>
  <Words>631</Words>
  <Application>Microsoft Office PowerPoint</Application>
  <PresentationFormat>와이드스크린</PresentationFormat>
  <Paragraphs>52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Courier10 BT</vt:lpstr>
      <vt:lpstr>Garamond</vt:lpstr>
      <vt:lpstr>Wingdings 2</vt:lpstr>
      <vt:lpstr>DividendVTI</vt:lpstr>
      <vt:lpstr>비트 미니 프로젝트 1조 기획안</vt:lpstr>
      <vt:lpstr>로그인창</vt:lpstr>
      <vt:lpstr>User 및 admin 메뉴</vt:lpstr>
      <vt:lpstr>영화 예매</vt:lpstr>
      <vt:lpstr>예매 조회 / 예매 취소</vt:lpstr>
      <vt:lpstr>영화 정보 / 회원 정보</vt:lpstr>
      <vt:lpstr>영화 추가</vt:lpstr>
      <vt:lpstr>시간표 추가 / 영화 삭제</vt:lpstr>
      <vt:lpstr>감사합니다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비트 미니 프로젝트 1조 기획안</dc:title>
  <dc:creator>홍태영/ICT융합학과</dc:creator>
  <cp:lastModifiedBy>홍태영/ICT융합학과</cp:lastModifiedBy>
  <cp:revision>15</cp:revision>
  <dcterms:created xsi:type="dcterms:W3CDTF">2021-10-08T04:42:56Z</dcterms:created>
  <dcterms:modified xsi:type="dcterms:W3CDTF">2021-10-08T09:34:36Z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