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38" r:id="rId5"/>
    <p:sldId id="333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태영/ICT융합학과" initials="홍" lastIdx="1" clrIdx="0">
    <p:extLst>
      <p:ext uri="{19B8F6BF-5375-455C-9EA6-DF929625EA0E}">
        <p15:presenceInfo xmlns:p15="http://schemas.microsoft.com/office/powerpoint/2012/main" userId="홍태영/ICT융합학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507"/>
  </p:normalViewPr>
  <p:slideViewPr>
    <p:cSldViewPr snapToGrid="0">
      <p:cViewPr>
        <p:scale>
          <a:sx n="75" d="100"/>
          <a:sy n="75" d="100"/>
        </p:scale>
        <p:origin x="125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2021-10-08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3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63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52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56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58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8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ourier10 BT" pitchFamily="2" charset="0"/>
              </a:rPr>
              <a:t>비트 미니 프로젝트 </a:t>
            </a:r>
            <a:r>
              <a:rPr lang="en-US" altLang="ko-KR" dirty="0">
                <a:latin typeface="Courier10 BT" pitchFamily="2" charset="0"/>
              </a:rPr>
              <a:t>1</a:t>
            </a:r>
            <a:r>
              <a:rPr lang="ko-KR" altLang="en-US" dirty="0">
                <a:latin typeface="Courier10 BT" pitchFamily="2" charset="0"/>
              </a:rPr>
              <a:t>조 기획안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JAVA</a:t>
            </a:r>
            <a:r>
              <a:rPr lang="ko-KR" altLang="en-US" noProof="1"/>
              <a:t> </a:t>
            </a:r>
            <a:r>
              <a:rPr lang="en-US" altLang="ko-KR" noProof="1"/>
              <a:t>Swing</a:t>
            </a:r>
            <a:r>
              <a:rPr lang="ko-KR" altLang="en-US" noProof="1"/>
              <a:t>을 이용한</a:t>
            </a:r>
            <a:r>
              <a:rPr lang="en-US" altLang="ko-KR" noProof="1"/>
              <a:t> 1</a:t>
            </a:r>
            <a:r>
              <a:rPr lang="ko-KR" altLang="en-US" noProof="1"/>
              <a:t>인 영화 예매 프로그램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3A2AB3-BD32-46E6-B264-C5FAECDE9F09}"/>
              </a:ext>
            </a:extLst>
          </p:cNvPr>
          <p:cNvSpPr txBox="1">
            <a:spLocks/>
          </p:cNvSpPr>
          <p:nvPr/>
        </p:nvSpPr>
        <p:spPr>
          <a:xfrm>
            <a:off x="8637815" y="4555672"/>
            <a:ext cx="2859771" cy="1747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[1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]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김준호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201710079</a:t>
            </a: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  <a:latin typeface="Courier10 BT" pitchFamily="2" charset="0"/>
              </a:rPr>
              <a:t>최원경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202110094</a:t>
            </a: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  <a:latin typeface="Courier10 BT" pitchFamily="2" charset="0"/>
              </a:rPr>
              <a:t>임규돈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201710095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홍태영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201710103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600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noProof="1"/>
              <a:t> 저희는 코로나 시대에 걸맞는 </a:t>
            </a:r>
            <a:r>
              <a:rPr lang="en-US" altLang="ko-KR" noProof="1"/>
              <a:t>1</a:t>
            </a:r>
            <a:r>
              <a:rPr lang="ko-KR" altLang="en-US" noProof="1"/>
              <a:t>인 영화 상영관 프로그램을 만들었습니다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다음 사진은 프로그램을 실행시킨 첫 화면입니다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ea typeface="맑은 고딕" panose="020B0503020000020004" pitchFamily="50" charset="-127"/>
              </a:rPr>
              <a:t>로그인 창을 통해서 회원가입과 로그인을 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/>
              <a:t>로그인은 관리자 계정인 </a:t>
            </a:r>
            <a:r>
              <a:rPr lang="en-US" altLang="ko-KR" noProof="1"/>
              <a:t>Admin </a:t>
            </a:r>
            <a:r>
              <a:rPr lang="ko-KR" altLang="en-US" noProof="1"/>
              <a:t>계정과 이용자 계정인 </a:t>
            </a:r>
            <a:r>
              <a:rPr lang="en-US" altLang="ko-KR" noProof="1">
                <a:ea typeface="맑은 고딕" panose="020B0503020000020004" pitchFamily="50" charset="-127"/>
              </a:rPr>
              <a:t>User</a:t>
            </a:r>
            <a:r>
              <a:rPr lang="en-US" altLang="ko-KR" noProof="1"/>
              <a:t> </a:t>
            </a:r>
            <a:r>
              <a:rPr lang="ko-KR" altLang="en-US" noProof="1"/>
              <a:t>계정으로 구분됩니다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>
                <a:ea typeface="맑은 고딕" panose="020B0503020000020004" pitchFamily="50" charset="-127"/>
              </a:rPr>
              <a:t> 회원 가입의 경우 아이디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비밀번호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전화번호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주소</a:t>
            </a:r>
            <a:r>
              <a:rPr lang="ko-KR" altLang="en-US" noProof="1"/>
              <a:t>를 입력 받고 계정을 생성하여 줍니다</a:t>
            </a:r>
            <a:r>
              <a:rPr lang="en-US" altLang="ko-KR" noProof="1"/>
              <a:t>. </a:t>
            </a:r>
            <a:r>
              <a:rPr lang="ko-KR" altLang="en-US" noProof="1"/>
              <a:t>다른 </a:t>
            </a:r>
            <a:r>
              <a:rPr lang="en-US" altLang="ko-KR" noProof="1">
                <a:ea typeface="맑은 고딕" panose="020B0503020000020004" pitchFamily="50" charset="-127"/>
              </a:rPr>
              <a:t>User</a:t>
            </a:r>
            <a:r>
              <a:rPr lang="ko-KR" altLang="en-US" noProof="1"/>
              <a:t>와 아이디 중복을 제한하고 있으며 비밀번호는 최소 </a:t>
            </a:r>
            <a:r>
              <a:rPr lang="en-US" altLang="ko-KR" noProof="1"/>
              <a:t>4</a:t>
            </a:r>
            <a:r>
              <a:rPr lang="ko-KR" altLang="en-US" noProof="1"/>
              <a:t>자이상 입력해야 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>
                <a:ea typeface="맑은 고딕" panose="020B0503020000020004" pitchFamily="50" charset="-127"/>
              </a:rPr>
              <a:t> 만일 계정을 잊어버렸을 경우를 대비해 전화번호를 통해 계정의 아이디를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아이디와 전화번호를 통해 계정의 비밀번호를 찾을 수 있도록 기능을 구현하였습니다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3288679" cy="671097"/>
          </a:xfrm>
        </p:spPr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로그인창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CD0273-83F3-4A01-8F1D-A6688469FA36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7B63A-2EA5-474D-9126-C05313EB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"/>
            <a:ext cx="4665785" cy="404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B495A4-9D88-4231-BE36-BF2F7F999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576320"/>
            <a:ext cx="4419600" cy="32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  User</a:t>
            </a:r>
            <a:r>
              <a:rPr lang="ko-KR" altLang="en-US" noProof="1"/>
              <a:t>로 로그인을 하게 되면 영화 예매</a:t>
            </a:r>
            <a:r>
              <a:rPr lang="en-US" altLang="ko-KR" noProof="1"/>
              <a:t>, </a:t>
            </a:r>
            <a:r>
              <a:rPr lang="ko-KR" altLang="en-US" noProof="1"/>
              <a:t>예매 조회</a:t>
            </a:r>
            <a:r>
              <a:rPr lang="en-US" altLang="ko-KR" noProof="1"/>
              <a:t>, </a:t>
            </a:r>
            <a:r>
              <a:rPr lang="ko-KR" altLang="en-US" noProof="1"/>
              <a:t>예매 취소</a:t>
            </a:r>
            <a:r>
              <a:rPr lang="en-US" altLang="ko-KR" noProof="1"/>
              <a:t>, </a:t>
            </a:r>
            <a:r>
              <a:rPr lang="ko-KR" altLang="en-US" noProof="1"/>
              <a:t>영화 정보</a:t>
            </a:r>
            <a:r>
              <a:rPr lang="en-US" altLang="ko-KR" noProof="1"/>
              <a:t>, </a:t>
            </a:r>
            <a:r>
              <a:rPr lang="ko-KR" altLang="en-US" noProof="1"/>
              <a:t>회원 정보</a:t>
            </a:r>
            <a:r>
              <a:rPr lang="en-US" altLang="ko-KR" noProof="1"/>
              <a:t>, </a:t>
            </a:r>
            <a:r>
              <a:rPr lang="ko-KR" altLang="en-US" noProof="1"/>
              <a:t>로그아웃의 </a:t>
            </a:r>
            <a:r>
              <a:rPr lang="en-US" altLang="ko-KR" noProof="1"/>
              <a:t>6</a:t>
            </a:r>
            <a:r>
              <a:rPr lang="ko-KR" altLang="en-US" noProof="1"/>
              <a:t>개의 버튼이 있는걸 보실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 Admin </a:t>
            </a:r>
            <a:r>
              <a:rPr lang="ko-KR" altLang="en-US" noProof="1"/>
              <a:t>계정으로 로그인하게 되면 영화 추가</a:t>
            </a:r>
            <a:r>
              <a:rPr lang="en-US" altLang="ko-KR" noProof="1"/>
              <a:t>, </a:t>
            </a:r>
            <a:r>
              <a:rPr lang="ko-KR" altLang="en-US" noProof="1"/>
              <a:t>시간표 추가</a:t>
            </a:r>
            <a:r>
              <a:rPr lang="en-US" altLang="ko-KR" noProof="1"/>
              <a:t>, </a:t>
            </a:r>
            <a:r>
              <a:rPr lang="ko-KR" altLang="en-US" noProof="1"/>
              <a:t>영화 삭제</a:t>
            </a:r>
            <a:r>
              <a:rPr lang="en-US" altLang="ko-KR" noProof="1"/>
              <a:t>, </a:t>
            </a:r>
            <a:r>
              <a:rPr lang="ko-KR" altLang="en-US" noProof="1"/>
              <a:t>로그아웃의 </a:t>
            </a:r>
            <a:r>
              <a:rPr lang="en-US" altLang="ko-KR" noProof="1"/>
              <a:t>4</a:t>
            </a:r>
            <a:r>
              <a:rPr lang="ko-KR" altLang="en-US" noProof="1"/>
              <a:t>개의 버튼이 있는 걸 보실 수 있습니다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en-US" altLang="ko-KR" noProof="1"/>
              <a:t> User </a:t>
            </a:r>
            <a:r>
              <a:rPr lang="ko-KR" altLang="en-US" noProof="1"/>
              <a:t>계정의 기능들 먼저 소개한 후 </a:t>
            </a:r>
            <a:r>
              <a:rPr lang="en-US" altLang="ko-KR" noProof="1"/>
              <a:t>Admin </a:t>
            </a:r>
            <a:r>
              <a:rPr lang="ko-KR" altLang="en-US" noProof="1"/>
              <a:t>계정의 기능들을 소개하겠습니다</a:t>
            </a:r>
            <a:r>
              <a:rPr lang="en-US" altLang="ko-KR" noProof="1"/>
              <a:t>.</a:t>
            </a:r>
            <a:r>
              <a:rPr lang="ko-KR" altLang="en-US" noProof="1"/>
              <a:t> </a:t>
            </a:r>
            <a:endParaRPr lang="en-US" altLang="ko-KR" noProof="1"/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endParaRPr lang="en-US" altLang="ko-KR" noProof="1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>
                <a:sym typeface="Bodoni SvtyTwo ITC TT-Book"/>
              </a:rPr>
              <a:t>User</a:t>
            </a:r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 및 </a:t>
            </a:r>
            <a:r>
              <a:rPr lang="en-US" altLang="ko-KR" noProof="1">
                <a:ea typeface="맑은 고딕" panose="020B0503020000020004" pitchFamily="50" charset="-127"/>
                <a:sym typeface="Bodoni SvtyTwo ITC TT-Book"/>
              </a:rPr>
              <a:t>admin</a:t>
            </a:r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35D9E-CDF2-4A29-9385-5B3E0C2D2F78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E45F0-83AB-4F1B-941D-BFE06457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132080"/>
            <a:ext cx="4661178" cy="3749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EE5D09-3BA3-4B81-97F5-EE4D8C1C4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911229"/>
            <a:ext cx="4744719" cy="381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0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예매를 선택할 경우 영화를 예매할 수 있는 창으로 이동합니다</a:t>
            </a:r>
            <a:r>
              <a:rPr lang="en-US" altLang="ko-KR" noProof="1"/>
              <a:t>. </a:t>
            </a:r>
            <a:r>
              <a:rPr lang="ko-KR" altLang="en-US" noProof="1"/>
              <a:t>영화 종류와 영화 시간을 선택한</a:t>
            </a:r>
            <a:r>
              <a:rPr lang="en-US" altLang="ko-KR" noProof="1"/>
              <a:t> </a:t>
            </a:r>
            <a:r>
              <a:rPr lang="ko-KR" altLang="en-US" noProof="1"/>
              <a:t>후 예약확인 버튼을 누르면 영화의 제목과 시간이 창을통해 출력됩니다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이어서 예매를 진행할 경우 현금과 카드 중 어떤 방법으로 결제를 진행할 지 선택하는 창으로 넘어갑니다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현금을 선택할 경우 현장결제로 진행되어 예매가 완료되고 카드를 선택할 경우 카드 번호와 카드 비밀번호 등 결제에 필요한 정보들을 입력한 후 예매가 완료됩니다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인 영화관인 것을 고려하여 계정당 한 개의 영화만 예매할 수 있도록 설정하였기 때문에 이미 예매를 한 상태에서 추가적인 예매를 하게 될 경우 계정 당 한 개의 영화만 에매할 수 있다는 메시지 창이 나타납니다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예매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FF5CD34-11C0-4716-86E3-DEF27B30E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899" r="16899"/>
          <a:stretch>
            <a:fillRect/>
          </a:stretch>
        </p:blipFill>
        <p:spPr/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0D2E-077A-4AFD-8D26-4028E8F37BAE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F0F16C-9E63-4B33-9F3D-8D8DA279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22" y="280963"/>
            <a:ext cx="3683676" cy="29667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41BA80-8334-4E52-B13A-1F9FA1616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922" y="3528645"/>
            <a:ext cx="3683676" cy="29014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A80C80-9AAC-44B3-89DD-07AB76041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425" y="3528645"/>
            <a:ext cx="3617835" cy="29014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07CD-8E50-4281-96E9-5857AF495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425" y="280962"/>
            <a:ext cx="3655096" cy="29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예매 조회를 선택할 경우 로그인 된 </a:t>
            </a:r>
            <a:r>
              <a:rPr lang="en-US" altLang="ko-KR" noProof="1"/>
              <a:t>User </a:t>
            </a:r>
            <a:r>
              <a:rPr lang="ko-KR" altLang="en-US" noProof="1"/>
              <a:t>아이디에 예매한 정보가 있는지 알려주는 창이 뜹니다</a:t>
            </a:r>
            <a:r>
              <a:rPr lang="en-US" altLang="ko-KR" noProof="1"/>
              <a:t>. </a:t>
            </a:r>
            <a:r>
              <a:rPr lang="ko-KR" altLang="en-US" noProof="1"/>
              <a:t>예매한 영화의 제목</a:t>
            </a:r>
            <a:r>
              <a:rPr lang="en-US" altLang="ko-KR" noProof="1"/>
              <a:t>, </a:t>
            </a:r>
            <a:r>
              <a:rPr lang="ko-KR" altLang="en-US" noProof="1"/>
              <a:t>시간</a:t>
            </a:r>
            <a:r>
              <a:rPr lang="en-US" altLang="ko-KR" noProof="1"/>
              <a:t>, </a:t>
            </a:r>
            <a:r>
              <a:rPr lang="ko-KR" altLang="en-US" noProof="1"/>
              <a:t>상영관 정보들이 창에 나타나며 예매한 영화과 없을 경우에는 예매 내역이 없다는 안내창이 나타납니다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ko-KR" altLang="en-US" noProof="1"/>
              <a:t> 예메 취소를 선택할 경우 예매한 영화에 대해 해당 영화를 취소할 것인지 물어보는 창이 먼저 나타납니다</a:t>
            </a:r>
            <a:r>
              <a:rPr lang="en-US" altLang="ko-KR" noProof="1"/>
              <a:t>. </a:t>
            </a:r>
            <a:r>
              <a:rPr lang="ko-KR" altLang="en-US" noProof="1"/>
              <a:t>이어서 </a:t>
            </a:r>
            <a:r>
              <a:rPr lang="en-US" altLang="ko-KR" noProof="1"/>
              <a:t>Yes</a:t>
            </a:r>
            <a:r>
              <a:rPr lang="ko-KR" altLang="en-US" noProof="1"/>
              <a:t>를 누르면 영화 예매 내역이 삭제됩니다</a:t>
            </a:r>
            <a:r>
              <a:rPr lang="en-US" altLang="ko-KR" noProof="1"/>
              <a:t>. 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예매 조회</a:t>
            </a:r>
            <a:r>
              <a:rPr lang="en-US" altLang="ko-KR" noProof="1">
                <a:sym typeface="Bodoni SvtyTwo ITC TT-Book"/>
              </a:rPr>
              <a:t> / </a:t>
            </a:r>
            <a:r>
              <a:rPr lang="ko-KR" altLang="en-US" noProof="1">
                <a:sym typeface="Bodoni SvtyTwo ITC TT-Book"/>
              </a:rPr>
              <a:t>예매 취소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62F47-6934-48A7-B9A1-C0750CDBBFFA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2D51F-9988-451C-AC2E-7456012E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81280"/>
            <a:ext cx="4767839" cy="3850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80BDF-8FD2-408B-B27E-1C2935944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898" y="2661920"/>
            <a:ext cx="5065021" cy="411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D3AD77-202D-461E-B5F2-0FC4FB8BD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739" y="1162021"/>
            <a:ext cx="600159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7CAB1E-7515-4881-B6F8-6C5CBC8F4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640" y="3867771"/>
            <a:ext cx="60015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정보를 선택할 경우 현재 상영중인 영화들의 정보를 출력합니다</a:t>
            </a:r>
            <a:r>
              <a:rPr lang="en-US" altLang="ko-KR" noProof="1"/>
              <a:t>. </a:t>
            </a:r>
            <a:r>
              <a:rPr lang="ko-KR" altLang="en-US" noProof="1"/>
              <a:t>정보를 확인하고 싶은 영화를 선택하면 해당 영화에 대한 제목</a:t>
            </a:r>
            <a:r>
              <a:rPr lang="en-US" altLang="ko-KR" noProof="1"/>
              <a:t>, </a:t>
            </a:r>
            <a:r>
              <a:rPr lang="ko-KR" altLang="en-US" noProof="1"/>
              <a:t>배우</a:t>
            </a:r>
            <a:r>
              <a:rPr lang="en-US" altLang="ko-KR" noProof="1"/>
              <a:t>, </a:t>
            </a:r>
            <a:r>
              <a:rPr lang="ko-KR" altLang="en-US" noProof="1"/>
              <a:t>감독</a:t>
            </a:r>
            <a:r>
              <a:rPr lang="en-US" altLang="ko-KR" noProof="1"/>
              <a:t>, </a:t>
            </a:r>
            <a:r>
              <a:rPr lang="ko-KR" altLang="en-US" noProof="1"/>
              <a:t>개봉일 등 보다 자세한 정보들을 확인할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출력되는 정보들 외에 줄거리까지 확인하고 싶을 경우엔 줄거리 보기 버튼을 클리하면 해당 영화의 간단한 줄거리가 메시지 창을 통해 나타납니다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회원 정보를 선택할 경우 계정에 입력되어 있는 정보들을 수정할 수 있습니다</a:t>
            </a:r>
            <a:r>
              <a:rPr lang="en-US" altLang="ko-KR" noProof="1"/>
              <a:t>. </a:t>
            </a:r>
            <a:r>
              <a:rPr lang="ko-KR" altLang="en-US" noProof="1"/>
              <a:t>접속되어있는 계정에 대한 정보들이 화면에 출력되고 수정을 희망할 경우 아래 버튼을 클릭하면 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버튼 클릭 후 수정할 정보들을 입력하면 입력받은 정보들로 계정 정보들이 수정됩니다</a:t>
            </a:r>
            <a:r>
              <a:rPr lang="en-US" altLang="ko-KR" noProof="1"/>
              <a:t>.</a:t>
            </a:r>
            <a:r>
              <a:rPr lang="ko-KR" altLang="en-US" noProof="1"/>
              <a:t> </a:t>
            </a:r>
            <a:endParaRPr lang="en-US" altLang="ko-KR" noProof="1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정보 </a:t>
            </a:r>
            <a:r>
              <a:rPr lang="en-US" altLang="ko-KR" noProof="1">
                <a:sym typeface="Bodoni SvtyTwo ITC TT-Book"/>
              </a:rPr>
              <a:t>/ </a:t>
            </a:r>
            <a:r>
              <a:rPr lang="ko-KR" altLang="en-US" noProof="1">
                <a:sym typeface="Bodoni SvtyTwo ITC TT-Book"/>
              </a:rPr>
              <a:t>회원 정보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022638-726A-4C4D-96DA-80DF138E4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86CE8-61F5-47D3-8153-174750767A72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99663D-FC31-4FAD-97EB-7FC56D60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486" y="1953823"/>
            <a:ext cx="3807697" cy="3044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700C4-821D-40A4-B8D0-AA20D092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131144"/>
            <a:ext cx="4208750" cy="31403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05A4FA-41BE-4686-B9B1-F71F7F00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187" y="4612958"/>
            <a:ext cx="2850713" cy="1206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2584F1-0F25-4ECF-885C-910F95E27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977" y="5225343"/>
            <a:ext cx="2850713" cy="1206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482E3A-E4CA-4865-A7B2-F7EAD3111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076" y="2221552"/>
            <a:ext cx="600159" cy="209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75162F-0E23-4A24-99E3-835E768F4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8186" y="4617440"/>
            <a:ext cx="600159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AA241C-E312-430C-AAD3-DB205B6A3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0814" y="5225343"/>
            <a:ext cx="60015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추가를 선택할 경우 제목</a:t>
            </a:r>
            <a:r>
              <a:rPr lang="en-US" altLang="ko-KR" noProof="1"/>
              <a:t>, </a:t>
            </a:r>
            <a:r>
              <a:rPr lang="ko-KR" altLang="en-US" noProof="1"/>
              <a:t>제한 연령</a:t>
            </a:r>
            <a:r>
              <a:rPr lang="en-US" altLang="ko-KR" noProof="1"/>
              <a:t>, </a:t>
            </a:r>
            <a:r>
              <a:rPr lang="ko-KR" altLang="en-US" noProof="1"/>
              <a:t>배우 등 영화에 대한 자세한 정보들을 입력합니다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영화의 줄거리는 한글 </a:t>
            </a:r>
            <a:r>
              <a:rPr lang="en-US" altLang="ko-KR" noProof="1"/>
              <a:t>100</a:t>
            </a:r>
            <a:r>
              <a:rPr lang="ko-KR" altLang="en-US" noProof="1"/>
              <a:t>자이내</a:t>
            </a:r>
            <a:r>
              <a:rPr lang="en-US" altLang="ko-KR" noProof="1"/>
              <a:t>, </a:t>
            </a:r>
            <a:r>
              <a:rPr lang="ko-KR" altLang="en-US" noProof="1"/>
              <a:t>영어 </a:t>
            </a:r>
            <a:r>
              <a:rPr lang="en-US" altLang="ko-KR" noProof="1"/>
              <a:t>200</a:t>
            </a:r>
            <a:r>
              <a:rPr lang="ko-KR" altLang="en-US" noProof="1"/>
              <a:t>자 이내로 입력할 수 있으며 모든 입력을 마친 후에 정보들이 제대로 입력 되었는지 한 번 더 확인할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이때 형식에 맞지 않는 항목이 있는 경우 메시지 창을 통해 알려주고 이상이 없을 경우 이상이 없다는 메시지 창을 띄워줍니다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이상이 없다는 걸 확인한 후 영화 추가 버튼을 누르면 </a:t>
            </a:r>
            <a:r>
              <a:rPr lang="en-US" altLang="ko-KR" noProof="1"/>
              <a:t> </a:t>
            </a:r>
            <a:r>
              <a:rPr lang="ko-KR" altLang="en-US" noProof="1"/>
              <a:t>영화가 입력한 정보대로 추가됩니다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추가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05222-732A-4721-84F1-C7EFA91713B2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F0F48-E7E8-4AF1-AB32-DA64D425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10" y="606216"/>
            <a:ext cx="7037730" cy="56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noProof="1"/>
              <a:t> 시간표 추가를 선택할 경우 갖고 있는 영화 정보에 대해 영화 시간표를 추가할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영화를 선택한 후 선택한 영화에 대해 영화를 상영할 시간과 상영관을 넣어주면 </a:t>
            </a:r>
            <a:r>
              <a:rPr lang="en-US" altLang="ko-KR" noProof="1"/>
              <a:t>User </a:t>
            </a:r>
            <a:r>
              <a:rPr lang="ko-KR" altLang="en-US" noProof="1"/>
              <a:t>계정에서 영화를 예매할 때 정보가 추가됩니다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삭제는 상영일이 지난 영화 시간표를 삭제할 때 사용합니다</a:t>
            </a:r>
            <a:r>
              <a:rPr lang="en-US" altLang="ko-KR" noProof="1"/>
              <a:t>. </a:t>
            </a:r>
            <a:r>
              <a:rPr lang="ko-KR" altLang="en-US" noProof="1"/>
              <a:t>추가적인 영화 시간표를 생성하지 않고</a:t>
            </a:r>
            <a:r>
              <a:rPr lang="en-US" altLang="ko-KR" noProof="1"/>
              <a:t> </a:t>
            </a:r>
            <a:r>
              <a:rPr lang="ko-KR" altLang="en-US" noProof="1"/>
              <a:t>모두 지운 상태에서 한 번 더 삭제를 진행하게 되면 영화 자체의 정보가 삭제됩니다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49143"/>
            <a:ext cx="4600405" cy="671097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600" noProof="1">
                <a:sym typeface="Bodoni SvtyTwo ITC TT-Book"/>
              </a:rPr>
              <a:t>시간표 추가 </a:t>
            </a:r>
            <a:r>
              <a:rPr lang="en-US" altLang="ko-KR" sz="2600" noProof="1">
                <a:sym typeface="Bodoni SvtyTwo ITC TT-Book"/>
              </a:rPr>
              <a:t>/ </a:t>
            </a:r>
            <a:r>
              <a:rPr lang="ko-KR" altLang="en-US" sz="2600" noProof="1">
                <a:sym typeface="Bodoni SvtyTwo ITC TT-Book"/>
              </a:rPr>
              <a:t>영화 삭제</a:t>
            </a:r>
            <a:endParaRPr lang="ko-KR" altLang="en-US" sz="2600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A3F26B-277B-44A4-AC92-F9FF1A9637CF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03760-9A09-4060-9ECF-1CA344ED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407" y="1897965"/>
            <a:ext cx="2375232" cy="990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8F3E7B-821C-4E98-BF3D-92DD288DD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0" y="5290007"/>
            <a:ext cx="2373839" cy="10272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5CB36C-C380-49B0-B6AD-378CCFB0D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626" y="58742"/>
            <a:ext cx="4375421" cy="3501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BFD3E-B06E-45E4-8707-9F01E97B1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598" y="3291000"/>
            <a:ext cx="4404448" cy="3477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31097C-ECAF-41B1-A0F1-B201F2205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407" y="406157"/>
            <a:ext cx="2375232" cy="13078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ED3280-3D01-4B2C-A8A4-A9FC7DC22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1407" y="3969183"/>
            <a:ext cx="2375232" cy="9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F783-623C-41E3-85C8-59CA7F1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6" y="2622399"/>
            <a:ext cx="9304867" cy="161320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 </a:t>
            </a:r>
            <a:r>
              <a:rPr lang="en-US" altLang="ko-KR" sz="4800" dirty="0"/>
              <a:t>:)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0940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311</TotalTime>
  <Words>631</Words>
  <Application>Microsoft Office PowerPoint</Application>
  <PresentationFormat>와이드스크린</PresentationFormat>
  <Paragraphs>52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Courier10 BT</vt:lpstr>
      <vt:lpstr>Garamond</vt:lpstr>
      <vt:lpstr>Wingdings 2</vt:lpstr>
      <vt:lpstr>DividendVTI</vt:lpstr>
      <vt:lpstr>비트 미니 프로젝트 1조 기획안</vt:lpstr>
      <vt:lpstr>로그인창</vt:lpstr>
      <vt:lpstr>User 및 admin 메뉴</vt:lpstr>
      <vt:lpstr>영화 예매</vt:lpstr>
      <vt:lpstr>예매 조회 / 예매 취소</vt:lpstr>
      <vt:lpstr>영화 정보 / 회원 정보</vt:lpstr>
      <vt:lpstr>영화 추가</vt:lpstr>
      <vt:lpstr>시간표 추가 / 영화 삭제</vt:lpstr>
      <vt:lpstr>감사합니다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 미니 프로젝트 1조 기획안</dc:title>
  <dc:creator>홍태영/ICT융합학과</dc:creator>
  <cp:lastModifiedBy>홍태영/ICT융합학과</cp:lastModifiedBy>
  <cp:revision>19</cp:revision>
  <dcterms:created xsi:type="dcterms:W3CDTF">2021-10-08T04:42:56Z</dcterms:created>
  <dcterms:modified xsi:type="dcterms:W3CDTF">2021-10-08T14:22:58Z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