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13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9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none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3A6075-1A83-4521-8D54-18B76E57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8A1B26-C893-43F9-9E31-BBF62DF6B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2CAB81-0BDD-40D5-BEC7-1DADBBEE0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513B56-C69D-4387-A769-D7DEC046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290E40-6EE8-DFAE-A8DE-E0A57267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0726" y="1272010"/>
            <a:ext cx="4203323" cy="2424069"/>
          </a:xfrm>
        </p:spPr>
        <p:txBody>
          <a:bodyPr>
            <a:normAutofit/>
          </a:bodyPr>
          <a:lstStyle/>
          <a:p>
            <a:r>
              <a:rPr lang="ko-KR" altLang="en-US" sz="3200" b="0" dirty="0">
                <a:latin typeface="+mn-lt"/>
              </a:rPr>
              <a:t>임베디드 시스템설계</a:t>
            </a:r>
            <a:br>
              <a:rPr lang="en-US" altLang="ko-KR" sz="3200" b="0" dirty="0">
                <a:latin typeface="+mn-lt"/>
              </a:rPr>
            </a:br>
            <a:r>
              <a:rPr lang="ko-KR" altLang="en-US" sz="3200" b="0" dirty="0">
                <a:latin typeface="+mn-lt"/>
              </a:rPr>
              <a:t>프로젝트</a:t>
            </a:r>
            <a:br>
              <a:rPr lang="en-US" altLang="ko-KR" sz="3200" b="0" dirty="0">
                <a:latin typeface="+mn-lt"/>
              </a:rPr>
            </a:br>
            <a:r>
              <a:rPr lang="en-US" altLang="ko-KR" sz="3200" b="0" dirty="0">
                <a:latin typeface="+mn-lt"/>
              </a:rPr>
              <a:t>- </a:t>
            </a:r>
            <a:r>
              <a:rPr lang="ko-KR" altLang="en-US" sz="1800" b="0" dirty="0">
                <a:solidFill>
                  <a:srgbClr val="FF0000"/>
                </a:solidFill>
                <a:latin typeface="+mn-lt"/>
              </a:rPr>
              <a:t>스마트 선풍기</a:t>
            </a:r>
            <a:r>
              <a:rPr lang="en-US" altLang="ko-KR" sz="3200" b="0" dirty="0">
                <a:latin typeface="+mn-lt"/>
              </a:rPr>
              <a:t>-</a:t>
            </a:r>
            <a:endParaRPr lang="ko-KR" altLang="en-US" sz="3200" b="0" dirty="0">
              <a:latin typeface="+mn-lt"/>
            </a:endParaRPr>
          </a:p>
        </p:txBody>
      </p:sp>
      <p:sp useBgFill="1">
        <p:nvSpPr>
          <p:cNvPr id="3" name="부제목 2">
            <a:extLst>
              <a:ext uri="{FF2B5EF4-FFF2-40B4-BE49-F238E27FC236}">
                <a16:creationId xmlns:a16="http://schemas.microsoft.com/office/drawing/2014/main" id="{79288FA4-D298-25E6-3234-E7A41F96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657" y="4373955"/>
            <a:ext cx="4203323" cy="1327879"/>
          </a:xfrm>
        </p:spPr>
        <p:txBody>
          <a:bodyPr>
            <a:normAutofit/>
          </a:bodyPr>
          <a:lstStyle/>
          <a:p>
            <a:r>
              <a:rPr lang="en-US" altLang="ko-KR" dirty="0"/>
              <a:t>201920952_</a:t>
            </a:r>
            <a:r>
              <a:rPr lang="ko-KR" altLang="en-US" dirty="0"/>
              <a:t>김준영</a:t>
            </a:r>
            <a:endParaRPr lang="en-US" altLang="ko-KR" dirty="0"/>
          </a:p>
          <a:p>
            <a:r>
              <a:rPr lang="en-US" altLang="ko-KR" dirty="0"/>
              <a:t>201920945_</a:t>
            </a:r>
            <a:r>
              <a:rPr lang="ko-KR" altLang="en-US" dirty="0"/>
              <a:t>김세원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 descr="전자 제품 프로토보드">
            <a:extLst>
              <a:ext uri="{FF2B5EF4-FFF2-40B4-BE49-F238E27FC236}">
                <a16:creationId xmlns:a16="http://schemas.microsoft.com/office/drawing/2014/main" id="{1C3B43B3-A296-87DB-ED4F-37F31848A9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24315"/>
          <a:stretch/>
        </p:blipFill>
        <p:spPr>
          <a:xfrm>
            <a:off x="1083841" y="219976"/>
            <a:ext cx="3257174" cy="2872645"/>
          </a:xfrm>
          <a:prstGeom prst="rect">
            <a:avLst/>
          </a:prstGeom>
          <a:ln w="28575">
            <a:noFill/>
          </a:ln>
        </p:spPr>
      </p:pic>
      <p:sp>
        <p:nvSpPr>
          <p:cNvPr id="4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9820" y="801300"/>
            <a:ext cx="577783" cy="57778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82465EAF-4A43-4037-BB62-96A475FF6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9820" y="801300"/>
            <a:ext cx="577783" cy="57778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32345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전자 제품 프로토보드">
            <a:extLst>
              <a:ext uri="{FF2B5EF4-FFF2-40B4-BE49-F238E27FC236}">
                <a16:creationId xmlns:a16="http://schemas.microsoft.com/office/drawing/2014/main" id="{61A3C35F-7389-F4E3-6E96-206944568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1" b="-3"/>
          <a:stretch/>
        </p:blipFill>
        <p:spPr>
          <a:xfrm>
            <a:off x="2712428" y="3312597"/>
            <a:ext cx="3264493" cy="2893567"/>
          </a:xfrm>
          <a:prstGeom prst="rect">
            <a:avLst/>
          </a:prstGeom>
          <a:ln w="28575">
            <a:noFill/>
          </a:ln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CFAD3732-68E6-446F-9A59-00F512B3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32345" y="4357092"/>
            <a:ext cx="319941" cy="319941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D598F79-DD46-4D15-AB85-430DD01F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32345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A5616F-62D7-4F66-87C4-D6BBC4FE0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32345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0EE7-48C9-A425-974C-8017207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2E347-6EED-1BC0-65BA-C6F99BBBD5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>
                <a:latin typeface="함초롱바탕"/>
              </a:rPr>
              <a:t>사용된 부품 소개</a:t>
            </a:r>
            <a:endParaRPr lang="en-US" altLang="ko-KR" dirty="0">
              <a:latin typeface="함초롱바탕"/>
            </a:endParaRPr>
          </a:p>
          <a:p>
            <a:endParaRPr lang="en-US" altLang="ko-KR" dirty="0"/>
          </a:p>
          <a:p>
            <a:r>
              <a:rPr lang="ko-KR" altLang="en-US" dirty="0"/>
              <a:t>스마트 선풍기에 사용된 기능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회로도 및 코드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동작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6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B6C4-422A-4D9C-BB40-F2485FE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롱바탕"/>
              </a:rPr>
              <a:t>사용된 부품과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7B306-C17B-3E58-7D4F-05818295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사용된 부품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LED, JMOD-MOTOR-1(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모터 드라이브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), JBATT-D5-1(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전원 공급기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스위치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CLCD, JMOD-BT-1(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블루투스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), JMOD-128-1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스마트 선풍기에 사용된 기능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LED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선풍기의 상태 표시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정지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강 표시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스위치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sw1~4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를 누르면 순서대로 정지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강 속도로 선풍기가 제어 가능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CLCD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선풍기 모드를 표시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ex)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약풍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(sw2)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를 누른다면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CLCD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SW2, LOW FAN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이렇게 상태가 표시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블루투스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원하는 속도에 따라 선풍기를 제어 가능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마찬가지로 </a:t>
            </a:r>
            <a:r>
              <a:rPr lang="en-US" altLang="ko-KR" sz="18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CLCD</a:t>
            </a:r>
            <a:r>
              <a:rPr lang="ko-KR" altLang="en-US" sz="18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에 표시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C926-C2D7-621F-CF6C-EA6C6143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구현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95D23C7-8B93-9539-824A-BBC55EFA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533" y="1397000"/>
            <a:ext cx="7332134" cy="54610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82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93566-A38E-A90E-3F23-FD5DC71F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170392"/>
            <a:ext cx="10515600" cy="617009"/>
          </a:xfrm>
        </p:spPr>
        <p:txBody>
          <a:bodyPr/>
          <a:lstStyle/>
          <a:p>
            <a:r>
              <a:rPr lang="ko-KR" altLang="en-US" sz="3600" dirty="0"/>
              <a:t>코드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76"/>
          <a:stretch>
            <a:fillRect/>
          </a:stretch>
        </p:blipFill>
        <p:spPr bwMode="auto">
          <a:xfrm>
            <a:off x="702733" y="719667"/>
            <a:ext cx="10786534" cy="58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858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3185" y="601133"/>
            <a:ext cx="10999281" cy="608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041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5718" y="674158"/>
            <a:ext cx="11069149" cy="584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21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09"/>
          <a:stretch>
            <a:fillRect/>
          </a:stretch>
        </p:blipFill>
        <p:spPr bwMode="auto">
          <a:xfrm>
            <a:off x="736599" y="618066"/>
            <a:ext cx="10845801" cy="601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04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077" y="728133"/>
            <a:ext cx="10930056" cy="570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041852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130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 Semilight</vt:lpstr>
      <vt:lpstr>Malgun Gothic</vt:lpstr>
      <vt:lpstr>함초롱바탕</vt:lpstr>
      <vt:lpstr>Arial</vt:lpstr>
      <vt:lpstr>FunkyShapesVTI</vt:lpstr>
      <vt:lpstr>임베디드 시스템설계 프로젝트 - 스마트 선풍기-</vt:lpstr>
      <vt:lpstr>차례</vt:lpstr>
      <vt:lpstr>사용된 부품과 기능</vt:lpstr>
      <vt:lpstr>회로도 구현</vt:lpstr>
      <vt:lpstr>코드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 설계 프로젝트</dc:title>
  <dc:creator>준영 김</dc:creator>
  <cp:lastModifiedBy>준영 김</cp:lastModifiedBy>
  <cp:revision>12</cp:revision>
  <dcterms:created xsi:type="dcterms:W3CDTF">2023-12-09T08:13:27Z</dcterms:created>
  <dcterms:modified xsi:type="dcterms:W3CDTF">2023-12-13T13:01:07Z</dcterms:modified>
</cp:coreProperties>
</file>