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553" r:id="rId2"/>
    <p:sldId id="1552" r:id="rId3"/>
    <p:sldId id="1554" r:id="rId4"/>
    <p:sldId id="1508" r:id="rId5"/>
    <p:sldId id="1555" r:id="rId6"/>
    <p:sldId id="1560" r:id="rId7"/>
    <p:sldId id="1557" r:id="rId8"/>
    <p:sldId id="1556" r:id="rId9"/>
    <p:sldId id="1558" r:id="rId10"/>
    <p:sldId id="1559" r:id="rId11"/>
    <p:sldId id="1549" r:id="rId1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60" autoAdjust="0"/>
    <p:restoredTop sz="96548" autoAdjust="0"/>
  </p:normalViewPr>
  <p:slideViewPr>
    <p:cSldViewPr>
      <p:cViewPr varScale="1">
        <p:scale>
          <a:sx n="94" d="100"/>
          <a:sy n="94" d="100"/>
        </p:scale>
        <p:origin x="1110" y="84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2022-07-14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2022-07-14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420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8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16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79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7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210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76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771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78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태스크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플로우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08271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75120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42952" y="21336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42952" y="38862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sz="21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17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463714" y="2317754"/>
            <a:ext cx="689474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30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3" r:id="rId4"/>
    <p:sldLayoutId id="214748369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ctrTitle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ko-KR" altLang="en-US" sz="4333" smtClean="0">
                <a:solidFill>
                  <a:schemeClr val="dk1"/>
                </a:solidFill>
              </a:rPr>
              <a:t>태스크 </a:t>
            </a:r>
            <a:r>
              <a:rPr lang="ko-KR" altLang="en-US" sz="4333" dirty="0" err="1" smtClean="0">
                <a:solidFill>
                  <a:schemeClr val="dk1"/>
                </a:solidFill>
              </a:rPr>
              <a:t>플로우</a:t>
            </a: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6177136" y="4653136"/>
            <a:ext cx="3102003" cy="114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ko-KR" dirty="0" smtClean="0"/>
              <a:t>2</a:t>
            </a:r>
            <a:r>
              <a:rPr lang="ko-KR" dirty="0" smtClean="0"/>
              <a:t>팀</a:t>
            </a:r>
            <a:endParaRPr lang="en-US" altLang="ko-KR" dirty="0" smtClean="0"/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dirty="0" smtClean="0"/>
              <a:t>김주영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신지원</a:t>
            </a:r>
            <a:r>
              <a:rPr lang="en-US" altLang="ko-KR" dirty="0" smtClean="0"/>
              <a:t>,</a:t>
            </a:r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dirty="0" err="1" smtClean="0"/>
              <a:t>양지욱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방제민</a:t>
            </a:r>
            <a:endParaRPr dirty="0"/>
          </a:p>
        </p:txBody>
      </p:sp>
      <p:sp>
        <p:nvSpPr>
          <p:cNvPr id="56" name="Google Shape;56;p10"/>
          <p:cNvSpPr txBox="1"/>
          <p:nvPr/>
        </p:nvSpPr>
        <p:spPr>
          <a:xfrm>
            <a:off x="4668204" y="3453080"/>
            <a:ext cx="4735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</a:pPr>
            <a:r>
              <a:rPr lang="ko-KR" altLang="en-US" sz="1733" dirty="0" err="1" smtClean="0">
                <a:solidFill>
                  <a:schemeClr val="dk1"/>
                </a:solidFill>
              </a:rPr>
              <a:t>시스템명</a:t>
            </a:r>
            <a:r>
              <a:rPr lang="ko-KR" altLang="en-US" sz="1733" dirty="0" smtClean="0">
                <a:solidFill>
                  <a:schemeClr val="dk1"/>
                </a:solidFill>
              </a:rPr>
              <a:t> </a:t>
            </a:r>
            <a:r>
              <a:rPr lang="en-US" altLang="ko-KR" sz="1733" dirty="0" smtClean="0">
                <a:solidFill>
                  <a:schemeClr val="dk1"/>
                </a:solidFill>
              </a:rPr>
              <a:t>: </a:t>
            </a:r>
            <a:r>
              <a:rPr lang="ko-KR" altLang="en-US" sz="1733" smtClean="0">
                <a:solidFill>
                  <a:schemeClr val="dk1"/>
                </a:solidFill>
              </a:rPr>
              <a:t>울산 한마당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4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57309"/>
              </p:ext>
            </p:extLst>
          </p:nvPr>
        </p:nvGraphicFramePr>
        <p:xfrm>
          <a:off x="27305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Task Flow Chart</a:t>
            </a:r>
            <a:endParaRPr lang="ko-KR" altLang="en-US" dirty="0"/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4567171" y="579706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0625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latinLnBrk="0" hangingPunct="0"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정보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170" y="4205850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신고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게시물 목록 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7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 rot="5400000">
            <a:off x="3652029" y="3223641"/>
            <a:ext cx="1326656" cy="1357843"/>
          </a:xfrm>
          <a:prstGeom prst="bentConnector3">
            <a:avLst>
              <a:gd name="adj1" fmla="val 3774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800" y="4565890"/>
            <a:ext cx="967270" cy="3456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 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0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48" idx="2"/>
            <a:endCxn id="85" idx="0"/>
          </p:cNvCxnSpPr>
          <p:nvPr/>
        </p:nvCxnSpPr>
        <p:spPr>
          <a:xfrm rot="5400000">
            <a:off x="5530741" y="4721002"/>
            <a:ext cx="567866" cy="15842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01072" y="461008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게시물 선택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90550" y="4511466"/>
            <a:ext cx="766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삭제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목록 선택</a:t>
            </a: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170" y="4872661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게시물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상세 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6" idx="2"/>
            <a:endCxn id="48" idx="0"/>
          </p:cNvCxnSpPr>
          <p:nvPr/>
        </p:nvCxnSpPr>
        <p:spPr>
          <a:xfrm>
            <a:off x="6606805" y="4562389"/>
            <a:ext cx="0" cy="3102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34362" y="4300633"/>
            <a:ext cx="82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회원 </a:t>
            </a:r>
            <a:r>
              <a:rPr lang="ko-KR" altLang="en-US" sz="1000" dirty="0" err="1" smtClean="0">
                <a:latin typeface="+mj-ea"/>
                <a:ea typeface="+mj-ea"/>
              </a:rPr>
              <a:t>관리선택</a:t>
            </a:r>
            <a:endParaRPr lang="ko-KR" altLang="en-US" sz="1000" dirty="0" smtClean="0">
              <a:latin typeface="+mj-ea"/>
              <a:ea typeface="+mj-ea"/>
            </a:endParaRPr>
          </a:p>
        </p:txBody>
      </p:sp>
      <p:cxnSp>
        <p:nvCxnSpPr>
          <p:cNvPr id="54" name="꺾인 연결선 53"/>
          <p:cNvCxnSpPr>
            <a:stCxn id="48" idx="3"/>
            <a:endCxn id="66" idx="3"/>
          </p:cNvCxnSpPr>
          <p:nvPr/>
        </p:nvCxnSpPr>
        <p:spPr>
          <a:xfrm flipV="1">
            <a:off x="7090440" y="4384120"/>
            <a:ext cx="12700" cy="666811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49672" y="3388930"/>
            <a:ext cx="997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게시물 관리 선택</a:t>
            </a:r>
          </a:p>
        </p:txBody>
      </p:sp>
      <p:cxnSp>
        <p:nvCxnSpPr>
          <p:cNvPr id="33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23" idx="2"/>
            <a:endCxn id="66" idx="0"/>
          </p:cNvCxnSpPr>
          <p:nvPr/>
        </p:nvCxnSpPr>
        <p:spPr>
          <a:xfrm rot="16200000" flipH="1">
            <a:off x="5317233" y="2916278"/>
            <a:ext cx="966616" cy="161252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72" idx="2"/>
            <a:endCxn id="85" idx="0"/>
          </p:cNvCxnSpPr>
          <p:nvPr/>
        </p:nvCxnSpPr>
        <p:spPr>
          <a:xfrm rot="16200000" flipH="1">
            <a:off x="3886743" y="4661267"/>
            <a:ext cx="885490" cy="13861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66" idx="1"/>
            <a:endCxn id="72" idx="3"/>
          </p:cNvCxnSpPr>
          <p:nvPr/>
        </p:nvCxnSpPr>
        <p:spPr>
          <a:xfrm rot="10800000" flipV="1">
            <a:off x="4120070" y="4384119"/>
            <a:ext cx="2003100" cy="35461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59470" y="3509342"/>
            <a:ext cx="82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회원 </a:t>
            </a:r>
            <a:r>
              <a:rPr lang="ko-KR" altLang="en-US" sz="1000" dirty="0" err="1" smtClean="0">
                <a:latin typeface="+mj-ea"/>
                <a:ea typeface="+mj-ea"/>
              </a:rPr>
              <a:t>관리선택</a:t>
            </a:r>
            <a:endParaRPr lang="ko-KR" altLang="en-US" sz="1000" dirty="0" smtClean="0">
              <a:latin typeface="+mj-ea"/>
              <a:ea typeface="+mj-ea"/>
            </a:endParaRPr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538907" y="2264724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 메뉴 선택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643" y="2811088"/>
            <a:ext cx="967270" cy="4281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관리자 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>
            <a:stCxn id="22" idx="2"/>
            <a:endCxn id="23" idx="0"/>
          </p:cNvCxnSpPr>
          <p:nvPr/>
        </p:nvCxnSpPr>
        <p:spPr>
          <a:xfrm>
            <a:off x="4994278" y="2560954"/>
            <a:ext cx="0" cy="250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3842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) Flow Chart </a:t>
            </a:r>
            <a:r>
              <a:rPr lang="ko-KR" altLang="en-US" smtClean="0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81882"/>
              </p:ext>
            </p:extLst>
          </p:nvPr>
        </p:nvGraphicFramePr>
        <p:xfrm>
          <a:off x="560512" y="764704"/>
          <a:ext cx="8712968" cy="5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범례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프로세스시작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및 종료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Event(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주기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marL="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전산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Step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판단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외부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Task(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연관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타스크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플로우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출력되는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장표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외부기관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프로세스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Flow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1077144" y="2966265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.Step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077144" y="238301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1" name="AutoShape 8"/>
          <p:cNvSpPr>
            <a:spLocks noChangeArrowheads="1"/>
          </p:cNvSpPr>
          <p:nvPr/>
        </p:nvSpPr>
        <p:spPr bwMode="auto">
          <a:xfrm>
            <a:off x="1077144" y="3556348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TaskID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78" name="AutoShape 10"/>
          <p:cNvSpPr>
            <a:spLocks noChangeArrowheads="1"/>
          </p:cNvSpPr>
          <p:nvPr/>
        </p:nvSpPr>
        <p:spPr bwMode="auto">
          <a:xfrm>
            <a:off x="1077144" y="4717567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외부 </a:t>
            </a: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엔터티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9" name="AutoShape 48"/>
          <p:cNvSpPr>
            <a:spLocks noChangeArrowheads="1"/>
          </p:cNvSpPr>
          <p:nvPr/>
        </p:nvSpPr>
        <p:spPr bwMode="auto">
          <a:xfrm>
            <a:off x="5296272" y="4717567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관세청</a:t>
            </a:r>
          </a:p>
        </p:txBody>
      </p:sp>
      <p:sp>
        <p:nvSpPr>
          <p:cNvPr id="139" name="AutoShape 59"/>
          <p:cNvSpPr>
            <a:spLocks noChangeArrowheads="1"/>
          </p:cNvSpPr>
          <p:nvPr/>
        </p:nvSpPr>
        <p:spPr bwMode="auto">
          <a:xfrm>
            <a:off x="5344344" y="2888994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주문유형</a:t>
            </a:r>
            <a:endParaRPr kumimoji="0" lang="en-US" altLang="ko-KR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선택</a:t>
            </a:r>
          </a:p>
        </p:txBody>
      </p:sp>
      <p:sp>
        <p:nvSpPr>
          <p:cNvPr id="140" name="AutoShape 60"/>
          <p:cNvSpPr>
            <a:spLocks noChangeArrowheads="1"/>
          </p:cNvSpPr>
          <p:nvPr/>
        </p:nvSpPr>
        <p:spPr bwMode="auto">
          <a:xfrm>
            <a:off x="6715944" y="2888994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담보가액초과</a:t>
            </a:r>
          </a:p>
        </p:txBody>
      </p:sp>
      <p:sp>
        <p:nvSpPr>
          <p:cNvPr id="142" name="Rectangle 6"/>
          <p:cNvSpPr>
            <a:spLocks noChangeArrowheads="1"/>
          </p:cNvSpPr>
          <p:nvPr/>
        </p:nvSpPr>
        <p:spPr bwMode="auto">
          <a:xfrm>
            <a:off x="5361298" y="238301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정상주문등록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3" name="Rectangle 6"/>
          <p:cNvSpPr>
            <a:spLocks noChangeArrowheads="1"/>
          </p:cNvSpPr>
          <p:nvPr/>
        </p:nvSpPr>
        <p:spPr bwMode="auto">
          <a:xfrm>
            <a:off x="6729562" y="238301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출하의뢰지시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5" name="AutoShape 8"/>
          <p:cNvSpPr>
            <a:spLocks noChangeArrowheads="1"/>
          </p:cNvSpPr>
          <p:nvPr/>
        </p:nvSpPr>
        <p:spPr bwMode="auto">
          <a:xfrm>
            <a:off x="5328010" y="3576277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여신한도확인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6716750" y="3576277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MRP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8" name="AutoShape 3"/>
          <p:cNvSpPr>
            <a:spLocks noChangeArrowheads="1"/>
          </p:cNvSpPr>
          <p:nvPr/>
        </p:nvSpPr>
        <p:spPr bwMode="auto"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Event</a:t>
            </a:r>
          </a:p>
        </p:txBody>
      </p:sp>
      <p:sp>
        <p:nvSpPr>
          <p:cNvPr id="149" name="순서도: 수행의 시작/종료 148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 및 종료 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step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51" name="순서도: 수행의 시작/종료 150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고객주문의뢰</a:t>
            </a:r>
          </a:p>
        </p:txBody>
      </p:sp>
      <p:sp>
        <p:nvSpPr>
          <p:cNvPr id="153" name="AutoShape 14"/>
          <p:cNvSpPr>
            <a:spLocks noChangeArrowheads="1"/>
          </p:cNvSpPr>
          <p:nvPr/>
        </p:nvSpPr>
        <p:spPr bwMode="auto">
          <a:xfrm>
            <a:off x="5601072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매주 금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,18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시</a:t>
            </a:r>
          </a:p>
        </p:txBody>
      </p:sp>
      <p:sp>
        <p:nvSpPr>
          <p:cNvPr id="29" name="순서도: 연결자 28"/>
          <p:cNvSpPr/>
          <p:nvPr/>
        </p:nvSpPr>
        <p:spPr>
          <a:xfrm>
            <a:off x="1367006" y="5341419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0" name="순서도: 연결자 29"/>
          <p:cNvSpPr/>
          <p:nvPr/>
        </p:nvSpPr>
        <p:spPr>
          <a:xfrm>
            <a:off x="5543470" y="5341419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1019542" y="6061335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5341510" y="6061335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Freeform 65"/>
          <p:cNvSpPr>
            <a:spLocks/>
          </p:cNvSpPr>
          <p:nvPr/>
        </p:nvSpPr>
        <p:spPr bwMode="auto">
          <a:xfrm>
            <a:off x="6713110" y="5832735"/>
            <a:ext cx="990600" cy="228600"/>
          </a:xfrm>
          <a:custGeom>
            <a:avLst/>
            <a:gdLst>
              <a:gd name="T0" fmla="*/ 0 w 624"/>
              <a:gd name="T1" fmla="*/ 96 h 96"/>
              <a:gd name="T2" fmla="*/ 624 w 624"/>
              <a:gd name="T3" fmla="*/ 96 h 96"/>
              <a:gd name="T4" fmla="*/ 624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7865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사이트맵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3" name="Rectangle 252"/>
          <p:cNvSpPr>
            <a:spLocks noChangeArrowheads="1"/>
          </p:cNvSpPr>
          <p:nvPr/>
        </p:nvSpPr>
        <p:spPr bwMode="gray">
          <a:xfrm>
            <a:off x="4269338" y="184482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 lang="ko-KR"/>
            </a:pPr>
            <a:r>
              <a:rPr lang="en-US" altLang="ko-KR" sz="1000" b="1">
                <a:solidFill>
                  <a:srgbClr val="000000"/>
                </a:solidFill>
                <a:latin typeface="맑은 고딕"/>
                <a:ea typeface="맑은 고딕"/>
              </a:rPr>
              <a:t> 1.</a:t>
            </a:r>
            <a:r>
              <a:rPr lang="ko-KR" altLang="en-US" sz="1000" b="1">
                <a:solidFill>
                  <a:srgbClr val="000000"/>
                </a:solidFill>
                <a:latin typeface="맑은 고딕"/>
                <a:ea typeface="맑은 고딕"/>
              </a:rPr>
              <a:t>울산 한마당</a:t>
            </a:r>
          </a:p>
        </p:txBody>
      </p:sp>
      <p:cxnSp>
        <p:nvCxnSpPr>
          <p:cNvPr id="55" name="AutoShape 285"/>
          <p:cNvCxnSpPr>
            <a:cxnSpLocks noChangeShapeType="1"/>
            <a:stCxn id="53" idx="2"/>
            <a:endCxn id="77" idx="0"/>
          </p:cNvCxnSpPr>
          <p:nvPr/>
        </p:nvCxnSpPr>
        <p:spPr>
          <a:xfrm rot="16200000" flipH="1">
            <a:off x="6085418" y="981244"/>
            <a:ext cx="1007789" cy="34556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56" name="AutoShape 288"/>
          <p:cNvCxnSpPr>
            <a:cxnSpLocks noChangeShapeType="1"/>
            <a:stCxn id="53" idx="2"/>
            <a:endCxn id="74" idx="0"/>
          </p:cNvCxnSpPr>
          <p:nvPr/>
        </p:nvCxnSpPr>
        <p:spPr>
          <a:xfrm rot="5400000">
            <a:off x="2541542" y="893041"/>
            <a:ext cx="1007789" cy="36320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60" name="Text Box 201"/>
          <p:cNvSpPr txBox="1">
            <a:spLocks noChangeArrowheads="1"/>
          </p:cNvSpPr>
          <p:nvPr/>
        </p:nvSpPr>
        <p:spPr>
          <a:xfrm>
            <a:off x="748780" y="3753036"/>
            <a:ext cx="1359904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2.1.1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정보 조회</a:t>
            </a:r>
          </a:p>
        </p:txBody>
      </p:sp>
      <p:sp>
        <p:nvSpPr>
          <p:cNvPr id="61" name="Text Box 201"/>
          <p:cNvSpPr txBox="1">
            <a:spLocks noChangeArrowheads="1"/>
          </p:cNvSpPr>
          <p:nvPr/>
        </p:nvSpPr>
        <p:spPr>
          <a:xfrm>
            <a:off x="740532" y="4113076"/>
            <a:ext cx="1359904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>
                <a:solidFill>
                  <a:srgbClr val="000000"/>
                </a:solidFill>
                <a:latin typeface="맑은 고딕"/>
                <a:ea typeface="맑은 고딕"/>
              </a:rPr>
              <a:t>2.1.2 </a:t>
            </a:r>
            <a:r>
              <a:rPr lang="ko-KR" altLang="en-US" sz="800" b="1">
                <a:solidFill>
                  <a:srgbClr val="000000"/>
                </a:solidFill>
                <a:latin typeface="맑은 고딕"/>
                <a:ea typeface="맑은 고딕"/>
              </a:rPr>
              <a:t>정보 검색</a:t>
            </a:r>
          </a:p>
        </p:txBody>
      </p:sp>
      <p:sp>
        <p:nvSpPr>
          <p:cNvPr id="64" name="Text Box 201"/>
          <p:cNvSpPr txBox="1">
            <a:spLocks noChangeArrowheads="1"/>
          </p:cNvSpPr>
          <p:nvPr/>
        </p:nvSpPr>
        <p:spPr>
          <a:xfrm>
            <a:off x="7891689" y="371714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2.4.1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메인 화면 관리</a:t>
            </a:r>
          </a:p>
        </p:txBody>
      </p:sp>
      <p:cxnSp>
        <p:nvCxnSpPr>
          <p:cNvPr id="65" name="AutoShape 259"/>
          <p:cNvCxnSpPr>
            <a:cxnSpLocks noChangeShapeType="1"/>
            <a:stCxn id="75" idx="2"/>
            <a:endCxn id="61" idx="1"/>
          </p:cNvCxnSpPr>
          <p:nvPr/>
        </p:nvCxnSpPr>
        <p:spPr>
          <a:xfrm rot="5400000" flipV="1">
            <a:off x="320699" y="3801255"/>
            <a:ext cx="738237" cy="101428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69" name="AutoShape 259"/>
          <p:cNvCxnSpPr>
            <a:cxnSpLocks noChangeShapeType="1"/>
            <a:stCxn id="75" idx="2"/>
            <a:endCxn id="60" idx="1"/>
          </p:cNvCxnSpPr>
          <p:nvPr/>
        </p:nvCxnSpPr>
        <p:spPr>
          <a:xfrm rot="5400000" flipV="1">
            <a:off x="504843" y="3617111"/>
            <a:ext cx="378197" cy="109676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72" name="AutoShape 259"/>
          <p:cNvCxnSpPr>
            <a:cxnSpLocks noChangeShapeType="1"/>
            <a:stCxn id="78" idx="2"/>
            <a:endCxn id="64" idx="1"/>
          </p:cNvCxnSpPr>
          <p:nvPr/>
        </p:nvCxnSpPr>
        <p:spPr>
          <a:xfrm rot="5400000" flipV="1">
            <a:off x="7660260" y="3593714"/>
            <a:ext cx="350863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grpSp>
        <p:nvGrpSpPr>
          <p:cNvPr id="73" name="그룹 72"/>
          <p:cNvGrpSpPr/>
          <p:nvPr/>
        </p:nvGrpSpPr>
        <p:grpSpPr>
          <a:xfrm>
            <a:off x="509464" y="3212976"/>
            <a:ext cx="1439862" cy="269875"/>
            <a:chOff x="416640" y="3275904"/>
            <a:chExt cx="1439862" cy="269875"/>
          </a:xfrm>
        </p:grpSpPr>
        <p:sp>
          <p:nvSpPr>
            <p:cNvPr id="74" name="Rectangle 253"/>
            <p:cNvSpPr>
              <a:spLocks noChangeArrowheads="1"/>
            </p:cNvSpPr>
            <p:nvPr/>
          </p:nvSpPr>
          <p:spPr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dirty="0" smtClean="0">
                  <a:latin typeface="맑은 고딕"/>
                  <a:ea typeface="맑은 고딕"/>
                </a:rPr>
                <a:t>2.1 </a:t>
              </a:r>
              <a:r>
                <a:rPr lang="ko-KR" altLang="en-US" sz="900" dirty="0" smtClean="0">
                  <a:latin typeface="맑은 고딕"/>
                  <a:ea typeface="맑은 고딕"/>
                </a:rPr>
                <a:t>문화 정보</a:t>
              </a:r>
              <a:r>
                <a:rPr lang="en-US" altLang="ko-KR" sz="900" dirty="0" smtClean="0">
                  <a:latin typeface="맑은 고딕"/>
                  <a:ea typeface="맑은 고딕"/>
                </a:rPr>
                <a:t> </a:t>
              </a:r>
              <a:r>
                <a:rPr lang="ko-KR" altLang="en-US" sz="900" dirty="0">
                  <a:latin typeface="맑은 고딕"/>
                  <a:ea typeface="맑은 고딕"/>
                </a:rPr>
                <a:t>조회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617296" y="3212976"/>
            <a:ext cx="1399706" cy="269875"/>
            <a:chOff x="2589575" y="3275903"/>
            <a:chExt cx="1399706" cy="269875"/>
          </a:xfrm>
        </p:grpSpPr>
        <p:sp>
          <p:nvSpPr>
            <p:cNvPr id="77" name="Rectangle 257"/>
            <p:cNvSpPr>
              <a:spLocks noChangeArrowheads="1"/>
            </p:cNvSpPr>
            <p:nvPr/>
          </p:nvSpPr>
          <p:spPr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b="1" dirty="0" smtClean="0">
                  <a:latin typeface="맑은 고딕"/>
                  <a:ea typeface="맑은 고딕"/>
                </a:rPr>
                <a:t>2.4 </a:t>
              </a:r>
              <a:r>
                <a:rPr lang="ko-KR" altLang="en-US" sz="900" b="1" dirty="0" smtClean="0">
                  <a:latin typeface="맑은 고딕"/>
                  <a:ea typeface="맑은 고딕"/>
                </a:rPr>
                <a:t>정보 등록 관리</a:t>
              </a:r>
              <a:endParaRPr lang="ko-KR" altLang="en-US" sz="900" dirty="0">
                <a:latin typeface="맑은 고딕"/>
                <a:ea typeface="맑은 고딕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9" name="Text Box 201"/>
          <p:cNvSpPr txBox="1">
            <a:spLocks noChangeArrowheads="1"/>
          </p:cNvSpPr>
          <p:nvPr/>
        </p:nvSpPr>
        <p:spPr>
          <a:xfrm>
            <a:off x="3131839" y="370682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2.2.1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/>
                <a:ea typeface="맑은 고딕"/>
              </a:rPr>
              <a:t>게시 글 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등록/관리</a:t>
            </a:r>
          </a:p>
        </p:txBody>
      </p:sp>
      <p:cxnSp>
        <p:nvCxnSpPr>
          <p:cNvPr id="80" name="AutoShape 259"/>
          <p:cNvCxnSpPr>
            <a:cxnSpLocks noChangeShapeType="1"/>
            <a:stCxn id="83" idx="2"/>
            <a:endCxn id="79" idx="1"/>
          </p:cNvCxnSpPr>
          <p:nvPr/>
        </p:nvCxnSpPr>
        <p:spPr>
          <a:xfrm rot="16200000" flipH="1">
            <a:off x="2908775" y="3591763"/>
            <a:ext cx="341454" cy="104673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84" name="Text Box 201"/>
          <p:cNvSpPr txBox="1">
            <a:spLocks noChangeArrowheads="1"/>
          </p:cNvSpPr>
          <p:nvPr/>
        </p:nvSpPr>
        <p:spPr>
          <a:xfrm>
            <a:off x="5503160" y="3699405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2.3.1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회원 가입</a:t>
            </a:r>
          </a:p>
        </p:txBody>
      </p:sp>
      <p:cxnSp>
        <p:nvCxnSpPr>
          <p:cNvPr id="85" name="AutoShape 259"/>
          <p:cNvCxnSpPr>
            <a:cxnSpLocks noChangeShapeType="1"/>
            <a:stCxn id="88" idx="2"/>
            <a:endCxn id="84" idx="1"/>
          </p:cNvCxnSpPr>
          <p:nvPr/>
        </p:nvCxnSpPr>
        <p:spPr>
          <a:xfrm rot="16200000" flipH="1">
            <a:off x="5286183" y="3590428"/>
            <a:ext cx="334224" cy="99730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89" name="AutoShape 285"/>
          <p:cNvCxnSpPr>
            <a:cxnSpLocks noChangeShapeType="1"/>
            <a:stCxn id="53" idx="2"/>
            <a:endCxn id="87" idx="0"/>
          </p:cNvCxnSpPr>
          <p:nvPr/>
        </p:nvCxnSpPr>
        <p:spPr>
          <a:xfrm rot="16200000" flipH="1">
            <a:off x="4897835" y="2168827"/>
            <a:ext cx="1006690" cy="107940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90" name="Text Box 201"/>
          <p:cNvSpPr txBox="1">
            <a:spLocks noChangeArrowheads="1"/>
          </p:cNvSpPr>
          <p:nvPr/>
        </p:nvSpPr>
        <p:spPr>
          <a:xfrm>
            <a:off x="5511442" y="4833156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내 정보</a:t>
            </a:r>
          </a:p>
        </p:txBody>
      </p:sp>
      <p:cxnSp>
        <p:nvCxnSpPr>
          <p:cNvPr id="91" name="AutoShape 259"/>
          <p:cNvCxnSpPr>
            <a:cxnSpLocks noChangeShapeType="1"/>
            <a:stCxn id="88" idx="2"/>
            <a:endCxn id="90" idx="1"/>
          </p:cNvCxnSpPr>
          <p:nvPr/>
        </p:nvCxnSpPr>
        <p:spPr>
          <a:xfrm rot="5400000" flipV="1">
            <a:off x="4723448" y="4153162"/>
            <a:ext cx="1467975" cy="108012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92" name="AutoShape 285"/>
          <p:cNvCxnSpPr>
            <a:cxnSpLocks noChangeShapeType="1"/>
            <a:stCxn id="53" idx="2"/>
            <a:endCxn id="82" idx="0"/>
          </p:cNvCxnSpPr>
          <p:nvPr/>
        </p:nvCxnSpPr>
        <p:spPr>
          <a:xfrm rot="5400000">
            <a:off x="3709608" y="2060201"/>
            <a:ext cx="1006882" cy="129685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93" name="Text Box 201"/>
          <p:cNvSpPr txBox="1">
            <a:spLocks noChangeArrowheads="1"/>
          </p:cNvSpPr>
          <p:nvPr/>
        </p:nvSpPr>
        <p:spPr>
          <a:xfrm>
            <a:off x="5511442" y="4051194"/>
            <a:ext cx="1394056" cy="24672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2.3.2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회원 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탈퇴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4" name="Text Box 201"/>
          <p:cNvSpPr txBox="1">
            <a:spLocks noChangeArrowheads="1"/>
          </p:cNvSpPr>
          <p:nvPr/>
        </p:nvSpPr>
        <p:spPr>
          <a:xfrm>
            <a:off x="5503160" y="4446882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2.3.3 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</p:txBody>
      </p:sp>
      <p:cxnSp>
        <p:nvCxnSpPr>
          <p:cNvPr id="95" name="AutoShape 259"/>
          <p:cNvCxnSpPr>
            <a:cxnSpLocks noChangeShapeType="1"/>
            <a:stCxn id="88" idx="2"/>
            <a:endCxn id="94" idx="1"/>
          </p:cNvCxnSpPr>
          <p:nvPr/>
        </p:nvCxnSpPr>
        <p:spPr>
          <a:xfrm rot="16200000" flipH="1">
            <a:off x="4912445" y="3964166"/>
            <a:ext cx="1081701" cy="99730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96" name="AutoShape 259"/>
          <p:cNvCxnSpPr>
            <a:cxnSpLocks noChangeShapeType="1"/>
          </p:cNvCxnSpPr>
          <p:nvPr/>
        </p:nvCxnSpPr>
        <p:spPr>
          <a:xfrm rot="16200000" flipH="1">
            <a:off x="5096059" y="3783886"/>
            <a:ext cx="721854" cy="108912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97" name="Text Box 201"/>
          <p:cNvSpPr txBox="1">
            <a:spLocks noChangeArrowheads="1"/>
          </p:cNvSpPr>
          <p:nvPr/>
        </p:nvSpPr>
        <p:spPr>
          <a:xfrm>
            <a:off x="3144085" y="405059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2.2.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댓글 등록/관리</a:t>
            </a:r>
          </a:p>
        </p:txBody>
      </p:sp>
      <p:cxnSp>
        <p:nvCxnSpPr>
          <p:cNvPr id="98" name="AutoShape 259"/>
          <p:cNvCxnSpPr>
            <a:cxnSpLocks noChangeShapeType="1"/>
            <a:stCxn id="83" idx="2"/>
            <a:endCxn id="97" idx="1"/>
          </p:cNvCxnSpPr>
          <p:nvPr/>
        </p:nvCxnSpPr>
        <p:spPr>
          <a:xfrm rot="5400000" flipV="1">
            <a:off x="2743015" y="3757523"/>
            <a:ext cx="685220" cy="116919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99" name="Text Box 201"/>
          <p:cNvSpPr txBox="1">
            <a:spLocks noChangeArrowheads="1"/>
          </p:cNvSpPr>
          <p:nvPr/>
        </p:nvSpPr>
        <p:spPr>
          <a:xfrm>
            <a:off x="7906733" y="4077072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2.4.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공공 데이터 등록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00" name="AutoShape 259"/>
          <p:cNvCxnSpPr>
            <a:cxnSpLocks noChangeShapeType="1"/>
          </p:cNvCxnSpPr>
          <p:nvPr/>
        </p:nvCxnSpPr>
        <p:spPr>
          <a:xfrm rot="5400000" flipV="1">
            <a:off x="7487817" y="3774394"/>
            <a:ext cx="710792" cy="127039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grpSp>
        <p:nvGrpSpPr>
          <p:cNvPr id="81" name="그룹 80"/>
          <p:cNvGrpSpPr/>
          <p:nvPr/>
        </p:nvGrpSpPr>
        <p:grpSpPr>
          <a:xfrm>
            <a:off x="2864768" y="3212069"/>
            <a:ext cx="1399706" cy="269875"/>
            <a:chOff x="4737120" y="3275903"/>
            <a:chExt cx="1399706" cy="269875"/>
          </a:xfrm>
        </p:grpSpPr>
        <p:sp>
          <p:nvSpPr>
            <p:cNvPr id="82" name="Rectangle 257"/>
            <p:cNvSpPr>
              <a:spLocks noChangeArrowheads="1"/>
            </p:cNvSpPr>
            <p:nvPr/>
          </p:nvSpPr>
          <p:spPr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b="1" dirty="0" smtClean="0">
                  <a:latin typeface="맑은 고딕"/>
                  <a:ea typeface="맑은 고딕"/>
                </a:rPr>
                <a:t>2.2 </a:t>
              </a:r>
              <a:r>
                <a:rPr lang="ko-KR" altLang="en-US" sz="900" dirty="0">
                  <a:latin typeface="맑은 고딕"/>
                  <a:ea typeface="맑은 고딕"/>
                </a:rPr>
                <a:t>커뮤니티</a:t>
              </a:r>
              <a:r>
                <a:rPr lang="en-US" altLang="ko-KR" sz="900" b="1" dirty="0">
                  <a:latin typeface="맑은 고딕"/>
                  <a:ea typeface="맑은 고딕"/>
                </a:rPr>
                <a:t> </a:t>
              </a:r>
              <a:endParaRPr lang="ko-KR" altLang="en-US" sz="900" b="1" dirty="0">
                <a:latin typeface="맑은 고딕"/>
                <a:ea typeface="맑은 고딕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241032" y="3211877"/>
            <a:ext cx="1399706" cy="269875"/>
            <a:chOff x="6759030" y="3275903"/>
            <a:chExt cx="1399706" cy="269875"/>
          </a:xfrm>
        </p:grpSpPr>
        <p:sp>
          <p:nvSpPr>
            <p:cNvPr id="87" name="Rectangle 257"/>
            <p:cNvSpPr>
              <a:spLocks noChangeArrowheads="1"/>
            </p:cNvSpPr>
            <p:nvPr/>
          </p:nvSpPr>
          <p:spPr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b="1" dirty="0" smtClean="0">
                  <a:latin typeface="맑은 고딕"/>
                  <a:ea typeface="맑은 고딕"/>
                </a:rPr>
                <a:t>2.3 </a:t>
              </a:r>
              <a:r>
                <a:rPr lang="ko-KR" altLang="en-US" sz="900" b="1" dirty="0">
                  <a:latin typeface="맑은 고딕"/>
                  <a:ea typeface="맑은 고딕"/>
                </a:rPr>
                <a:t>회원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2204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태스크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24" name="Rectangle 252"/>
          <p:cNvSpPr>
            <a:spLocks noChangeArrowheads="1"/>
          </p:cNvSpPr>
          <p:nvPr/>
        </p:nvSpPr>
        <p:spPr bwMode="gray">
          <a:xfrm>
            <a:off x="4269338" y="184482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 lang="ko-KR"/>
            </a:pPr>
            <a:r>
              <a:rPr lang="en-US" altLang="ko-KR" sz="1000" b="1">
                <a:solidFill>
                  <a:srgbClr val="000000"/>
                </a:solidFill>
                <a:latin typeface="맑은 고딕"/>
                <a:ea typeface="맑은 고딕"/>
              </a:rPr>
              <a:t> 1.</a:t>
            </a:r>
            <a:r>
              <a:rPr lang="ko-KR" altLang="en-US" sz="1000" b="1">
                <a:solidFill>
                  <a:srgbClr val="000000"/>
                </a:solidFill>
                <a:latin typeface="맑은 고딕"/>
                <a:ea typeface="맑은 고딕"/>
              </a:rPr>
              <a:t>울산 한마당</a:t>
            </a:r>
          </a:p>
        </p:txBody>
      </p:sp>
      <p:cxnSp>
        <p:nvCxnSpPr>
          <p:cNvPr id="25" name="AutoShape 285"/>
          <p:cNvCxnSpPr>
            <a:cxnSpLocks noChangeShapeType="1"/>
            <a:stCxn id="24" idx="2"/>
            <a:endCxn id="47" idx="0"/>
          </p:cNvCxnSpPr>
          <p:nvPr/>
        </p:nvCxnSpPr>
        <p:spPr>
          <a:xfrm rot="16200000" flipH="1">
            <a:off x="6085418" y="981244"/>
            <a:ext cx="1007789" cy="34556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26" name="AutoShape 288"/>
          <p:cNvCxnSpPr>
            <a:cxnSpLocks noChangeShapeType="1"/>
            <a:stCxn id="24" idx="2"/>
            <a:endCxn id="44" idx="0"/>
          </p:cNvCxnSpPr>
          <p:nvPr/>
        </p:nvCxnSpPr>
        <p:spPr>
          <a:xfrm rot="5400000">
            <a:off x="2541542" y="893041"/>
            <a:ext cx="1007789" cy="36320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grpSp>
        <p:nvGrpSpPr>
          <p:cNvPr id="43" name="그룹 42"/>
          <p:cNvGrpSpPr/>
          <p:nvPr/>
        </p:nvGrpSpPr>
        <p:grpSpPr>
          <a:xfrm>
            <a:off x="509464" y="3212976"/>
            <a:ext cx="1439862" cy="269875"/>
            <a:chOff x="416640" y="3275904"/>
            <a:chExt cx="1439862" cy="269875"/>
          </a:xfrm>
        </p:grpSpPr>
        <p:sp>
          <p:nvSpPr>
            <p:cNvPr id="44" name="Rectangle 253"/>
            <p:cNvSpPr>
              <a:spLocks noChangeArrowheads="1"/>
            </p:cNvSpPr>
            <p:nvPr/>
          </p:nvSpPr>
          <p:spPr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dirty="0" smtClean="0">
                  <a:latin typeface="맑은 고딕"/>
                  <a:ea typeface="맑은 고딕"/>
                </a:rPr>
                <a:t>2.1 </a:t>
              </a:r>
              <a:r>
                <a:rPr lang="ko-KR" altLang="en-US" sz="900" dirty="0" smtClean="0">
                  <a:latin typeface="맑은 고딕"/>
                  <a:ea typeface="맑은 고딕"/>
                </a:rPr>
                <a:t>문화 정보</a:t>
              </a:r>
              <a:r>
                <a:rPr lang="en-US" altLang="ko-KR" sz="900" dirty="0" smtClean="0">
                  <a:latin typeface="맑은 고딕"/>
                  <a:ea typeface="맑은 고딕"/>
                </a:rPr>
                <a:t> </a:t>
              </a:r>
              <a:r>
                <a:rPr lang="ko-KR" altLang="en-US" sz="900" dirty="0">
                  <a:latin typeface="맑은 고딕"/>
                  <a:ea typeface="맑은 고딕"/>
                </a:rPr>
                <a:t>조회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617296" y="3212976"/>
            <a:ext cx="1399706" cy="269875"/>
            <a:chOff x="2589575" y="3275903"/>
            <a:chExt cx="1399706" cy="269875"/>
          </a:xfrm>
        </p:grpSpPr>
        <p:sp>
          <p:nvSpPr>
            <p:cNvPr id="47" name="Rectangle 257"/>
            <p:cNvSpPr>
              <a:spLocks noChangeArrowheads="1"/>
            </p:cNvSpPr>
            <p:nvPr/>
          </p:nvSpPr>
          <p:spPr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b="1" dirty="0" smtClean="0">
                  <a:latin typeface="맑은 고딕"/>
                  <a:ea typeface="맑은 고딕"/>
                </a:rPr>
                <a:t>2.4 </a:t>
              </a:r>
              <a:r>
                <a:rPr lang="ko-KR" altLang="en-US" sz="900" b="1" dirty="0" smtClean="0">
                  <a:latin typeface="맑은 고딕"/>
                  <a:ea typeface="맑은 고딕"/>
                </a:rPr>
                <a:t>정보 등록 관리</a:t>
              </a:r>
              <a:endParaRPr lang="ko-KR" altLang="en-US" sz="900" dirty="0">
                <a:latin typeface="맑은 고딕"/>
                <a:ea typeface="맑은 고딕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864768" y="3212069"/>
            <a:ext cx="1399706" cy="269875"/>
            <a:chOff x="4737120" y="3275903"/>
            <a:chExt cx="1399706" cy="269875"/>
          </a:xfrm>
        </p:grpSpPr>
        <p:sp>
          <p:nvSpPr>
            <p:cNvPr id="52" name="Rectangle 257"/>
            <p:cNvSpPr>
              <a:spLocks noChangeArrowheads="1"/>
            </p:cNvSpPr>
            <p:nvPr/>
          </p:nvSpPr>
          <p:spPr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b="1" dirty="0" smtClean="0">
                  <a:latin typeface="맑은 고딕"/>
                  <a:ea typeface="맑은 고딕"/>
                </a:rPr>
                <a:t>2.2 </a:t>
              </a:r>
              <a:r>
                <a:rPr lang="ko-KR" altLang="en-US" sz="900" dirty="0">
                  <a:latin typeface="맑은 고딕"/>
                  <a:ea typeface="맑은 고딕"/>
                </a:rPr>
                <a:t>커뮤니티</a:t>
              </a:r>
              <a:r>
                <a:rPr lang="en-US" altLang="ko-KR" sz="900" b="1" dirty="0">
                  <a:latin typeface="맑은 고딕"/>
                  <a:ea typeface="맑은 고딕"/>
                </a:rPr>
                <a:t> </a:t>
              </a:r>
              <a:endParaRPr lang="ko-KR" altLang="en-US" sz="900" b="1" dirty="0">
                <a:latin typeface="맑은 고딕"/>
                <a:ea typeface="맑은 고딕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61" name="AutoShape 285"/>
          <p:cNvCxnSpPr>
            <a:cxnSpLocks noChangeShapeType="1"/>
            <a:stCxn id="24" idx="2"/>
            <a:endCxn id="59" idx="0"/>
          </p:cNvCxnSpPr>
          <p:nvPr/>
        </p:nvCxnSpPr>
        <p:spPr>
          <a:xfrm rot="16200000" flipH="1">
            <a:off x="4897835" y="2168827"/>
            <a:ext cx="1006690" cy="107940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64" name="AutoShape 285"/>
          <p:cNvCxnSpPr>
            <a:cxnSpLocks noChangeShapeType="1"/>
            <a:stCxn id="24" idx="2"/>
            <a:endCxn id="52" idx="0"/>
          </p:cNvCxnSpPr>
          <p:nvPr/>
        </p:nvCxnSpPr>
        <p:spPr>
          <a:xfrm rot="5400000">
            <a:off x="3709608" y="2060201"/>
            <a:ext cx="1006882" cy="129685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85" name="Text Box 201"/>
          <p:cNvSpPr txBox="1">
            <a:spLocks noChangeArrowheads="1"/>
          </p:cNvSpPr>
          <p:nvPr/>
        </p:nvSpPr>
        <p:spPr>
          <a:xfrm>
            <a:off x="5503160" y="3699405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86" name="AutoShape 259"/>
          <p:cNvCxnSpPr>
            <a:cxnSpLocks noChangeShapeType="1"/>
            <a:endCxn id="85" idx="1"/>
          </p:cNvCxnSpPr>
          <p:nvPr/>
        </p:nvCxnSpPr>
        <p:spPr>
          <a:xfrm rot="16200000" flipH="1">
            <a:off x="5286183" y="3590428"/>
            <a:ext cx="334224" cy="99730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87" name="Text Box 201"/>
          <p:cNvSpPr txBox="1">
            <a:spLocks noChangeArrowheads="1"/>
          </p:cNvSpPr>
          <p:nvPr/>
        </p:nvSpPr>
        <p:spPr>
          <a:xfrm>
            <a:off x="5503160" y="4077072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내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정보 관리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88" name="AutoShape 259"/>
          <p:cNvCxnSpPr>
            <a:cxnSpLocks noChangeShapeType="1"/>
            <a:stCxn id="60" idx="2"/>
            <a:endCxn id="87" idx="1"/>
          </p:cNvCxnSpPr>
          <p:nvPr/>
        </p:nvCxnSpPr>
        <p:spPr>
          <a:xfrm rot="16200000" flipH="1">
            <a:off x="5097350" y="3779261"/>
            <a:ext cx="711891" cy="99730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27" name="Text Box 201"/>
          <p:cNvSpPr txBox="1">
            <a:spLocks noChangeArrowheads="1"/>
          </p:cNvSpPr>
          <p:nvPr/>
        </p:nvSpPr>
        <p:spPr>
          <a:xfrm>
            <a:off x="7861042" y="3727233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2.4.1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일반 관리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28" name="AutoShape 259"/>
          <p:cNvCxnSpPr>
            <a:cxnSpLocks noChangeShapeType="1"/>
            <a:endCxn id="27" idx="1"/>
          </p:cNvCxnSpPr>
          <p:nvPr/>
        </p:nvCxnSpPr>
        <p:spPr>
          <a:xfrm rot="16200000" flipH="1">
            <a:off x="7644065" y="3618256"/>
            <a:ext cx="334224" cy="99730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29" name="Text Box 201"/>
          <p:cNvSpPr txBox="1">
            <a:spLocks noChangeArrowheads="1"/>
          </p:cNvSpPr>
          <p:nvPr/>
        </p:nvSpPr>
        <p:spPr>
          <a:xfrm>
            <a:off x="7861042" y="4104900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2.4.2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데이터 관리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30" name="AutoShape 259"/>
          <p:cNvCxnSpPr>
            <a:cxnSpLocks noChangeShapeType="1"/>
            <a:endCxn id="29" idx="1"/>
          </p:cNvCxnSpPr>
          <p:nvPr/>
        </p:nvCxnSpPr>
        <p:spPr>
          <a:xfrm rot="16200000" flipH="1">
            <a:off x="7455232" y="3807089"/>
            <a:ext cx="711891" cy="99730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grpSp>
        <p:nvGrpSpPr>
          <p:cNvPr id="58" name="그룹 57"/>
          <p:cNvGrpSpPr/>
          <p:nvPr/>
        </p:nvGrpSpPr>
        <p:grpSpPr>
          <a:xfrm>
            <a:off x="5241032" y="3211877"/>
            <a:ext cx="1399706" cy="269875"/>
            <a:chOff x="6759030" y="3275903"/>
            <a:chExt cx="1399706" cy="269875"/>
          </a:xfrm>
        </p:grpSpPr>
        <p:sp>
          <p:nvSpPr>
            <p:cNvPr id="60" name="직사각형 59"/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Rectangle 257"/>
            <p:cNvSpPr>
              <a:spLocks noChangeArrowheads="1"/>
            </p:cNvSpPr>
            <p:nvPr/>
          </p:nvSpPr>
          <p:spPr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b="1" dirty="0" smtClean="0">
                  <a:latin typeface="맑은 고딕"/>
                  <a:ea typeface="맑은 고딕"/>
                </a:rPr>
                <a:t>2.3 </a:t>
              </a:r>
              <a:r>
                <a:rPr lang="ko-KR" altLang="en-US" sz="900" b="1" dirty="0">
                  <a:latin typeface="맑은 고딕"/>
                  <a:ea typeface="맑은 고딕"/>
                </a:rPr>
                <a:t>회원</a:t>
              </a:r>
            </a:p>
          </p:txBody>
        </p:sp>
      </p:grpSp>
      <p:sp>
        <p:nvSpPr>
          <p:cNvPr id="31" name="Text Box 201"/>
          <p:cNvSpPr txBox="1">
            <a:spLocks noChangeArrowheads="1"/>
          </p:cNvSpPr>
          <p:nvPr/>
        </p:nvSpPr>
        <p:spPr>
          <a:xfrm>
            <a:off x="3108514" y="3699429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2.2.1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홍보 글 등록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관리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32" name="AutoShape 259"/>
          <p:cNvCxnSpPr>
            <a:cxnSpLocks noChangeShapeType="1"/>
            <a:endCxn id="31" idx="1"/>
          </p:cNvCxnSpPr>
          <p:nvPr/>
        </p:nvCxnSpPr>
        <p:spPr>
          <a:xfrm rot="16200000" flipH="1">
            <a:off x="2891537" y="3590452"/>
            <a:ext cx="334224" cy="99730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33" name="Text Box 201"/>
          <p:cNvSpPr txBox="1">
            <a:spLocks noChangeArrowheads="1"/>
          </p:cNvSpPr>
          <p:nvPr/>
        </p:nvSpPr>
        <p:spPr>
          <a:xfrm>
            <a:off x="3108514" y="4077095"/>
            <a:ext cx="1394056" cy="32478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2.2.2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/>
                <a:ea typeface="맑은 고딕"/>
              </a:rPr>
              <a:t>일반 회원 게시물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/>
                <a:ea typeface="맑은 고딕"/>
              </a:rPr>
              <a:t>관리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34" name="AutoShape 259"/>
          <p:cNvCxnSpPr>
            <a:cxnSpLocks noChangeShapeType="1"/>
            <a:endCxn id="33" idx="1"/>
          </p:cNvCxnSpPr>
          <p:nvPr/>
        </p:nvCxnSpPr>
        <p:spPr>
          <a:xfrm rot="16200000" flipH="1">
            <a:off x="2675507" y="3806481"/>
            <a:ext cx="766284" cy="99730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</p:spTree>
    <p:extLst>
      <p:ext uri="{BB962C8B-B14F-4D97-AF65-F5344CB8AC3E}">
        <p14:creationId xmlns:p14="http://schemas.microsoft.com/office/powerpoint/2010/main" val="1268519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71298"/>
              </p:ext>
            </p:extLst>
          </p:nvPr>
        </p:nvGraphicFramePr>
        <p:xfrm>
          <a:off x="27305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Task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519031" y="231373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664" y="3731846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 목록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600" y="4276078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7.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홍보 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상세 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4520765" y="5529730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 완료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508912" y="2075458"/>
            <a:ext cx="1121877" cy="2190897"/>
          </a:xfrm>
          <a:prstGeom prst="bentConnector3">
            <a:avLst>
              <a:gd name="adj1" fmla="val 4779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191ADD8B-4899-4742-9E7A-81B0F4BB95B9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 rot="5400000">
            <a:off x="4418615" y="3161244"/>
            <a:ext cx="1107063" cy="45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33" idx="2"/>
            <a:endCxn id="85" idx="0"/>
          </p:cNvCxnSpPr>
          <p:nvPr/>
        </p:nvCxnSpPr>
        <p:spPr>
          <a:xfrm rot="16200000" flipH="1">
            <a:off x="3696046" y="4249640"/>
            <a:ext cx="969550" cy="1590630"/>
          </a:xfrm>
          <a:prstGeom prst="bentConnector3">
            <a:avLst>
              <a:gd name="adj1" fmla="val 525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5400000">
            <a:off x="3624495" y="2367124"/>
            <a:ext cx="1107063" cy="159275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4886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latinLnBrk="0" hangingPunct="0"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문화 정보 조회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015" y="3717032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공연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전시 게시판 목록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871" y="429047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공연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전시 게시물 상세 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2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3275127" y="4180094"/>
            <a:ext cx="216902" cy="38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9" idx="2"/>
            <a:endCxn id="57" idx="0"/>
          </p:cNvCxnSpPr>
          <p:nvPr/>
        </p:nvCxnSpPr>
        <p:spPr>
          <a:xfrm flipH="1">
            <a:off x="7161235" y="4001553"/>
            <a:ext cx="4064" cy="2745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33" idx="1"/>
            <a:endCxn id="32" idx="1"/>
          </p:cNvCxnSpPr>
          <p:nvPr/>
        </p:nvCxnSpPr>
        <p:spPr>
          <a:xfrm rot="10800000">
            <a:off x="2898015" y="3895303"/>
            <a:ext cx="3856" cy="530025"/>
          </a:xfrm>
          <a:prstGeom prst="bentConnector3">
            <a:avLst>
              <a:gd name="adj1" fmla="val 602842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57" idx="2"/>
            <a:endCxn id="85" idx="0"/>
          </p:cNvCxnSpPr>
          <p:nvPr/>
        </p:nvCxnSpPr>
        <p:spPr>
          <a:xfrm rot="5400000">
            <a:off x="5576714" y="3945208"/>
            <a:ext cx="983945" cy="2185099"/>
          </a:xfrm>
          <a:prstGeom prst="bentConnector3">
            <a:avLst>
              <a:gd name="adj1" fmla="val 5418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57" idx="3"/>
            <a:endCxn id="19" idx="3"/>
          </p:cNvCxnSpPr>
          <p:nvPr/>
        </p:nvCxnSpPr>
        <p:spPr>
          <a:xfrm flipV="1">
            <a:off x="7644870" y="3866700"/>
            <a:ext cx="4064" cy="544232"/>
          </a:xfrm>
          <a:prstGeom prst="bentConnector3">
            <a:avLst>
              <a:gd name="adj1" fmla="val 5725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79638" y="3933056"/>
            <a:ext cx="113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목록 버튼 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클릭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72680" y="3892986"/>
            <a:ext cx="113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탭 메뉴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선택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55" y="371703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후기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 목록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191" y="4261264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후기 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상세 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4965826" y="3986739"/>
            <a:ext cx="4064" cy="2745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4" idx="3"/>
            <a:endCxn id="30" idx="3"/>
          </p:cNvCxnSpPr>
          <p:nvPr/>
        </p:nvCxnSpPr>
        <p:spPr>
          <a:xfrm flipV="1">
            <a:off x="5449461" y="3851886"/>
            <a:ext cx="4064" cy="544232"/>
          </a:xfrm>
          <a:prstGeom prst="bentConnector3">
            <a:avLst>
              <a:gd name="adj1" fmla="val 5725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4319" y="3933056"/>
            <a:ext cx="113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목록 버튼 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클릭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4" idx="2"/>
            <a:endCxn id="85" idx="0"/>
          </p:cNvCxnSpPr>
          <p:nvPr/>
        </p:nvCxnSpPr>
        <p:spPr>
          <a:xfrm>
            <a:off x="4965826" y="4530971"/>
            <a:ext cx="10310" cy="9987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210" y="369518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9.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문화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지도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146" y="423941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10.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지도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상세 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433327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8.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결과 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4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5" idx="2"/>
            <a:endCxn id="53" idx="0"/>
          </p:cNvCxnSpPr>
          <p:nvPr/>
        </p:nvCxnSpPr>
        <p:spPr>
          <a:xfrm rot="5400000">
            <a:off x="2255636" y="1614505"/>
            <a:ext cx="1723303" cy="3714231"/>
          </a:xfrm>
          <a:prstGeom prst="bentConnector3">
            <a:avLst>
              <a:gd name="adj1" fmla="val 3135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16200000" flipH="1">
            <a:off x="6339517" y="1244853"/>
            <a:ext cx="1085212" cy="381544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8785781" y="3964888"/>
            <a:ext cx="4064" cy="2745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50" idx="2"/>
            <a:endCxn id="85" idx="0"/>
          </p:cNvCxnSpPr>
          <p:nvPr/>
        </p:nvCxnSpPr>
        <p:spPr>
          <a:xfrm rot="5400000">
            <a:off x="6370654" y="3114603"/>
            <a:ext cx="1020610" cy="3809645"/>
          </a:xfrm>
          <a:prstGeom prst="bentConnector3">
            <a:avLst>
              <a:gd name="adj1" fmla="val 5484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rot="16200000" flipH="1">
            <a:off x="2654778" y="3208371"/>
            <a:ext cx="926751" cy="37159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2425" y="3509360"/>
            <a:ext cx="1139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키워드 검색</a:t>
            </a:r>
          </a:p>
        </p:txBody>
      </p:sp>
    </p:spTree>
    <p:extLst>
      <p:ext uri="{BB962C8B-B14F-4D97-AF65-F5344CB8AC3E}">
        <p14:creationId xmlns:p14="http://schemas.microsoft.com/office/powerpoint/2010/main" val="42157063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23247"/>
              </p:ext>
            </p:extLst>
          </p:nvPr>
        </p:nvGraphicFramePr>
        <p:xfrm>
          <a:off x="27305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홍보 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Task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562991" y="2480793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 게시판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4808984" y="549039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5400000">
            <a:off x="4907908" y="2886497"/>
            <a:ext cx="219929" cy="9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9974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latinLnBrk="0" hangingPunct="0"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게시물 등록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746" y="2996952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030" y="3933056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 작성 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2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5400000">
            <a:off x="4059241" y="2974915"/>
            <a:ext cx="579565" cy="133671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3075791" y="4228185"/>
            <a:ext cx="630297" cy="57945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578" y="4833060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872" y="483306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삭제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6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rot="16200000" flipH="1">
            <a:off x="3667437" y="4215991"/>
            <a:ext cx="630298" cy="6038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rot="16200000" flipH="1">
            <a:off x="3988972" y="4215008"/>
            <a:ext cx="387624" cy="21631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38" idx="2"/>
            <a:endCxn id="85" idx="0"/>
          </p:cNvCxnSpPr>
          <p:nvPr/>
        </p:nvCxnSpPr>
        <p:spPr>
          <a:xfrm rot="16200000" flipH="1">
            <a:off x="4580620" y="4806655"/>
            <a:ext cx="387623" cy="97984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978" y="431142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 상세 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3995" y="498538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댓글 등록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관리</a:t>
            </a:r>
          </a:p>
        </p:txBody>
      </p:sp>
      <p:cxnSp>
        <p:nvCxnSpPr>
          <p:cNvPr id="8" name="꺾인 연결선 7"/>
          <p:cNvCxnSpPr>
            <a:stCxn id="23" idx="2"/>
            <a:endCxn id="85" idx="0"/>
          </p:cNvCxnSpPr>
          <p:nvPr/>
        </p:nvCxnSpPr>
        <p:spPr>
          <a:xfrm rot="5400000">
            <a:off x="5528353" y="4317130"/>
            <a:ext cx="909263" cy="1437258"/>
          </a:xfrm>
          <a:prstGeom prst="bentConnector3">
            <a:avLst>
              <a:gd name="adj1" fmla="val 7900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2" idx="2"/>
            <a:endCxn id="23" idx="0"/>
          </p:cNvCxnSpPr>
          <p:nvPr/>
        </p:nvCxnSpPr>
        <p:spPr>
          <a:xfrm rot="16200000" flipH="1">
            <a:off x="5380532" y="2990340"/>
            <a:ext cx="957930" cy="1684232"/>
          </a:xfrm>
          <a:prstGeom prst="bentConnector3">
            <a:avLst>
              <a:gd name="adj1" fmla="val 3072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47557" y="3398093"/>
            <a:ext cx="916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홍보 글 등록 선택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05128" y="339035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등록 글 선택</a:t>
            </a:r>
          </a:p>
        </p:txBody>
      </p:sp>
    </p:spTree>
    <p:extLst>
      <p:ext uri="{BB962C8B-B14F-4D97-AF65-F5344CB8AC3E}">
        <p14:creationId xmlns:p14="http://schemas.microsoft.com/office/powerpoint/2010/main" val="686293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05294"/>
              </p:ext>
            </p:extLst>
          </p:nvPr>
        </p:nvGraphicFramePr>
        <p:xfrm>
          <a:off x="27305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일반 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Task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575376" y="231373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4597295" y="558901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>
            <a:off x="3368824" y="3538763"/>
            <a:ext cx="1186729" cy="64807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639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latinLnBrk="0" hangingPunct="0"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</a:rPr>
                        <a:t>일반 회원 게시물</a:t>
                      </a: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</a:rPr>
                        <a:t>등록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</a:rPr>
                        <a:t>관리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554" y="3360493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후기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2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 rot="16200000" flipH="1">
            <a:off x="5767202" y="1873513"/>
            <a:ext cx="673256" cy="214616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endCxn id="53" idx="0"/>
          </p:cNvCxnSpPr>
          <p:nvPr/>
        </p:nvCxnSpPr>
        <p:spPr>
          <a:xfrm rot="5400000">
            <a:off x="2212269" y="3989071"/>
            <a:ext cx="372283" cy="98033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608" y="4665380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212" y="466538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7.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삭제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279" y="3283225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공연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전시 게시판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6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endCxn id="38" idx="0"/>
          </p:cNvCxnSpPr>
          <p:nvPr/>
        </p:nvCxnSpPr>
        <p:spPr>
          <a:xfrm rot="16200000" flipH="1">
            <a:off x="3186070" y="3995604"/>
            <a:ext cx="372284" cy="96727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rot="16200000" flipH="1">
            <a:off x="3153488" y="3689841"/>
            <a:ext cx="653932" cy="314442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39" idx="2"/>
            <a:endCxn id="21" idx="3"/>
          </p:cNvCxnSpPr>
          <p:nvPr/>
        </p:nvCxnSpPr>
        <p:spPr>
          <a:xfrm rot="5400000">
            <a:off x="6076334" y="3086254"/>
            <a:ext cx="547071" cy="165409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38" idx="2"/>
            <a:endCxn id="85" idx="0"/>
          </p:cNvCxnSpPr>
          <p:nvPr/>
        </p:nvCxnSpPr>
        <p:spPr>
          <a:xfrm rot="16200000" flipH="1">
            <a:off x="4127291" y="4663643"/>
            <a:ext cx="653931" cy="119681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679" y="3328692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553" y="4008565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게시물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상세 화면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stCxn id="20" idx="2"/>
            <a:endCxn id="21" idx="0"/>
          </p:cNvCxnSpPr>
          <p:nvPr/>
        </p:nvCxnSpPr>
        <p:spPr>
          <a:xfrm>
            <a:off x="5033314" y="3685231"/>
            <a:ext cx="5874" cy="3233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554" y="3936557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후기 작성 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5" name="직선 화살표 연결선 14"/>
          <p:cNvCxnSpPr>
            <a:stCxn id="32" idx="2"/>
            <a:endCxn id="35" idx="0"/>
          </p:cNvCxnSpPr>
          <p:nvPr/>
        </p:nvCxnSpPr>
        <p:spPr>
          <a:xfrm>
            <a:off x="2885189" y="3717032"/>
            <a:ext cx="0" cy="2195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2"/>
            <a:endCxn id="85" idx="0"/>
          </p:cNvCxnSpPr>
          <p:nvPr/>
        </p:nvCxnSpPr>
        <p:spPr>
          <a:xfrm>
            <a:off x="5039188" y="4365104"/>
            <a:ext cx="13478" cy="12239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5" idx="2"/>
            <a:endCxn id="32" idx="0"/>
          </p:cNvCxnSpPr>
          <p:nvPr/>
        </p:nvCxnSpPr>
        <p:spPr>
          <a:xfrm rot="5400000">
            <a:off x="3582706" y="1912452"/>
            <a:ext cx="750524" cy="2145558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5" idx="2"/>
            <a:endCxn id="20" idx="0"/>
          </p:cNvCxnSpPr>
          <p:nvPr/>
        </p:nvCxnSpPr>
        <p:spPr>
          <a:xfrm>
            <a:off x="5030747" y="2609969"/>
            <a:ext cx="2567" cy="71872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25008" y="46653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댓글 등록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686038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16323"/>
              </p:ext>
            </p:extLst>
          </p:nvPr>
        </p:nvGraphicFramePr>
        <p:xfrm>
          <a:off x="27305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Task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096563" y="2685358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 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5106596" y="5365018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후 메인 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5" idx="2"/>
            <a:endCxn id="53" idx="0"/>
          </p:cNvCxnSpPr>
          <p:nvPr/>
        </p:nvCxnSpPr>
        <p:spPr>
          <a:xfrm rot="16200000" flipH="1">
            <a:off x="4543279" y="2990242"/>
            <a:ext cx="1024441" cy="100713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5" idx="2"/>
            <a:endCxn id="32" idx="1"/>
          </p:cNvCxnSpPr>
          <p:nvPr/>
        </p:nvCxnSpPr>
        <p:spPr>
          <a:xfrm rot="5400000">
            <a:off x="3008726" y="2597268"/>
            <a:ext cx="1158888" cy="1927529"/>
          </a:xfrm>
          <a:prstGeom prst="bentConnector4">
            <a:avLst>
              <a:gd name="adj1" fmla="val 44585"/>
              <a:gd name="adj2" fmla="val 11186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6529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latinLnBrk="0" hangingPunct="0"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405" y="3962206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가입 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2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3" idx="3"/>
            <a:endCxn id="37" idx="1"/>
          </p:cNvCxnSpPr>
          <p:nvPr/>
        </p:nvCxnSpPr>
        <p:spPr>
          <a:xfrm flipV="1">
            <a:off x="6042700" y="3860171"/>
            <a:ext cx="960685" cy="2807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42700" y="5313596"/>
            <a:ext cx="121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내 정보 메뉴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회원 닉네임 표시</a:t>
            </a: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30" y="4006029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066" y="4395008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4.PW 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찾기 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385" y="372531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3.ID 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찾기 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6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36" idx="3"/>
            <a:endCxn id="53" idx="0"/>
          </p:cNvCxnSpPr>
          <p:nvPr/>
        </p:nvCxnSpPr>
        <p:spPr>
          <a:xfrm flipH="1" flipV="1">
            <a:off x="5559065" y="4006029"/>
            <a:ext cx="2418271" cy="523833"/>
          </a:xfrm>
          <a:prstGeom prst="bentConnector4">
            <a:avLst>
              <a:gd name="adj1" fmla="val -9453"/>
              <a:gd name="adj2" fmla="val 19735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37" idx="3"/>
            <a:endCxn id="53" idx="0"/>
          </p:cNvCxnSpPr>
          <p:nvPr/>
        </p:nvCxnSpPr>
        <p:spPr>
          <a:xfrm flipH="1">
            <a:off x="5559065" y="3860171"/>
            <a:ext cx="2411590" cy="145858"/>
          </a:xfrm>
          <a:prstGeom prst="bentConnector4">
            <a:avLst>
              <a:gd name="adj1" fmla="val -9479"/>
              <a:gd name="adj2" fmla="val -2533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3" idx="3"/>
            <a:endCxn id="36" idx="1"/>
          </p:cNvCxnSpPr>
          <p:nvPr/>
        </p:nvCxnSpPr>
        <p:spPr>
          <a:xfrm>
            <a:off x="6042700" y="4140883"/>
            <a:ext cx="967366" cy="38897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rot="16200000" flipH="1">
            <a:off x="5015875" y="4818926"/>
            <a:ext cx="1089282" cy="29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2" idx="3"/>
            <a:endCxn id="53" idx="1"/>
          </p:cNvCxnSpPr>
          <p:nvPr/>
        </p:nvCxnSpPr>
        <p:spPr>
          <a:xfrm>
            <a:off x="3591675" y="4140476"/>
            <a:ext cx="1483755" cy="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19177" y="4012492"/>
            <a:ext cx="121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이름</a:t>
            </a:r>
            <a:r>
              <a:rPr lang="en-US" altLang="ko-KR" sz="1000" dirty="0" smtClean="0">
                <a:latin typeface="+mj-ea"/>
                <a:ea typeface="+mj-ea"/>
              </a:rPr>
              <a:t>,</a:t>
            </a:r>
            <a:r>
              <a:rPr lang="ko-KR" altLang="en-US" sz="1000" dirty="0" smtClean="0">
                <a:latin typeface="+mj-ea"/>
                <a:ea typeface="+mj-ea"/>
              </a:rPr>
              <a:t>전화번호로 확인 후 표시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00872" y="4168562"/>
            <a:ext cx="12145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메뉴 선택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85430" y="4654247"/>
            <a:ext cx="192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이메일</a:t>
            </a:r>
            <a:r>
              <a:rPr lang="en-US" altLang="ko-KR" sz="1000" dirty="0" smtClean="0">
                <a:latin typeface="+mj-ea"/>
                <a:ea typeface="+mj-ea"/>
              </a:rPr>
              <a:t>,</a:t>
            </a:r>
            <a:r>
              <a:rPr lang="ko-KR" altLang="en-US" sz="1000" dirty="0" smtClean="0">
                <a:latin typeface="+mj-ea"/>
                <a:ea typeface="+mj-ea"/>
              </a:rPr>
              <a:t>전화번호로 확인 후 인증 메일 발송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ko-KR" altLang="en-US" sz="1000" dirty="0" smtClean="0">
                <a:latin typeface="+mj-ea"/>
                <a:ea typeface="+mj-ea"/>
              </a:rPr>
              <a:t>이후 재설정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ko-KR" altLang="en-US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93368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77096"/>
              </p:ext>
            </p:extLst>
          </p:nvPr>
        </p:nvGraphicFramePr>
        <p:xfrm>
          <a:off x="27305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Task Flow Chart</a:t>
            </a:r>
            <a:endParaRPr lang="ko-KR" altLang="en-US" dirty="0"/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9099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latinLnBrk="0" hangingPunct="0"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519031" y="231373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4520765" y="5529730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 완료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38" y="3181257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비밀번호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확인 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983" y="4575608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8.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탈퇴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화면 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106" y="3166145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내가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쓴 댓글 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6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16200000" flipH="1">
            <a:off x="5984983" y="1599387"/>
            <a:ext cx="556176" cy="257733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086" y="3164415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내가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쓴 글 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126" y="3151778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좋아요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목록 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9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16200000" flipH="1">
            <a:off x="6728177" y="856193"/>
            <a:ext cx="541809" cy="40493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2672044" y="878899"/>
            <a:ext cx="571288" cy="403342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 rot="5400000">
            <a:off x="5260416" y="3238405"/>
            <a:ext cx="2007046" cy="2575605"/>
          </a:xfrm>
          <a:prstGeom prst="bentConnector3">
            <a:avLst>
              <a:gd name="adj1" fmla="val 7201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>
          <a:xfrm rot="5400000">
            <a:off x="5989243" y="2495211"/>
            <a:ext cx="2021413" cy="4047625"/>
          </a:xfrm>
          <a:prstGeom prst="bentConnector3">
            <a:avLst>
              <a:gd name="adj1" fmla="val 7236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 rot="16200000" flipH="1">
            <a:off x="2390538" y="2944132"/>
            <a:ext cx="1136032" cy="40351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74" y="515153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9.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 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페이지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38" y="4037159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7.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수정 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>
            <a:stCxn id="23" idx="2"/>
            <a:endCxn id="37" idx="0"/>
          </p:cNvCxnSpPr>
          <p:nvPr/>
        </p:nvCxnSpPr>
        <p:spPr>
          <a:xfrm>
            <a:off x="940973" y="3537796"/>
            <a:ext cx="0" cy="49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622" y="3158350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0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21" idx="2"/>
            <a:endCxn id="39" idx="0"/>
          </p:cNvCxnSpPr>
          <p:nvPr/>
        </p:nvCxnSpPr>
        <p:spPr>
          <a:xfrm rot="5400000">
            <a:off x="4119140" y="2303087"/>
            <a:ext cx="548381" cy="116214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39" idx="2"/>
            <a:endCxn id="22" idx="0"/>
          </p:cNvCxnSpPr>
          <p:nvPr/>
        </p:nvCxnSpPr>
        <p:spPr>
          <a:xfrm rot="16200000" flipH="1">
            <a:off x="3386776" y="3940369"/>
            <a:ext cx="2014841" cy="1163879"/>
          </a:xfrm>
          <a:prstGeom prst="bentConnector3">
            <a:avLst>
              <a:gd name="adj1" fmla="val 7243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983" y="4037159"/>
            <a:ext cx="967270" cy="3565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비밀번호 확인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3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rot="16200000" flipH="1">
            <a:off x="5249838" y="2334532"/>
            <a:ext cx="554446" cy="110531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4523541" y="3973549"/>
            <a:ext cx="2008776" cy="1103586"/>
          </a:xfrm>
          <a:prstGeom prst="bentConnector3">
            <a:avLst>
              <a:gd name="adj1" fmla="val 7199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7" idx="3"/>
            <a:endCxn id="42" idx="1"/>
          </p:cNvCxnSpPr>
          <p:nvPr/>
        </p:nvCxnSpPr>
        <p:spPr>
          <a:xfrm>
            <a:off x="1424608" y="4215429"/>
            <a:ext cx="252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2" idx="2"/>
            <a:endCxn id="24" idx="0"/>
          </p:cNvCxnSpPr>
          <p:nvPr/>
        </p:nvCxnSpPr>
        <p:spPr>
          <a:xfrm>
            <a:off x="2160618" y="4393698"/>
            <a:ext cx="0" cy="18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4" idx="2"/>
            <a:endCxn id="36" idx="0"/>
          </p:cNvCxnSpPr>
          <p:nvPr/>
        </p:nvCxnSpPr>
        <p:spPr>
          <a:xfrm>
            <a:off x="2160618" y="4845315"/>
            <a:ext cx="4991" cy="30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24" idx="3"/>
            <a:endCxn id="39" idx="1"/>
          </p:cNvCxnSpPr>
          <p:nvPr/>
        </p:nvCxnSpPr>
        <p:spPr>
          <a:xfrm flipV="1">
            <a:off x="2644253" y="3336620"/>
            <a:ext cx="684369" cy="13738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3" idx="3"/>
            <a:endCxn id="39" idx="1"/>
          </p:cNvCxnSpPr>
          <p:nvPr/>
        </p:nvCxnSpPr>
        <p:spPr>
          <a:xfrm flipV="1">
            <a:off x="1424608" y="3336620"/>
            <a:ext cx="1904014" cy="2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666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37832"/>
              </p:ext>
            </p:extLst>
          </p:nvPr>
        </p:nvGraphicFramePr>
        <p:xfrm>
          <a:off x="27305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Task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565437" y="231373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 메뉴 선택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4567171" y="5529730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로그아웃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 rot="5400000">
            <a:off x="3583330" y="2711404"/>
            <a:ext cx="833549" cy="204960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4337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latinLnBrk="0" hangingPunct="0"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정보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666" y="4152982"/>
            <a:ext cx="967270" cy="4281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이미지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 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2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807" y="4177569"/>
            <a:ext cx="967270" cy="40355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공공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데이터 처리 결과 화면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4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17" idx="2"/>
            <a:endCxn id="72" idx="0"/>
          </p:cNvCxnSpPr>
          <p:nvPr/>
        </p:nvCxnSpPr>
        <p:spPr>
          <a:xfrm rot="16200000" flipH="1">
            <a:off x="5609106" y="2735233"/>
            <a:ext cx="858136" cy="20265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72" idx="2"/>
            <a:endCxn id="85" idx="0"/>
          </p:cNvCxnSpPr>
          <p:nvPr/>
        </p:nvCxnSpPr>
        <p:spPr>
          <a:xfrm rot="5400000">
            <a:off x="5562691" y="4040979"/>
            <a:ext cx="948602" cy="202890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32" idx="2"/>
            <a:endCxn id="85" idx="0"/>
          </p:cNvCxnSpPr>
          <p:nvPr/>
        </p:nvCxnSpPr>
        <p:spPr>
          <a:xfrm rot="16200000" flipH="1">
            <a:off x="3524620" y="4031808"/>
            <a:ext cx="948602" cy="204724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66808" y="346093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이미지 등록 선택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25208" y="346093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공공 데이터 요청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272" y="2891287"/>
            <a:ext cx="967270" cy="4281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관리자 화면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>
            <a:stCxn id="5" idx="2"/>
            <a:endCxn id="17" idx="0"/>
          </p:cNvCxnSpPr>
          <p:nvPr/>
        </p:nvCxnSpPr>
        <p:spPr>
          <a:xfrm>
            <a:off x="5020808" y="2609969"/>
            <a:ext cx="4099" cy="2813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576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61757</TotalTime>
  <Words>768</Words>
  <Application>Microsoft Office PowerPoint</Application>
  <PresentationFormat>A4 용지(210x297mm)</PresentationFormat>
  <Paragraphs>259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맑은 고딕</vt:lpstr>
      <vt:lpstr>Arial</vt:lpstr>
      <vt:lpstr>Wingdings</vt:lpstr>
      <vt:lpstr>Office 테마</vt:lpstr>
      <vt:lpstr>태스크 플로우</vt:lpstr>
      <vt:lpstr>구조도(사이트맵)</vt:lpstr>
      <vt:lpstr>태스크 플로우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(산출물) Flow Chart 작성 범례 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mypc</cp:lastModifiedBy>
  <cp:revision>5744</cp:revision>
  <dcterms:created xsi:type="dcterms:W3CDTF">2007-10-15T08:30:37Z</dcterms:created>
  <dcterms:modified xsi:type="dcterms:W3CDTF">2022-07-14T00:48:30Z</dcterms:modified>
</cp:coreProperties>
</file>