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18" r:id="rId2"/>
    <p:sldId id="276" r:id="rId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6559" autoAdjust="0"/>
  </p:normalViewPr>
  <p:slideViewPr>
    <p:cSldViewPr snapToGrid="0">
      <p:cViewPr>
        <p:scale>
          <a:sx n="125" d="100"/>
          <a:sy n="125" d="100"/>
        </p:scale>
        <p:origin x="90" y="90"/>
      </p:cViewPr>
      <p:guideLst>
        <p:guide orient="horz" pos="2160"/>
        <p:guide pos="30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9A41333-C986-4AC6-9EA5-5A3377DC91C6}" type="datetime1">
              <a:rPr lang="ko-KR" altLang="en-US" smtClean="0"/>
              <a:t>2022-09-30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462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42"/>
          <p:cNvSpPr/>
          <p:nvPr userDrawn="1"/>
        </p:nvSpPr>
        <p:spPr>
          <a:xfrm>
            <a:off x="-1" y="-1"/>
            <a:ext cx="7762164" cy="3165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67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모서리가 둥근 직사각형 165"/>
          <p:cNvSpPr/>
          <p:nvPr userDrawn="1"/>
        </p:nvSpPr>
        <p:spPr>
          <a:xfrm>
            <a:off x="7762162" y="-1"/>
            <a:ext cx="2143837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모서리가 둥근 직사각형 42"/>
          <p:cNvSpPr/>
          <p:nvPr userDrawn="1"/>
        </p:nvSpPr>
        <p:spPr>
          <a:xfrm>
            <a:off x="43521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67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 userDrawn="1"/>
        </p:nvCxnSpPr>
        <p:spPr>
          <a:xfrm>
            <a:off x="7762519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3" y="333"/>
            <a:ext cx="7545288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92" b="1" dirty="0"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/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762162" y="-1"/>
            <a:ext cx="2143837" cy="3063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sz="1192" b="1" dirty="0"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Description</a:t>
            </a:r>
            <a:endParaRPr lang="ko-KR" altLang="en-US" sz="1192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973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73052" y="720092"/>
            <a:ext cx="9359900" cy="5733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3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300" b="1"/>
            </a:lvl2pPr>
            <a:lvl3pPr>
              <a:buFontTx/>
              <a:buNone/>
              <a:defRPr sz="1733"/>
            </a:lvl3pPr>
            <a:lvl4pPr>
              <a:buFontTx/>
              <a:buNone/>
              <a:defRPr sz="1517"/>
            </a:lvl4pPr>
            <a:lvl5pPr>
              <a:buFontTx/>
              <a:buNone/>
              <a:defRPr sz="1517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73052" y="1628775"/>
            <a:ext cx="9359900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3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300" b="1"/>
            </a:lvl2pPr>
            <a:lvl3pPr>
              <a:buFontTx/>
              <a:buNone/>
              <a:defRPr sz="1733"/>
            </a:lvl3pPr>
            <a:lvl4pPr>
              <a:buFontTx/>
              <a:buNone/>
              <a:defRPr sz="1517"/>
            </a:lvl4pPr>
            <a:lvl5pPr>
              <a:buFontTx/>
              <a:buNone/>
              <a:defRPr sz="1517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3052" y="692156"/>
            <a:ext cx="93599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733" b="1" baseline="0">
                <a:latin typeface="Arial" pitchFamily="34" charset="0"/>
                <a:ea typeface="맑은 고딕" pitchFamily="50" charset="-127"/>
              </a:defRPr>
            </a:lvl1pPr>
            <a:lvl2pPr marL="385227" indent="-187454">
              <a:buFont typeface="Wingdings" pitchFamily="2" charset="2"/>
              <a:buChar char="§"/>
              <a:defRPr sz="1733" b="1"/>
            </a:lvl2pPr>
            <a:lvl3pPr marL="583000" indent="-197774">
              <a:buFont typeface="Arial" pitchFamily="34" charset="0"/>
              <a:buChar char="•"/>
              <a:defRPr sz="1733" b="1"/>
            </a:lvl3pPr>
            <a:lvl4pPr marL="780771" indent="-197774">
              <a:defRPr sz="1733" b="1"/>
            </a:lvl4pPr>
            <a:lvl5pPr marL="966505" indent="-185734">
              <a:defRPr sz="1733" b="1"/>
            </a:lvl5pPr>
          </a:lstStyle>
          <a:p>
            <a:pPr lvl="0"/>
            <a:r>
              <a:rPr lang="ko-KR" altLang="en-US" dirty="0" smtClean="0"/>
              <a:t>헤드라인 메시지를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7" y="1628800"/>
            <a:ext cx="4320481" cy="4104456"/>
          </a:xfrm>
          <a:prstGeom prst="rect">
            <a:avLst/>
          </a:prstGeom>
        </p:spPr>
        <p:txBody>
          <a:bodyPr lIns="0" tIns="0" rIns="0" bIns="0" anchor="t"/>
          <a:lstStyle>
            <a:lvl1pPr marL="385227" indent="-385227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lt"/>
              <a:buAutoNum type="arabicPeriod"/>
              <a:defRPr sz="1950" b="1" baseline="0">
                <a:latin typeface="Arial" pitchFamily="34" charset="0"/>
                <a:ea typeface="맑은 고딕" pitchFamily="50" charset="-127"/>
              </a:defRPr>
            </a:lvl1pPr>
            <a:lvl2pPr marL="567521" indent="-276882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lt"/>
              <a:buAutoNum type="arabicParenR"/>
              <a:defRPr sz="1950" b="1" baseline="0">
                <a:latin typeface="Arial" pitchFamily="34" charset="0"/>
                <a:ea typeface="맑은 고딕" pitchFamily="50" charset="-127"/>
              </a:defRPr>
            </a:lvl2pPr>
            <a:lvl3pPr marL="873638" indent="-290640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ea"/>
              <a:buAutoNum type="circleNumDbPlain"/>
              <a:defRPr sz="1950" b="1" baseline="0">
                <a:latin typeface="Arial" pitchFamily="34" charset="0"/>
                <a:ea typeface="맑은 고딕" pitchFamily="50" charset="-127"/>
              </a:defRPr>
            </a:lvl3pPr>
            <a:lvl4pPr marL="1071411" indent="-197774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defRPr sz="1950" b="1" baseline="0">
                <a:latin typeface="Arial" pitchFamily="34" charset="0"/>
                <a:ea typeface="맑은 고딕" pitchFamily="50" charset="-127"/>
              </a:defRPr>
            </a:lvl4pPr>
            <a:lvl5pPr marL="1258864" indent="-187454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defRPr sz="195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목차 </a:t>
            </a:r>
            <a:r>
              <a:rPr lang="en-US" altLang="ko-KR" dirty="0" smtClean="0"/>
              <a:t>2</a:t>
            </a:r>
          </a:p>
          <a:p>
            <a:pPr lvl="2"/>
            <a:r>
              <a:rPr lang="ko-KR" altLang="en-US" dirty="0" smtClean="0"/>
              <a:t>목차 </a:t>
            </a:r>
            <a:r>
              <a:rPr lang="en-US" altLang="ko-KR" dirty="0" smtClean="0"/>
              <a:t>3</a:t>
            </a:r>
          </a:p>
          <a:p>
            <a:pPr lvl="3"/>
            <a:r>
              <a:rPr lang="ko-KR" altLang="en-US" dirty="0" smtClean="0"/>
              <a:t>목차 </a:t>
            </a:r>
            <a:r>
              <a:rPr lang="en-US" altLang="ko-KR" dirty="0" smtClean="0"/>
              <a:t>4</a:t>
            </a:r>
          </a:p>
          <a:p>
            <a:pPr lvl="4"/>
            <a:r>
              <a:rPr lang="ko-KR" altLang="en-US" dirty="0" smtClean="0"/>
              <a:t>목차 </a:t>
            </a:r>
            <a:r>
              <a:rPr lang="en-US" altLang="ko-KR" dirty="0" smtClean="0"/>
              <a:t>5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endParaRPr lang="ko-KR" altLang="en-US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5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950" b="1" dirty="0" smtClean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51285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950" b="1" dirty="0" smtClean="0">
                <a:latin typeface="+mj-ea"/>
                <a:ea typeface="+mj-ea"/>
              </a:rPr>
              <a:t>개정 이력</a:t>
            </a:r>
          </a:p>
        </p:txBody>
      </p:sp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49958900"/>
              </p:ext>
            </p:extLst>
          </p:nvPr>
        </p:nvGraphicFramePr>
        <p:xfrm>
          <a:off x="273051" y="908730"/>
          <a:ext cx="9347023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195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6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6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9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2019.06.01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홍길동</a:t>
                      </a:r>
                      <a:endParaRPr kumimoji="0" lang="ko-KR" altLang="en-US" sz="1200" b="0" i="0" u="none" strike="noStrike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742952" y="2133600"/>
            <a:ext cx="8423275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742952" y="3886200"/>
            <a:ext cx="8423275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>
              <a:latin typeface="+mn-lt"/>
              <a:ea typeface="+mn-ea"/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715644" y="4511675"/>
            <a:ext cx="8485832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167" b="1"/>
            </a:lvl1pPr>
          </a:lstStyle>
          <a:p>
            <a:r>
              <a:rPr lang="en-US" altLang="en-US" dirty="0"/>
              <a:t>Click to edit Master subtitle </a:t>
            </a:r>
            <a:r>
              <a:rPr lang="en-US" altLang="en-US" dirty="0" smtClean="0"/>
              <a:t>style</a:t>
            </a:r>
          </a:p>
          <a:p>
            <a:r>
              <a:rPr lang="en-US" altLang="en-US" dirty="0" smtClean="0"/>
              <a:t>Date (style: YYYY.MM.DD.)</a:t>
            </a:r>
            <a:endParaRPr lang="en-US" altLang="en-US" dirty="0"/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flipV="1">
            <a:off x="0" y="6237294"/>
            <a:ext cx="9906000" cy="1936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/>
        </p:spPr>
        <p:txBody>
          <a:bodyPr wrap="none" anchor="ctr"/>
          <a:lstStyle>
            <a:lvl1pPr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1517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463714" y="2317754"/>
            <a:ext cx="6894740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9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346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5" r:id="rId3"/>
    <p:sldLayoutId id="2147483654" r:id="rId4"/>
    <p:sldLayoutId id="2147483650" r:id="rId5"/>
    <p:sldLayoutId id="2147483651" r:id="rId6"/>
    <p:sldLayoutId id="2147483652" r:id="rId7"/>
    <p:sldLayoutId id="2147483653" r:id="rId8"/>
  </p:sldLayoutIdLst>
  <p:hf sldNum="0" hdr="0" ftr="0" dt="0"/>
  <p:txStyles>
    <p:titleStyle>
      <a:lvl1pPr algn="l" defTabSz="990581" rtl="0" eaLnBrk="1" latinLnBrk="1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6" indent="-247646" algn="l" defTabSz="990581" rtl="0" eaLnBrk="1" latinLnBrk="1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36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27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518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810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101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91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82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72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91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81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73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64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55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45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037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328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996004"/>
              </p:ext>
            </p:extLst>
          </p:nvPr>
        </p:nvGraphicFramePr>
        <p:xfrm>
          <a:off x="201478" y="991893"/>
          <a:ext cx="9360975" cy="43551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4025">
                  <a:extLst>
                    <a:ext uri="{9D8B030D-6E8A-4147-A177-3AD203B41FA5}">
                      <a16:colId xmlns:a16="http://schemas.microsoft.com/office/drawing/2014/main" val="2434721396"/>
                    </a:ext>
                  </a:extLst>
                </a:gridCol>
                <a:gridCol w="952740">
                  <a:extLst>
                    <a:ext uri="{9D8B030D-6E8A-4147-A177-3AD203B41FA5}">
                      <a16:colId xmlns:a16="http://schemas.microsoft.com/office/drawing/2014/main" val="233472299"/>
                    </a:ext>
                  </a:extLst>
                </a:gridCol>
                <a:gridCol w="417590">
                  <a:extLst>
                    <a:ext uri="{9D8B030D-6E8A-4147-A177-3AD203B41FA5}">
                      <a16:colId xmlns:a16="http://schemas.microsoft.com/office/drawing/2014/main" val="2762156462"/>
                    </a:ext>
                  </a:extLst>
                </a:gridCol>
                <a:gridCol w="417590">
                  <a:extLst>
                    <a:ext uri="{9D8B030D-6E8A-4147-A177-3AD203B41FA5}">
                      <a16:colId xmlns:a16="http://schemas.microsoft.com/office/drawing/2014/main" val="2390618091"/>
                    </a:ext>
                  </a:extLst>
                </a:gridCol>
                <a:gridCol w="417590">
                  <a:extLst>
                    <a:ext uri="{9D8B030D-6E8A-4147-A177-3AD203B41FA5}">
                      <a16:colId xmlns:a16="http://schemas.microsoft.com/office/drawing/2014/main" val="573650882"/>
                    </a:ext>
                  </a:extLst>
                </a:gridCol>
                <a:gridCol w="417590">
                  <a:extLst>
                    <a:ext uri="{9D8B030D-6E8A-4147-A177-3AD203B41FA5}">
                      <a16:colId xmlns:a16="http://schemas.microsoft.com/office/drawing/2014/main" val="295404050"/>
                    </a:ext>
                  </a:extLst>
                </a:gridCol>
                <a:gridCol w="417590">
                  <a:extLst>
                    <a:ext uri="{9D8B030D-6E8A-4147-A177-3AD203B41FA5}">
                      <a16:colId xmlns:a16="http://schemas.microsoft.com/office/drawing/2014/main" val="768528594"/>
                    </a:ext>
                  </a:extLst>
                </a:gridCol>
                <a:gridCol w="417590">
                  <a:extLst>
                    <a:ext uri="{9D8B030D-6E8A-4147-A177-3AD203B41FA5}">
                      <a16:colId xmlns:a16="http://schemas.microsoft.com/office/drawing/2014/main" val="3000250214"/>
                    </a:ext>
                  </a:extLst>
                </a:gridCol>
                <a:gridCol w="417590">
                  <a:extLst>
                    <a:ext uri="{9D8B030D-6E8A-4147-A177-3AD203B41FA5}">
                      <a16:colId xmlns:a16="http://schemas.microsoft.com/office/drawing/2014/main" val="2434221819"/>
                    </a:ext>
                  </a:extLst>
                </a:gridCol>
                <a:gridCol w="417590">
                  <a:extLst>
                    <a:ext uri="{9D8B030D-6E8A-4147-A177-3AD203B41FA5}">
                      <a16:colId xmlns:a16="http://schemas.microsoft.com/office/drawing/2014/main" val="2012825183"/>
                    </a:ext>
                  </a:extLst>
                </a:gridCol>
                <a:gridCol w="417590">
                  <a:extLst>
                    <a:ext uri="{9D8B030D-6E8A-4147-A177-3AD203B41FA5}">
                      <a16:colId xmlns:a16="http://schemas.microsoft.com/office/drawing/2014/main" val="3340469239"/>
                    </a:ext>
                  </a:extLst>
                </a:gridCol>
                <a:gridCol w="417590">
                  <a:extLst>
                    <a:ext uri="{9D8B030D-6E8A-4147-A177-3AD203B41FA5}">
                      <a16:colId xmlns:a16="http://schemas.microsoft.com/office/drawing/2014/main" val="3692209282"/>
                    </a:ext>
                  </a:extLst>
                </a:gridCol>
                <a:gridCol w="417590">
                  <a:extLst>
                    <a:ext uri="{9D8B030D-6E8A-4147-A177-3AD203B41FA5}">
                      <a16:colId xmlns:a16="http://schemas.microsoft.com/office/drawing/2014/main" val="3617716701"/>
                    </a:ext>
                  </a:extLst>
                </a:gridCol>
                <a:gridCol w="417590">
                  <a:extLst>
                    <a:ext uri="{9D8B030D-6E8A-4147-A177-3AD203B41FA5}">
                      <a16:colId xmlns:a16="http://schemas.microsoft.com/office/drawing/2014/main" val="2333749948"/>
                    </a:ext>
                  </a:extLst>
                </a:gridCol>
                <a:gridCol w="417590">
                  <a:extLst>
                    <a:ext uri="{9D8B030D-6E8A-4147-A177-3AD203B41FA5}">
                      <a16:colId xmlns:a16="http://schemas.microsoft.com/office/drawing/2014/main" val="3163493659"/>
                    </a:ext>
                  </a:extLst>
                </a:gridCol>
                <a:gridCol w="417590">
                  <a:extLst>
                    <a:ext uri="{9D8B030D-6E8A-4147-A177-3AD203B41FA5}">
                      <a16:colId xmlns:a16="http://schemas.microsoft.com/office/drawing/2014/main" val="3065386370"/>
                    </a:ext>
                  </a:extLst>
                </a:gridCol>
                <a:gridCol w="417590">
                  <a:extLst>
                    <a:ext uri="{9D8B030D-6E8A-4147-A177-3AD203B41FA5}">
                      <a16:colId xmlns:a16="http://schemas.microsoft.com/office/drawing/2014/main" val="1473673906"/>
                    </a:ext>
                  </a:extLst>
                </a:gridCol>
                <a:gridCol w="417590">
                  <a:extLst>
                    <a:ext uri="{9D8B030D-6E8A-4147-A177-3AD203B41FA5}">
                      <a16:colId xmlns:a16="http://schemas.microsoft.com/office/drawing/2014/main" val="1925918077"/>
                    </a:ext>
                  </a:extLst>
                </a:gridCol>
                <a:gridCol w="417590">
                  <a:extLst>
                    <a:ext uri="{9D8B030D-6E8A-4147-A177-3AD203B41FA5}">
                      <a16:colId xmlns:a16="http://schemas.microsoft.com/office/drawing/2014/main" val="901462417"/>
                    </a:ext>
                  </a:extLst>
                </a:gridCol>
                <a:gridCol w="417590">
                  <a:extLst>
                    <a:ext uri="{9D8B030D-6E8A-4147-A177-3AD203B41FA5}">
                      <a16:colId xmlns:a16="http://schemas.microsoft.com/office/drawing/2014/main" val="3760138956"/>
                    </a:ext>
                  </a:extLst>
                </a:gridCol>
                <a:gridCol w="417590">
                  <a:extLst>
                    <a:ext uri="{9D8B030D-6E8A-4147-A177-3AD203B41FA5}">
                      <a16:colId xmlns:a16="http://schemas.microsoft.com/office/drawing/2014/main" val="1880373353"/>
                    </a:ext>
                  </a:extLst>
                </a:gridCol>
              </a:tblGrid>
              <a:tr h="260258"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smtClean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</a:t>
                      </a:r>
                      <a:r>
                        <a:rPr lang="ko-KR" altLang="en-US" sz="8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</a:t>
                      </a:r>
                      <a:r>
                        <a:rPr lang="ko-KR" altLang="en-US" sz="8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</a:t>
                      </a:r>
                      <a:r>
                        <a:rPr lang="ko-KR" altLang="en-US" sz="8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9</a:t>
                      </a:r>
                      <a:r>
                        <a:rPr lang="ko-KR" altLang="en-US" sz="8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639552"/>
                  </a:ext>
                </a:extLst>
              </a:tr>
              <a:tr h="151662">
                <a:tc gridSpan="3" v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  <a:r>
                        <a:rPr lang="ko-KR" altLang="en-US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  <a:r>
                        <a:rPr lang="ko-KR" altLang="en-US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</a:t>
                      </a:r>
                      <a:r>
                        <a:rPr lang="ko-KR" altLang="en-US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r>
                        <a:rPr lang="ko-KR" altLang="en-US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r>
                        <a:rPr lang="ko-KR" altLang="en-US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  <a:r>
                        <a:rPr lang="ko-KR" altLang="en-US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  <a:r>
                        <a:rPr lang="ko-KR" altLang="en-US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</a:t>
                      </a:r>
                      <a:r>
                        <a:rPr lang="ko-KR" altLang="en-US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r>
                        <a:rPr lang="ko-KR" altLang="en-US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r>
                        <a:rPr lang="ko-KR" altLang="en-US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  <a:r>
                        <a:rPr lang="ko-KR" altLang="en-US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  <a:r>
                        <a:rPr lang="ko-KR" altLang="en-US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</a:t>
                      </a:r>
                      <a:r>
                        <a:rPr lang="ko-KR" altLang="en-US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r>
                        <a:rPr lang="ko-KR" altLang="en-US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r>
                        <a:rPr lang="ko-KR" altLang="en-US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  <a:r>
                        <a:rPr lang="ko-KR" altLang="en-US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  <a:r>
                        <a:rPr lang="ko-KR" altLang="en-US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</a:t>
                      </a:r>
                      <a:r>
                        <a:rPr lang="ko-KR" altLang="en-US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079245"/>
                  </a:ext>
                </a:extLst>
              </a:tr>
              <a:tr h="1516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기획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 기획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계획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622354"/>
                  </a:ext>
                </a:extLst>
              </a:tr>
              <a:tr h="151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실적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358472"/>
                  </a:ext>
                </a:extLst>
              </a:tr>
              <a:tr h="151662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분석 및 </a:t>
                      </a:r>
                      <a:endParaRPr lang="en-US" altLang="ko-KR" sz="900" b="1" u="none" strike="noStrike" dirty="0" smtClean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900" b="1" u="none" strike="noStrike" dirty="0" smtClean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설계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프로세스 설계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계획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084649"/>
                  </a:ext>
                </a:extLst>
              </a:tr>
              <a:tr h="151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실적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860942"/>
                  </a:ext>
                </a:extLst>
              </a:tr>
              <a:tr h="151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UI</a:t>
                      </a:r>
                      <a:r>
                        <a:rPr lang="ko-KR" altLang="en-US" sz="900" b="1" u="none" strike="noStrike" dirty="0" err="1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아키텍쳐</a:t>
                      </a:r>
                      <a:r>
                        <a:rPr lang="ko-KR" altLang="en-US" sz="9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설계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계획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05940"/>
                  </a:ext>
                </a:extLst>
              </a:tr>
              <a:tr h="151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실적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944977"/>
                  </a:ext>
                </a:extLst>
              </a:tr>
              <a:tr h="151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DB</a:t>
                      </a:r>
                      <a:r>
                        <a:rPr lang="ko-KR" altLang="en-US" sz="9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설계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계획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40867"/>
                  </a:ext>
                </a:extLst>
              </a:tr>
              <a:tr h="151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실적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071239"/>
                  </a:ext>
                </a:extLst>
              </a:tr>
              <a:tr h="151662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smtClean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구현</a:t>
                      </a:r>
                      <a:r>
                        <a:rPr lang="ko-KR" altLang="en-US" sz="9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공공데이터</a:t>
                      </a:r>
                      <a:r>
                        <a:rPr lang="ko-KR" altLang="en-US" sz="9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sz="9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DB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계획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677812"/>
                  </a:ext>
                </a:extLst>
              </a:tr>
              <a:tr h="151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실적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270701"/>
                  </a:ext>
                </a:extLst>
              </a:tr>
              <a:tr h="151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지도</a:t>
                      </a:r>
                      <a:r>
                        <a:rPr lang="en-US" sz="9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API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계획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226219"/>
                  </a:ext>
                </a:extLst>
              </a:tr>
              <a:tr h="151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실적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14477"/>
                  </a:ext>
                </a:extLst>
              </a:tr>
              <a:tr h="151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게시판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계획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102505"/>
                  </a:ext>
                </a:extLst>
              </a:tr>
              <a:tr h="151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실적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7260"/>
                  </a:ext>
                </a:extLst>
              </a:tr>
              <a:tr h="151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데이터 검색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계획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353655"/>
                  </a:ext>
                </a:extLst>
              </a:tr>
              <a:tr h="151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실적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03282"/>
                  </a:ext>
                </a:extLst>
              </a:tr>
              <a:tr h="151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회원관리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계획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664908"/>
                  </a:ext>
                </a:extLst>
              </a:tr>
              <a:tr h="151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실적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825142"/>
                  </a:ext>
                </a:extLst>
              </a:tr>
              <a:tr h="151662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테스트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UI</a:t>
                      </a:r>
                      <a:r>
                        <a:rPr lang="ko-KR" altLang="en-US" sz="9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테스트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계획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92496"/>
                  </a:ext>
                </a:extLst>
              </a:tr>
              <a:tr h="151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실적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61741"/>
                  </a:ext>
                </a:extLst>
              </a:tr>
              <a:tr h="151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통합테스트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계획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164364"/>
                  </a:ext>
                </a:extLst>
              </a:tr>
              <a:tr h="151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실적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60539"/>
                  </a:ext>
                </a:extLst>
              </a:tr>
              <a:tr h="151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이슈확인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계획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47103"/>
                  </a:ext>
                </a:extLst>
              </a:tr>
              <a:tr h="151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실적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446436"/>
                  </a:ext>
                </a:extLst>
              </a:tr>
              <a:tr h="151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최종점검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계획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607659"/>
                  </a:ext>
                </a:extLst>
              </a:tr>
              <a:tr h="151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실적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291" marR="5291" marT="52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75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91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715643" y="2225151"/>
            <a:ext cx="8485832" cy="138787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1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2854</TotalTime>
  <Words>102</Words>
  <Application>Microsoft Office PowerPoint</Application>
  <PresentationFormat>A4 용지(210x297mm)</PresentationFormat>
  <Paragraphs>537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Monotype Sorts</vt:lpstr>
      <vt:lpstr>굴림</vt:lpstr>
      <vt:lpstr>맑은 고딕</vt:lpstr>
      <vt:lpstr>맑은 고딕 Semilight</vt:lpstr>
      <vt:lpstr>Arial</vt:lpstr>
      <vt:lpstr>Wingdings</vt:lpstr>
      <vt:lpstr>Office 테마</vt:lpstr>
      <vt:lpstr>PowerPoint 프레젠테이션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mypc</cp:lastModifiedBy>
  <cp:revision>387</cp:revision>
  <dcterms:created xsi:type="dcterms:W3CDTF">2017-12-19T02:35:40Z</dcterms:created>
  <dcterms:modified xsi:type="dcterms:W3CDTF">2022-09-30T05:48:49Z</dcterms:modified>
</cp:coreProperties>
</file>