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2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6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9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7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2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3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5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8BB1-EE47-4611-809A-C0B77287606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76E7-9629-4E20-9504-AC783705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9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16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16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4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16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3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16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1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16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5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821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16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16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3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16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4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16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4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16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6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16" y="0"/>
            <a:ext cx="962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3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화면 슬라이드 쇼(4:3)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mypc</dc:creator>
  <cp:lastModifiedBy>mypc</cp:lastModifiedBy>
  <cp:revision>1</cp:revision>
  <dcterms:created xsi:type="dcterms:W3CDTF">2022-09-30T04:52:51Z</dcterms:created>
  <dcterms:modified xsi:type="dcterms:W3CDTF">2022-09-30T04:55:02Z</dcterms:modified>
</cp:coreProperties>
</file>