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Arial Black" panose="020B0A04020102020204" pitchFamily="34" charset="0"/>
      <p:bold r:id="rId16"/>
    </p:embeddedFont>
    <p:embeddedFont>
      <p:font typeface="나눔고딕 ExtraBold" panose="020B0600000101010101" charset="-127"/>
      <p:bold r:id="rId17"/>
    </p:embeddedFont>
    <p:embeddedFont>
      <p:font typeface="나눔바른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CC"/>
    <a:srgbClr val="FF66FF"/>
    <a:srgbClr val="586776"/>
    <a:srgbClr val="00B050"/>
    <a:srgbClr val="5CD484"/>
    <a:srgbClr val="C03A2C"/>
    <a:srgbClr val="9BBB59"/>
    <a:srgbClr val="F39C12"/>
    <a:srgbClr val="15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754" y="43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package" Target="../embeddings/Microsoft_Excel_____11.xlsx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929292"/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srgbClr val="929292"/>
                </a:solidFill>
              </a:rPr>
              <a:t>Sales</a:t>
            </a:r>
            <a:r>
              <a:rPr lang="en-US" altLang="ko-KR" baseline="0" dirty="0">
                <a:solidFill>
                  <a:srgbClr val="929292"/>
                </a:solidFill>
              </a:rPr>
              <a:t> Amount</a:t>
            </a:r>
            <a:endParaRPr lang="ko-KR" altLang="en-US" dirty="0">
              <a:solidFill>
                <a:srgbClr val="92929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92929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82-459B-B1D6-329AA5EFEAA0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82-459B-B1D6-329AA5EFEAA0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82-459B-B1D6-329AA5EFEAA0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82-459B-B1D6-329AA5EFEAA0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C82-459B-B1D6-329AA5EFEAA0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C82-459B-B1D6-329AA5EFEA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blipFill>
              <a:blip xmlns:r="http://schemas.openxmlformats.org/officeDocument/2006/relationships" r:embed="rId7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8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C82-459B-B1D6-329AA5EFEAA0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9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FC82-459B-B1D6-329AA5EFEAA0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9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FC82-459B-B1D6-329AA5EFEAA0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10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FC82-459B-B1D6-329AA5EFEAA0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C82-459B-B1D6-329AA5EFEAA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blipFill>
              <a:blip xmlns:r="http://schemas.openxmlformats.org/officeDocument/2006/relationships" r:embed="rId11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12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C82-459B-B1D6-329AA5EFEAA0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1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C82-459B-B1D6-329AA5EFEAA0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1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C82-459B-B1D6-329AA5EFEAA0}"/>
              </c:ext>
            </c:extLst>
          </c:dPt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C82-459B-B1D6-329AA5EFE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27"/>
        <c:axId val="186740544"/>
        <c:axId val="186741720"/>
      </c:barChart>
      <c:catAx>
        <c:axId val="1867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92929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41720"/>
        <c:crosses val="autoZero"/>
        <c:auto val="1"/>
        <c:lblAlgn val="ctr"/>
        <c:lblOffset val="100"/>
        <c:noMultiLvlLbl val="0"/>
      </c:catAx>
      <c:valAx>
        <c:axId val="186741720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92929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74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2018-01-23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2018-01-23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2018-01-23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2018-01-23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t>2018-01-23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5.wmf"/><Relationship Id="rId3" Type="http://schemas.openxmlformats.org/officeDocument/2006/relationships/image" Target="../media/image26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5703" y="2913159"/>
            <a:ext cx="6036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39BA5"/>
                </a:solidFill>
                <a:latin typeface="Calibri Light" panose="020F0302020204030204" pitchFamily="34" charset="0"/>
              </a:rPr>
              <a:t>This is test-example </a:t>
            </a:r>
          </a:p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powerpoint presentation </a:t>
            </a:r>
            <a:r>
              <a:rPr lang="en-US" altLang="ko-KR" sz="2400" b="1" dirty="0">
                <a:solidFill>
                  <a:srgbClr val="939BA5"/>
                </a:solidFill>
                <a:latin typeface="Calibri Light" panose="020F0302020204030204" pitchFamily="34" charset="0"/>
              </a:rPr>
              <a:t>and slide</a:t>
            </a:r>
            <a:endParaRPr lang="ko-KR" altLang="en-US" sz="2400" b="1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277D29-24D6-4FBE-AD47-D021D9F9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16" y="2949116"/>
            <a:ext cx="1428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갈매기형 수장 39"/>
          <p:cNvSpPr/>
          <p:nvPr/>
        </p:nvSpPr>
        <p:spPr>
          <a:xfrm>
            <a:off x="1259052" y="2999703"/>
            <a:ext cx="2313813" cy="91583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1271917" y="4042347"/>
            <a:ext cx="2313813" cy="91583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갈매기형 수장 43"/>
          <p:cNvSpPr/>
          <p:nvPr/>
        </p:nvSpPr>
        <p:spPr>
          <a:xfrm>
            <a:off x="1284782" y="5084991"/>
            <a:ext cx="2313813" cy="91583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246187" y="1957059"/>
            <a:ext cx="2313813" cy="91583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갈매기형 수장 1"/>
          <p:cNvSpPr/>
          <p:nvPr/>
        </p:nvSpPr>
        <p:spPr>
          <a:xfrm>
            <a:off x="1055688" y="1952625"/>
            <a:ext cx="2313813" cy="915835"/>
          </a:xfrm>
          <a:prstGeom prst="chevron">
            <a:avLst/>
          </a:prstGeom>
          <a:solidFill>
            <a:srgbClr val="15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1055689" y="2996461"/>
            <a:ext cx="2313813" cy="915835"/>
          </a:xfrm>
          <a:prstGeom prst="chevron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1055689" y="4040296"/>
            <a:ext cx="2313813" cy="915835"/>
          </a:xfrm>
          <a:prstGeom prst="chevron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1055689" y="5084132"/>
            <a:ext cx="2313813" cy="915835"/>
          </a:xfrm>
          <a:prstGeom prst="chevron">
            <a:avLst/>
          </a:prstGeom>
          <a:solidFill>
            <a:srgbClr val="C03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6229" y="2356542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stCxn id="2" idx="3"/>
          </p:cNvCxnSpPr>
          <p:nvPr/>
        </p:nvCxnSpPr>
        <p:spPr>
          <a:xfrm>
            <a:off x="3369501" y="2410543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776229" y="3374999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369501" y="3429000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776229" y="4447454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3369501" y="4501455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776229" y="5465908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369501" y="5519909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70670" y="2069894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lang="ko-KR" altLang="en-US" sz="1600" dirty="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0670" y="2408448"/>
            <a:ext cx="686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0956" y="3090446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lang="ko-KR" altLang="en-US" sz="1600" dirty="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0956" y="3429000"/>
            <a:ext cx="686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90956" y="4155912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lang="ko-KR" altLang="en-US" sz="1600" dirty="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90956" y="4494466"/>
            <a:ext cx="686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0956" y="5181355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2929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lang="ko-KR" altLang="en-US" sz="1600" dirty="0">
              <a:solidFill>
                <a:srgbClr val="92929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90956" y="5519909"/>
            <a:ext cx="686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5753" y="2513906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Description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5753" y="3521332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Description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5753" y="4553810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Description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5753" y="5573908"/>
            <a:ext cx="13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Description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This is your title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072916" y="2117944"/>
            <a:ext cx="347533" cy="324115"/>
            <a:chOff x="5208588" y="-1658938"/>
            <a:chExt cx="1625601" cy="1516063"/>
          </a:xfrm>
          <a:solidFill>
            <a:schemeClr val="bg1"/>
          </a:solidFill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5208588" y="-750888"/>
              <a:ext cx="1057275" cy="606425"/>
            </a:xfrm>
            <a:custGeom>
              <a:avLst/>
              <a:gdLst>
                <a:gd name="T0" fmla="*/ 3925 w 3996"/>
                <a:gd name="T1" fmla="*/ 340 h 2297"/>
                <a:gd name="T2" fmla="*/ 3797 w 3996"/>
                <a:gd name="T3" fmla="*/ 242 h 2297"/>
                <a:gd name="T4" fmla="*/ 3381 w 3996"/>
                <a:gd name="T5" fmla="*/ 17 h 2297"/>
                <a:gd name="T6" fmla="*/ 2887 w 3996"/>
                <a:gd name="T7" fmla="*/ 1482 h 2297"/>
                <a:gd name="T8" fmla="*/ 2614 w 3996"/>
                <a:gd name="T9" fmla="*/ 1087 h 2297"/>
                <a:gd name="T10" fmla="*/ 2725 w 3996"/>
                <a:gd name="T11" fmla="*/ 914 h 2297"/>
                <a:gd name="T12" fmla="*/ 2802 w 3996"/>
                <a:gd name="T13" fmla="*/ 730 h 2297"/>
                <a:gd name="T14" fmla="*/ 2815 w 3996"/>
                <a:gd name="T15" fmla="*/ 596 h 2297"/>
                <a:gd name="T16" fmla="*/ 2780 w 3996"/>
                <a:gd name="T17" fmla="*/ 501 h 2297"/>
                <a:gd name="T18" fmla="*/ 2713 w 3996"/>
                <a:gd name="T19" fmla="*/ 439 h 2297"/>
                <a:gd name="T20" fmla="*/ 2633 w 3996"/>
                <a:gd name="T21" fmla="*/ 403 h 2297"/>
                <a:gd name="T22" fmla="*/ 2507 w 3996"/>
                <a:gd name="T23" fmla="*/ 382 h 2297"/>
                <a:gd name="T24" fmla="*/ 2487 w 3996"/>
                <a:gd name="T25" fmla="*/ 382 h 2297"/>
                <a:gd name="T26" fmla="*/ 2485 w 3996"/>
                <a:gd name="T27" fmla="*/ 382 h 2297"/>
                <a:gd name="T28" fmla="*/ 2482 w 3996"/>
                <a:gd name="T29" fmla="*/ 382 h 2297"/>
                <a:gd name="T30" fmla="*/ 2461 w 3996"/>
                <a:gd name="T31" fmla="*/ 382 h 2297"/>
                <a:gd name="T32" fmla="*/ 2336 w 3996"/>
                <a:gd name="T33" fmla="*/ 403 h 2297"/>
                <a:gd name="T34" fmla="*/ 2256 w 3996"/>
                <a:gd name="T35" fmla="*/ 439 h 2297"/>
                <a:gd name="T36" fmla="*/ 2189 w 3996"/>
                <a:gd name="T37" fmla="*/ 501 h 2297"/>
                <a:gd name="T38" fmla="*/ 2154 w 3996"/>
                <a:gd name="T39" fmla="*/ 596 h 2297"/>
                <a:gd name="T40" fmla="*/ 2166 w 3996"/>
                <a:gd name="T41" fmla="*/ 730 h 2297"/>
                <a:gd name="T42" fmla="*/ 2243 w 3996"/>
                <a:gd name="T43" fmla="*/ 914 h 2297"/>
                <a:gd name="T44" fmla="*/ 2355 w 3996"/>
                <a:gd name="T45" fmla="*/ 1087 h 2297"/>
                <a:gd name="T46" fmla="*/ 2082 w 3996"/>
                <a:gd name="T47" fmla="*/ 1482 h 2297"/>
                <a:gd name="T48" fmla="*/ 1568 w 3996"/>
                <a:gd name="T49" fmla="*/ 30 h 2297"/>
                <a:gd name="T50" fmla="*/ 1137 w 3996"/>
                <a:gd name="T51" fmla="*/ 257 h 2297"/>
                <a:gd name="T52" fmla="*/ 753 w 3996"/>
                <a:gd name="T53" fmla="*/ 426 h 2297"/>
                <a:gd name="T54" fmla="*/ 580 w 3996"/>
                <a:gd name="T55" fmla="*/ 493 h 2297"/>
                <a:gd name="T56" fmla="*/ 377 w 3996"/>
                <a:gd name="T57" fmla="*/ 607 h 2297"/>
                <a:gd name="T58" fmla="*/ 228 w 3996"/>
                <a:gd name="T59" fmla="*/ 752 h 2297"/>
                <a:gd name="T60" fmla="*/ 127 w 3996"/>
                <a:gd name="T61" fmla="*/ 930 h 2297"/>
                <a:gd name="T62" fmla="*/ 61 w 3996"/>
                <a:gd name="T63" fmla="*/ 1144 h 2297"/>
                <a:gd name="T64" fmla="*/ 25 w 3996"/>
                <a:gd name="T65" fmla="*/ 1395 h 2297"/>
                <a:gd name="T66" fmla="*/ 3 w 3996"/>
                <a:gd name="T67" fmla="*/ 1925 h 2297"/>
                <a:gd name="T68" fmla="*/ 2482 w 3996"/>
                <a:gd name="T69" fmla="*/ 2297 h 2297"/>
                <a:gd name="T70" fmla="*/ 3996 w 3996"/>
                <a:gd name="T71" fmla="*/ 2297 h 2297"/>
                <a:gd name="T72" fmla="*/ 3954 w 3996"/>
                <a:gd name="T73" fmla="*/ 2212 h 2297"/>
                <a:gd name="T74" fmla="*/ 3928 w 3996"/>
                <a:gd name="T75" fmla="*/ 2086 h 2297"/>
                <a:gd name="T76" fmla="*/ 3927 w 3996"/>
                <a:gd name="T77" fmla="*/ 375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96" h="2297">
                  <a:moveTo>
                    <a:pt x="3925" y="375"/>
                  </a:moveTo>
                  <a:lnTo>
                    <a:pt x="3925" y="340"/>
                  </a:lnTo>
                  <a:lnTo>
                    <a:pt x="3930" y="304"/>
                  </a:lnTo>
                  <a:lnTo>
                    <a:pt x="3797" y="242"/>
                  </a:lnTo>
                  <a:lnTo>
                    <a:pt x="3584" y="133"/>
                  </a:lnTo>
                  <a:lnTo>
                    <a:pt x="3381" y="17"/>
                  </a:lnTo>
                  <a:lnTo>
                    <a:pt x="3355" y="0"/>
                  </a:lnTo>
                  <a:lnTo>
                    <a:pt x="2887" y="1482"/>
                  </a:lnTo>
                  <a:lnTo>
                    <a:pt x="2823" y="1683"/>
                  </a:lnTo>
                  <a:lnTo>
                    <a:pt x="2614" y="1087"/>
                  </a:lnTo>
                  <a:lnTo>
                    <a:pt x="2657" y="1026"/>
                  </a:lnTo>
                  <a:lnTo>
                    <a:pt x="2725" y="914"/>
                  </a:lnTo>
                  <a:lnTo>
                    <a:pt x="2773" y="816"/>
                  </a:lnTo>
                  <a:lnTo>
                    <a:pt x="2802" y="730"/>
                  </a:lnTo>
                  <a:lnTo>
                    <a:pt x="2815" y="657"/>
                  </a:lnTo>
                  <a:lnTo>
                    <a:pt x="2815" y="596"/>
                  </a:lnTo>
                  <a:lnTo>
                    <a:pt x="2802" y="544"/>
                  </a:lnTo>
                  <a:lnTo>
                    <a:pt x="2780" y="501"/>
                  </a:lnTo>
                  <a:lnTo>
                    <a:pt x="2750" y="466"/>
                  </a:lnTo>
                  <a:lnTo>
                    <a:pt x="2713" y="439"/>
                  </a:lnTo>
                  <a:lnTo>
                    <a:pt x="2673" y="418"/>
                  </a:lnTo>
                  <a:lnTo>
                    <a:pt x="2633" y="403"/>
                  </a:lnTo>
                  <a:lnTo>
                    <a:pt x="2573" y="389"/>
                  </a:lnTo>
                  <a:lnTo>
                    <a:pt x="2507" y="382"/>
                  </a:lnTo>
                  <a:lnTo>
                    <a:pt x="2487" y="382"/>
                  </a:lnTo>
                  <a:lnTo>
                    <a:pt x="2487" y="382"/>
                  </a:lnTo>
                  <a:lnTo>
                    <a:pt x="2486" y="382"/>
                  </a:lnTo>
                  <a:lnTo>
                    <a:pt x="2485" y="382"/>
                  </a:lnTo>
                  <a:lnTo>
                    <a:pt x="2484" y="382"/>
                  </a:lnTo>
                  <a:lnTo>
                    <a:pt x="2482" y="382"/>
                  </a:lnTo>
                  <a:lnTo>
                    <a:pt x="2482" y="382"/>
                  </a:lnTo>
                  <a:lnTo>
                    <a:pt x="2461" y="382"/>
                  </a:lnTo>
                  <a:lnTo>
                    <a:pt x="2396" y="389"/>
                  </a:lnTo>
                  <a:lnTo>
                    <a:pt x="2336" y="403"/>
                  </a:lnTo>
                  <a:lnTo>
                    <a:pt x="2295" y="418"/>
                  </a:lnTo>
                  <a:lnTo>
                    <a:pt x="2256" y="439"/>
                  </a:lnTo>
                  <a:lnTo>
                    <a:pt x="2219" y="466"/>
                  </a:lnTo>
                  <a:lnTo>
                    <a:pt x="2189" y="501"/>
                  </a:lnTo>
                  <a:lnTo>
                    <a:pt x="2166" y="544"/>
                  </a:lnTo>
                  <a:lnTo>
                    <a:pt x="2154" y="596"/>
                  </a:lnTo>
                  <a:lnTo>
                    <a:pt x="2153" y="657"/>
                  </a:lnTo>
                  <a:lnTo>
                    <a:pt x="2166" y="730"/>
                  </a:lnTo>
                  <a:lnTo>
                    <a:pt x="2196" y="816"/>
                  </a:lnTo>
                  <a:lnTo>
                    <a:pt x="2243" y="914"/>
                  </a:lnTo>
                  <a:lnTo>
                    <a:pt x="2312" y="1026"/>
                  </a:lnTo>
                  <a:lnTo>
                    <a:pt x="2355" y="1087"/>
                  </a:lnTo>
                  <a:lnTo>
                    <a:pt x="2145" y="1683"/>
                  </a:lnTo>
                  <a:lnTo>
                    <a:pt x="2082" y="1482"/>
                  </a:lnTo>
                  <a:lnTo>
                    <a:pt x="1613" y="0"/>
                  </a:lnTo>
                  <a:lnTo>
                    <a:pt x="1568" y="30"/>
                  </a:lnTo>
                  <a:lnTo>
                    <a:pt x="1290" y="182"/>
                  </a:lnTo>
                  <a:lnTo>
                    <a:pt x="1137" y="257"/>
                  </a:lnTo>
                  <a:lnTo>
                    <a:pt x="958" y="340"/>
                  </a:lnTo>
                  <a:lnTo>
                    <a:pt x="753" y="426"/>
                  </a:lnTo>
                  <a:lnTo>
                    <a:pt x="642" y="469"/>
                  </a:lnTo>
                  <a:lnTo>
                    <a:pt x="580" y="493"/>
                  </a:lnTo>
                  <a:lnTo>
                    <a:pt x="471" y="546"/>
                  </a:lnTo>
                  <a:lnTo>
                    <a:pt x="377" y="607"/>
                  </a:lnTo>
                  <a:lnTo>
                    <a:pt x="296" y="675"/>
                  </a:lnTo>
                  <a:lnTo>
                    <a:pt x="228" y="752"/>
                  </a:lnTo>
                  <a:lnTo>
                    <a:pt x="172" y="837"/>
                  </a:lnTo>
                  <a:lnTo>
                    <a:pt x="127" y="930"/>
                  </a:lnTo>
                  <a:lnTo>
                    <a:pt x="89" y="1033"/>
                  </a:lnTo>
                  <a:lnTo>
                    <a:pt x="61" y="1144"/>
                  </a:lnTo>
                  <a:lnTo>
                    <a:pt x="40" y="1265"/>
                  </a:lnTo>
                  <a:lnTo>
                    <a:pt x="25" y="1395"/>
                  </a:lnTo>
                  <a:lnTo>
                    <a:pt x="15" y="1536"/>
                  </a:lnTo>
                  <a:lnTo>
                    <a:pt x="3" y="1925"/>
                  </a:lnTo>
                  <a:lnTo>
                    <a:pt x="0" y="2297"/>
                  </a:lnTo>
                  <a:lnTo>
                    <a:pt x="2482" y="2297"/>
                  </a:lnTo>
                  <a:lnTo>
                    <a:pt x="2489" y="2297"/>
                  </a:lnTo>
                  <a:lnTo>
                    <a:pt x="3996" y="2297"/>
                  </a:lnTo>
                  <a:lnTo>
                    <a:pt x="3980" y="2270"/>
                  </a:lnTo>
                  <a:lnTo>
                    <a:pt x="3954" y="2212"/>
                  </a:lnTo>
                  <a:lnTo>
                    <a:pt x="3937" y="2150"/>
                  </a:lnTo>
                  <a:lnTo>
                    <a:pt x="3928" y="2086"/>
                  </a:lnTo>
                  <a:lnTo>
                    <a:pt x="3927" y="2052"/>
                  </a:lnTo>
                  <a:lnTo>
                    <a:pt x="3927" y="375"/>
                  </a:lnTo>
                  <a:lnTo>
                    <a:pt x="3925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6305551" y="-892175"/>
              <a:ext cx="528638" cy="749300"/>
            </a:xfrm>
            <a:custGeom>
              <a:avLst/>
              <a:gdLst>
                <a:gd name="T0" fmla="*/ 1935 w 1998"/>
                <a:gd name="T1" fmla="*/ 110 h 2827"/>
                <a:gd name="T2" fmla="*/ 1808 w 1998"/>
                <a:gd name="T3" fmla="*/ 30 h 2827"/>
                <a:gd name="T4" fmla="*/ 1617 w 1998"/>
                <a:gd name="T5" fmla="*/ 0 h 2827"/>
                <a:gd name="T6" fmla="*/ 1425 w 1998"/>
                <a:gd name="T7" fmla="*/ 17 h 2827"/>
                <a:gd name="T8" fmla="*/ 1088 w 1998"/>
                <a:gd name="T9" fmla="*/ 118 h 2827"/>
                <a:gd name="T10" fmla="*/ 990 w 1998"/>
                <a:gd name="T11" fmla="*/ 160 h 2827"/>
                <a:gd name="T12" fmla="*/ 878 w 1998"/>
                <a:gd name="T13" fmla="*/ 95 h 2827"/>
                <a:gd name="T14" fmla="*/ 728 w 1998"/>
                <a:gd name="T15" fmla="*/ 95 h 2827"/>
                <a:gd name="T16" fmla="*/ 616 w 1998"/>
                <a:gd name="T17" fmla="*/ 160 h 2827"/>
                <a:gd name="T18" fmla="*/ 41 w 1998"/>
                <a:gd name="T19" fmla="*/ 737 h 2827"/>
                <a:gd name="T20" fmla="*/ 0 w 1998"/>
                <a:gd name="T21" fmla="*/ 904 h 2827"/>
                <a:gd name="T22" fmla="*/ 10 w 1998"/>
                <a:gd name="T23" fmla="*/ 2656 h 2827"/>
                <a:gd name="T24" fmla="*/ 88 w 1998"/>
                <a:gd name="T25" fmla="*/ 2772 h 2827"/>
                <a:gd name="T26" fmla="*/ 218 w 1998"/>
                <a:gd name="T27" fmla="*/ 2827 h 2827"/>
                <a:gd name="T28" fmla="*/ 1384 w 1998"/>
                <a:gd name="T29" fmla="*/ 2827 h 2827"/>
                <a:gd name="T30" fmla="*/ 1515 w 1998"/>
                <a:gd name="T31" fmla="*/ 2772 h 2827"/>
                <a:gd name="T32" fmla="*/ 1593 w 1998"/>
                <a:gd name="T33" fmla="*/ 2656 h 2827"/>
                <a:gd name="T34" fmla="*/ 1603 w 1998"/>
                <a:gd name="T35" fmla="*/ 904 h 2827"/>
                <a:gd name="T36" fmla="*/ 1575 w 1998"/>
                <a:gd name="T37" fmla="*/ 766 h 2827"/>
                <a:gd name="T38" fmla="*/ 1759 w 1998"/>
                <a:gd name="T39" fmla="*/ 645 h 2827"/>
                <a:gd name="T40" fmla="*/ 1882 w 1998"/>
                <a:gd name="T41" fmla="*/ 530 h 2827"/>
                <a:gd name="T42" fmla="*/ 1986 w 1998"/>
                <a:gd name="T43" fmla="*/ 354 h 2827"/>
                <a:gd name="T44" fmla="*/ 1990 w 1998"/>
                <a:gd name="T45" fmla="*/ 207 h 2827"/>
                <a:gd name="T46" fmla="*/ 1232 w 1998"/>
                <a:gd name="T47" fmla="*/ 695 h 2827"/>
                <a:gd name="T48" fmla="*/ 997 w 1998"/>
                <a:gd name="T49" fmla="*/ 753 h 2827"/>
                <a:gd name="T50" fmla="*/ 998 w 1998"/>
                <a:gd name="T51" fmla="*/ 787 h 2827"/>
                <a:gd name="T52" fmla="*/ 953 w 1998"/>
                <a:gd name="T53" fmla="*/ 896 h 2827"/>
                <a:gd name="T54" fmla="*/ 856 w 1998"/>
                <a:gd name="T55" fmla="*/ 961 h 2827"/>
                <a:gd name="T56" fmla="*/ 775 w 1998"/>
                <a:gd name="T57" fmla="*/ 969 h 2827"/>
                <a:gd name="T58" fmla="*/ 665 w 1998"/>
                <a:gd name="T59" fmla="*/ 924 h 2827"/>
                <a:gd name="T60" fmla="*/ 601 w 1998"/>
                <a:gd name="T61" fmla="*/ 828 h 2827"/>
                <a:gd name="T62" fmla="*/ 592 w 1998"/>
                <a:gd name="T63" fmla="*/ 745 h 2827"/>
                <a:gd name="T64" fmla="*/ 638 w 1998"/>
                <a:gd name="T65" fmla="*/ 637 h 2827"/>
                <a:gd name="T66" fmla="*/ 735 w 1998"/>
                <a:gd name="T67" fmla="*/ 572 h 2827"/>
                <a:gd name="T68" fmla="*/ 820 w 1998"/>
                <a:gd name="T69" fmla="*/ 564 h 2827"/>
                <a:gd name="T70" fmla="*/ 944 w 1998"/>
                <a:gd name="T71" fmla="*/ 627 h 2827"/>
                <a:gd name="T72" fmla="*/ 1180 w 1998"/>
                <a:gd name="T73" fmla="*/ 588 h 2827"/>
                <a:gd name="T74" fmla="*/ 1354 w 1998"/>
                <a:gd name="T75" fmla="*/ 512 h 2827"/>
                <a:gd name="T76" fmla="*/ 1166 w 1998"/>
                <a:gd name="T77" fmla="*/ 305 h 2827"/>
                <a:gd name="T78" fmla="*/ 1456 w 1998"/>
                <a:gd name="T79" fmla="*/ 220 h 2827"/>
                <a:gd name="T80" fmla="*/ 1616 w 1998"/>
                <a:gd name="T81" fmla="*/ 205 h 2827"/>
                <a:gd name="T82" fmla="*/ 1765 w 1998"/>
                <a:gd name="T83" fmla="*/ 233 h 2827"/>
                <a:gd name="T84" fmla="*/ 1793 w 1998"/>
                <a:gd name="T85" fmla="*/ 268 h 2827"/>
                <a:gd name="T86" fmla="*/ 1723 w 1998"/>
                <a:gd name="T87" fmla="*/ 397 h 2827"/>
                <a:gd name="T88" fmla="*/ 1494 w 1998"/>
                <a:gd name="T89" fmla="*/ 576 h 2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8" h="2827">
                  <a:moveTo>
                    <a:pt x="1980" y="180"/>
                  </a:moveTo>
                  <a:lnTo>
                    <a:pt x="1968" y="154"/>
                  </a:lnTo>
                  <a:lnTo>
                    <a:pt x="1935" y="110"/>
                  </a:lnTo>
                  <a:lnTo>
                    <a:pt x="1903" y="81"/>
                  </a:lnTo>
                  <a:lnTo>
                    <a:pt x="1861" y="53"/>
                  </a:lnTo>
                  <a:lnTo>
                    <a:pt x="1808" y="30"/>
                  </a:lnTo>
                  <a:lnTo>
                    <a:pt x="1743" y="12"/>
                  </a:lnTo>
                  <a:lnTo>
                    <a:pt x="1664" y="2"/>
                  </a:lnTo>
                  <a:lnTo>
                    <a:pt x="1617" y="0"/>
                  </a:lnTo>
                  <a:lnTo>
                    <a:pt x="1610" y="0"/>
                  </a:lnTo>
                  <a:lnTo>
                    <a:pt x="1550" y="2"/>
                  </a:lnTo>
                  <a:lnTo>
                    <a:pt x="1425" y="17"/>
                  </a:lnTo>
                  <a:lnTo>
                    <a:pt x="1292" y="46"/>
                  </a:lnTo>
                  <a:lnTo>
                    <a:pt x="1156" y="91"/>
                  </a:lnTo>
                  <a:lnTo>
                    <a:pt x="1088" y="118"/>
                  </a:lnTo>
                  <a:lnTo>
                    <a:pt x="1039" y="139"/>
                  </a:lnTo>
                  <a:lnTo>
                    <a:pt x="991" y="161"/>
                  </a:lnTo>
                  <a:lnTo>
                    <a:pt x="990" y="160"/>
                  </a:lnTo>
                  <a:lnTo>
                    <a:pt x="970" y="142"/>
                  </a:lnTo>
                  <a:lnTo>
                    <a:pt x="925" y="114"/>
                  </a:lnTo>
                  <a:lnTo>
                    <a:pt x="878" y="95"/>
                  </a:lnTo>
                  <a:lnTo>
                    <a:pt x="828" y="85"/>
                  </a:lnTo>
                  <a:lnTo>
                    <a:pt x="778" y="85"/>
                  </a:lnTo>
                  <a:lnTo>
                    <a:pt x="728" y="95"/>
                  </a:lnTo>
                  <a:lnTo>
                    <a:pt x="679" y="114"/>
                  </a:lnTo>
                  <a:lnTo>
                    <a:pt x="635" y="142"/>
                  </a:lnTo>
                  <a:lnTo>
                    <a:pt x="616" y="160"/>
                  </a:lnTo>
                  <a:lnTo>
                    <a:pt x="105" y="655"/>
                  </a:lnTo>
                  <a:lnTo>
                    <a:pt x="80" y="680"/>
                  </a:lnTo>
                  <a:lnTo>
                    <a:pt x="41" y="737"/>
                  </a:lnTo>
                  <a:lnTo>
                    <a:pt x="15" y="802"/>
                  </a:lnTo>
                  <a:lnTo>
                    <a:pt x="1" y="869"/>
                  </a:lnTo>
                  <a:lnTo>
                    <a:pt x="0" y="904"/>
                  </a:lnTo>
                  <a:lnTo>
                    <a:pt x="0" y="2583"/>
                  </a:lnTo>
                  <a:lnTo>
                    <a:pt x="1" y="2608"/>
                  </a:lnTo>
                  <a:lnTo>
                    <a:pt x="10" y="2656"/>
                  </a:lnTo>
                  <a:lnTo>
                    <a:pt x="29" y="2700"/>
                  </a:lnTo>
                  <a:lnTo>
                    <a:pt x="55" y="2739"/>
                  </a:lnTo>
                  <a:lnTo>
                    <a:pt x="88" y="2772"/>
                  </a:lnTo>
                  <a:lnTo>
                    <a:pt x="127" y="2798"/>
                  </a:lnTo>
                  <a:lnTo>
                    <a:pt x="171" y="2817"/>
                  </a:lnTo>
                  <a:lnTo>
                    <a:pt x="218" y="2827"/>
                  </a:lnTo>
                  <a:lnTo>
                    <a:pt x="245" y="2827"/>
                  </a:lnTo>
                  <a:lnTo>
                    <a:pt x="1359" y="2827"/>
                  </a:lnTo>
                  <a:lnTo>
                    <a:pt x="1384" y="2827"/>
                  </a:lnTo>
                  <a:lnTo>
                    <a:pt x="1432" y="2817"/>
                  </a:lnTo>
                  <a:lnTo>
                    <a:pt x="1476" y="2798"/>
                  </a:lnTo>
                  <a:lnTo>
                    <a:pt x="1515" y="2772"/>
                  </a:lnTo>
                  <a:lnTo>
                    <a:pt x="1548" y="2739"/>
                  </a:lnTo>
                  <a:lnTo>
                    <a:pt x="1574" y="2700"/>
                  </a:lnTo>
                  <a:lnTo>
                    <a:pt x="1593" y="2656"/>
                  </a:lnTo>
                  <a:lnTo>
                    <a:pt x="1602" y="2608"/>
                  </a:lnTo>
                  <a:lnTo>
                    <a:pt x="1603" y="2583"/>
                  </a:lnTo>
                  <a:lnTo>
                    <a:pt x="1603" y="904"/>
                  </a:lnTo>
                  <a:lnTo>
                    <a:pt x="1602" y="869"/>
                  </a:lnTo>
                  <a:lnTo>
                    <a:pt x="1587" y="799"/>
                  </a:lnTo>
                  <a:lnTo>
                    <a:pt x="1575" y="766"/>
                  </a:lnTo>
                  <a:lnTo>
                    <a:pt x="1614" y="743"/>
                  </a:lnTo>
                  <a:lnTo>
                    <a:pt x="1691" y="695"/>
                  </a:lnTo>
                  <a:lnTo>
                    <a:pt x="1759" y="645"/>
                  </a:lnTo>
                  <a:lnTo>
                    <a:pt x="1821" y="592"/>
                  </a:lnTo>
                  <a:lnTo>
                    <a:pt x="1849" y="565"/>
                  </a:lnTo>
                  <a:lnTo>
                    <a:pt x="1882" y="530"/>
                  </a:lnTo>
                  <a:lnTo>
                    <a:pt x="1931" y="467"/>
                  </a:lnTo>
                  <a:lnTo>
                    <a:pt x="1965" y="408"/>
                  </a:lnTo>
                  <a:lnTo>
                    <a:pt x="1986" y="354"/>
                  </a:lnTo>
                  <a:lnTo>
                    <a:pt x="1996" y="304"/>
                  </a:lnTo>
                  <a:lnTo>
                    <a:pt x="1998" y="261"/>
                  </a:lnTo>
                  <a:lnTo>
                    <a:pt x="1990" y="207"/>
                  </a:lnTo>
                  <a:lnTo>
                    <a:pt x="1980" y="180"/>
                  </a:lnTo>
                  <a:close/>
                  <a:moveTo>
                    <a:pt x="1312" y="663"/>
                  </a:moveTo>
                  <a:lnTo>
                    <a:pt x="1232" y="695"/>
                  </a:lnTo>
                  <a:lnTo>
                    <a:pt x="1112" y="730"/>
                  </a:lnTo>
                  <a:lnTo>
                    <a:pt x="1035" y="747"/>
                  </a:lnTo>
                  <a:lnTo>
                    <a:pt x="997" y="753"/>
                  </a:lnTo>
                  <a:lnTo>
                    <a:pt x="998" y="760"/>
                  </a:lnTo>
                  <a:lnTo>
                    <a:pt x="999" y="766"/>
                  </a:lnTo>
                  <a:lnTo>
                    <a:pt x="998" y="787"/>
                  </a:lnTo>
                  <a:lnTo>
                    <a:pt x="990" y="827"/>
                  </a:lnTo>
                  <a:lnTo>
                    <a:pt x="975" y="863"/>
                  </a:lnTo>
                  <a:lnTo>
                    <a:pt x="953" y="896"/>
                  </a:lnTo>
                  <a:lnTo>
                    <a:pt x="925" y="923"/>
                  </a:lnTo>
                  <a:lnTo>
                    <a:pt x="892" y="945"/>
                  </a:lnTo>
                  <a:lnTo>
                    <a:pt x="856" y="961"/>
                  </a:lnTo>
                  <a:lnTo>
                    <a:pt x="816" y="969"/>
                  </a:lnTo>
                  <a:lnTo>
                    <a:pt x="795" y="969"/>
                  </a:lnTo>
                  <a:lnTo>
                    <a:pt x="775" y="969"/>
                  </a:lnTo>
                  <a:lnTo>
                    <a:pt x="735" y="961"/>
                  </a:lnTo>
                  <a:lnTo>
                    <a:pt x="699" y="945"/>
                  </a:lnTo>
                  <a:lnTo>
                    <a:pt x="665" y="924"/>
                  </a:lnTo>
                  <a:lnTo>
                    <a:pt x="638" y="896"/>
                  </a:lnTo>
                  <a:lnTo>
                    <a:pt x="616" y="864"/>
                  </a:lnTo>
                  <a:lnTo>
                    <a:pt x="601" y="828"/>
                  </a:lnTo>
                  <a:lnTo>
                    <a:pt x="592" y="787"/>
                  </a:lnTo>
                  <a:lnTo>
                    <a:pt x="592" y="766"/>
                  </a:lnTo>
                  <a:lnTo>
                    <a:pt x="592" y="745"/>
                  </a:lnTo>
                  <a:lnTo>
                    <a:pt x="600" y="706"/>
                  </a:lnTo>
                  <a:lnTo>
                    <a:pt x="616" y="670"/>
                  </a:lnTo>
                  <a:lnTo>
                    <a:pt x="638" y="637"/>
                  </a:lnTo>
                  <a:lnTo>
                    <a:pt x="665" y="610"/>
                  </a:lnTo>
                  <a:lnTo>
                    <a:pt x="698" y="588"/>
                  </a:lnTo>
                  <a:lnTo>
                    <a:pt x="735" y="572"/>
                  </a:lnTo>
                  <a:lnTo>
                    <a:pt x="774" y="564"/>
                  </a:lnTo>
                  <a:lnTo>
                    <a:pt x="795" y="563"/>
                  </a:lnTo>
                  <a:lnTo>
                    <a:pt x="820" y="564"/>
                  </a:lnTo>
                  <a:lnTo>
                    <a:pt x="866" y="576"/>
                  </a:lnTo>
                  <a:lnTo>
                    <a:pt x="908" y="597"/>
                  </a:lnTo>
                  <a:lnTo>
                    <a:pt x="944" y="627"/>
                  </a:lnTo>
                  <a:lnTo>
                    <a:pt x="959" y="645"/>
                  </a:lnTo>
                  <a:lnTo>
                    <a:pt x="1030" y="631"/>
                  </a:lnTo>
                  <a:lnTo>
                    <a:pt x="1180" y="588"/>
                  </a:lnTo>
                  <a:lnTo>
                    <a:pt x="1255" y="558"/>
                  </a:lnTo>
                  <a:lnTo>
                    <a:pt x="1306" y="535"/>
                  </a:lnTo>
                  <a:lnTo>
                    <a:pt x="1354" y="512"/>
                  </a:lnTo>
                  <a:lnTo>
                    <a:pt x="1149" y="313"/>
                  </a:lnTo>
                  <a:lnTo>
                    <a:pt x="1158" y="309"/>
                  </a:lnTo>
                  <a:lnTo>
                    <a:pt x="1166" y="305"/>
                  </a:lnTo>
                  <a:lnTo>
                    <a:pt x="1226" y="282"/>
                  </a:lnTo>
                  <a:lnTo>
                    <a:pt x="1342" y="245"/>
                  </a:lnTo>
                  <a:lnTo>
                    <a:pt x="1456" y="220"/>
                  </a:lnTo>
                  <a:lnTo>
                    <a:pt x="1561" y="206"/>
                  </a:lnTo>
                  <a:lnTo>
                    <a:pt x="1610" y="205"/>
                  </a:lnTo>
                  <a:lnTo>
                    <a:pt x="1616" y="205"/>
                  </a:lnTo>
                  <a:lnTo>
                    <a:pt x="1660" y="207"/>
                  </a:lnTo>
                  <a:lnTo>
                    <a:pt x="1724" y="217"/>
                  </a:lnTo>
                  <a:lnTo>
                    <a:pt x="1765" y="233"/>
                  </a:lnTo>
                  <a:lnTo>
                    <a:pt x="1787" y="249"/>
                  </a:lnTo>
                  <a:lnTo>
                    <a:pt x="1790" y="256"/>
                  </a:lnTo>
                  <a:lnTo>
                    <a:pt x="1793" y="268"/>
                  </a:lnTo>
                  <a:lnTo>
                    <a:pt x="1786" y="301"/>
                  </a:lnTo>
                  <a:lnTo>
                    <a:pt x="1763" y="345"/>
                  </a:lnTo>
                  <a:lnTo>
                    <a:pt x="1723" y="397"/>
                  </a:lnTo>
                  <a:lnTo>
                    <a:pt x="1666" y="454"/>
                  </a:lnTo>
                  <a:lnTo>
                    <a:pt x="1589" y="514"/>
                  </a:lnTo>
                  <a:lnTo>
                    <a:pt x="1494" y="576"/>
                  </a:lnTo>
                  <a:lnTo>
                    <a:pt x="1378" y="635"/>
                  </a:lnTo>
                  <a:lnTo>
                    <a:pt x="1312" y="6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5519738" y="-1658938"/>
              <a:ext cx="695325" cy="925513"/>
            </a:xfrm>
            <a:custGeom>
              <a:avLst/>
              <a:gdLst>
                <a:gd name="T0" fmla="*/ 318 w 2627"/>
                <a:gd name="T1" fmla="*/ 2704 h 3499"/>
                <a:gd name="T2" fmla="*/ 479 w 2627"/>
                <a:gd name="T3" fmla="*/ 3016 h 3499"/>
                <a:gd name="T4" fmla="*/ 638 w 2627"/>
                <a:gd name="T5" fmla="*/ 3203 h 3499"/>
                <a:gd name="T6" fmla="*/ 837 w 2627"/>
                <a:gd name="T7" fmla="*/ 3358 h 3499"/>
                <a:gd name="T8" fmla="*/ 1032 w 2627"/>
                <a:gd name="T9" fmla="*/ 3451 h 3499"/>
                <a:gd name="T10" fmla="*/ 1206 w 2627"/>
                <a:gd name="T11" fmla="*/ 3493 h 3499"/>
                <a:gd name="T12" fmla="*/ 1420 w 2627"/>
                <a:gd name="T13" fmla="*/ 3493 h 3499"/>
                <a:gd name="T14" fmla="*/ 1595 w 2627"/>
                <a:gd name="T15" fmla="*/ 3449 h 3499"/>
                <a:gd name="T16" fmla="*/ 1787 w 2627"/>
                <a:gd name="T17" fmla="*/ 3357 h 3499"/>
                <a:gd name="T18" fmla="*/ 1985 w 2627"/>
                <a:gd name="T19" fmla="*/ 3202 h 3499"/>
                <a:gd name="T20" fmla="*/ 2146 w 2627"/>
                <a:gd name="T21" fmla="*/ 3015 h 3499"/>
                <a:gd name="T22" fmla="*/ 2310 w 2627"/>
                <a:gd name="T23" fmla="*/ 2704 h 3499"/>
                <a:gd name="T24" fmla="*/ 2374 w 2627"/>
                <a:gd name="T25" fmla="*/ 2499 h 3499"/>
                <a:gd name="T26" fmla="*/ 2449 w 2627"/>
                <a:gd name="T27" fmla="*/ 2439 h 3499"/>
                <a:gd name="T28" fmla="*/ 2535 w 2627"/>
                <a:gd name="T29" fmla="*/ 2265 h 3499"/>
                <a:gd name="T30" fmla="*/ 2600 w 2627"/>
                <a:gd name="T31" fmla="*/ 2048 h 3499"/>
                <a:gd name="T32" fmla="*/ 2617 w 2627"/>
                <a:gd name="T33" fmla="*/ 1766 h 3499"/>
                <a:gd name="T34" fmla="*/ 2530 w 2627"/>
                <a:gd name="T35" fmla="*/ 1672 h 3499"/>
                <a:gd name="T36" fmla="*/ 2485 w 2627"/>
                <a:gd name="T37" fmla="*/ 1627 h 3499"/>
                <a:gd name="T38" fmla="*/ 2531 w 2627"/>
                <a:gd name="T39" fmla="*/ 1408 h 3499"/>
                <a:gd name="T40" fmla="*/ 2544 w 2627"/>
                <a:gd name="T41" fmla="*/ 953 h 3499"/>
                <a:gd name="T42" fmla="*/ 2467 w 2627"/>
                <a:gd name="T43" fmla="*/ 667 h 3499"/>
                <a:gd name="T44" fmla="*/ 2350 w 2627"/>
                <a:gd name="T45" fmla="*/ 508 h 3499"/>
                <a:gd name="T46" fmla="*/ 2221 w 2627"/>
                <a:gd name="T47" fmla="*/ 436 h 3499"/>
                <a:gd name="T48" fmla="*/ 2174 w 2627"/>
                <a:gd name="T49" fmla="*/ 421 h 3499"/>
                <a:gd name="T50" fmla="*/ 2039 w 2627"/>
                <a:gd name="T51" fmla="*/ 260 h 3499"/>
                <a:gd name="T52" fmla="*/ 1868 w 2627"/>
                <a:gd name="T53" fmla="*/ 138 h 3499"/>
                <a:gd name="T54" fmla="*/ 1710 w 2627"/>
                <a:gd name="T55" fmla="*/ 63 h 3499"/>
                <a:gd name="T56" fmla="*/ 1473 w 2627"/>
                <a:gd name="T57" fmla="*/ 7 h 3499"/>
                <a:gd name="T58" fmla="*/ 1234 w 2627"/>
                <a:gd name="T59" fmla="*/ 4 h 3499"/>
                <a:gd name="T60" fmla="*/ 1041 w 2627"/>
                <a:gd name="T61" fmla="*/ 33 h 3499"/>
                <a:gd name="T62" fmla="*/ 944 w 2627"/>
                <a:gd name="T63" fmla="*/ 65 h 3499"/>
                <a:gd name="T64" fmla="*/ 704 w 2627"/>
                <a:gd name="T65" fmla="*/ 194 h 3499"/>
                <a:gd name="T66" fmla="*/ 519 w 2627"/>
                <a:gd name="T67" fmla="*/ 332 h 3499"/>
                <a:gd name="T68" fmla="*/ 368 w 2627"/>
                <a:gd name="T69" fmla="*/ 483 h 3499"/>
                <a:gd name="T70" fmla="*/ 213 w 2627"/>
                <a:gd name="T71" fmla="*/ 703 h 3499"/>
                <a:gd name="T72" fmla="*/ 119 w 2627"/>
                <a:gd name="T73" fmla="*/ 930 h 3499"/>
                <a:gd name="T74" fmla="*/ 89 w 2627"/>
                <a:gd name="T75" fmla="*/ 1066 h 3499"/>
                <a:gd name="T76" fmla="*/ 98 w 2627"/>
                <a:gd name="T77" fmla="*/ 1432 h 3499"/>
                <a:gd name="T78" fmla="*/ 119 w 2627"/>
                <a:gd name="T79" fmla="*/ 1543 h 3499"/>
                <a:gd name="T80" fmla="*/ 137 w 2627"/>
                <a:gd name="T81" fmla="*/ 1666 h 3499"/>
                <a:gd name="T82" fmla="*/ 32 w 2627"/>
                <a:gd name="T83" fmla="*/ 1716 h 3499"/>
                <a:gd name="T84" fmla="*/ 5 w 2627"/>
                <a:gd name="T85" fmla="*/ 1926 h 3499"/>
                <a:gd name="T86" fmla="*/ 62 w 2627"/>
                <a:gd name="T87" fmla="*/ 2173 h 3499"/>
                <a:gd name="T88" fmla="*/ 152 w 2627"/>
                <a:gd name="T89" fmla="*/ 2396 h 3499"/>
                <a:gd name="T90" fmla="*/ 231 w 2627"/>
                <a:gd name="T91" fmla="*/ 2490 h 3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27" h="3499">
                  <a:moveTo>
                    <a:pt x="266" y="2500"/>
                  </a:moveTo>
                  <a:lnTo>
                    <a:pt x="278" y="2567"/>
                  </a:lnTo>
                  <a:lnTo>
                    <a:pt x="318" y="2704"/>
                  </a:lnTo>
                  <a:lnTo>
                    <a:pt x="378" y="2845"/>
                  </a:lnTo>
                  <a:lnTo>
                    <a:pt x="435" y="2948"/>
                  </a:lnTo>
                  <a:lnTo>
                    <a:pt x="479" y="3016"/>
                  </a:lnTo>
                  <a:lnTo>
                    <a:pt x="527" y="3081"/>
                  </a:lnTo>
                  <a:lnTo>
                    <a:pt x="580" y="3143"/>
                  </a:lnTo>
                  <a:lnTo>
                    <a:pt x="638" y="3203"/>
                  </a:lnTo>
                  <a:lnTo>
                    <a:pt x="700" y="3260"/>
                  </a:lnTo>
                  <a:lnTo>
                    <a:pt x="766" y="3311"/>
                  </a:lnTo>
                  <a:lnTo>
                    <a:pt x="837" y="3358"/>
                  </a:lnTo>
                  <a:lnTo>
                    <a:pt x="912" y="3400"/>
                  </a:lnTo>
                  <a:lnTo>
                    <a:pt x="990" y="3436"/>
                  </a:lnTo>
                  <a:lnTo>
                    <a:pt x="1032" y="3451"/>
                  </a:lnTo>
                  <a:lnTo>
                    <a:pt x="1066" y="3463"/>
                  </a:lnTo>
                  <a:lnTo>
                    <a:pt x="1136" y="3481"/>
                  </a:lnTo>
                  <a:lnTo>
                    <a:pt x="1206" y="3493"/>
                  </a:lnTo>
                  <a:lnTo>
                    <a:pt x="1277" y="3499"/>
                  </a:lnTo>
                  <a:lnTo>
                    <a:pt x="1350" y="3499"/>
                  </a:lnTo>
                  <a:lnTo>
                    <a:pt x="1420" y="3493"/>
                  </a:lnTo>
                  <a:lnTo>
                    <a:pt x="1491" y="3480"/>
                  </a:lnTo>
                  <a:lnTo>
                    <a:pt x="1561" y="3462"/>
                  </a:lnTo>
                  <a:lnTo>
                    <a:pt x="1595" y="3449"/>
                  </a:lnTo>
                  <a:lnTo>
                    <a:pt x="1635" y="3434"/>
                  </a:lnTo>
                  <a:lnTo>
                    <a:pt x="1712" y="3399"/>
                  </a:lnTo>
                  <a:lnTo>
                    <a:pt x="1787" y="3357"/>
                  </a:lnTo>
                  <a:lnTo>
                    <a:pt x="1857" y="3310"/>
                  </a:lnTo>
                  <a:lnTo>
                    <a:pt x="1923" y="3259"/>
                  </a:lnTo>
                  <a:lnTo>
                    <a:pt x="1985" y="3202"/>
                  </a:lnTo>
                  <a:lnTo>
                    <a:pt x="2043" y="3142"/>
                  </a:lnTo>
                  <a:lnTo>
                    <a:pt x="2097" y="3080"/>
                  </a:lnTo>
                  <a:lnTo>
                    <a:pt x="2146" y="3015"/>
                  </a:lnTo>
                  <a:lnTo>
                    <a:pt x="2190" y="2947"/>
                  </a:lnTo>
                  <a:lnTo>
                    <a:pt x="2248" y="2844"/>
                  </a:lnTo>
                  <a:lnTo>
                    <a:pt x="2310" y="2704"/>
                  </a:lnTo>
                  <a:lnTo>
                    <a:pt x="2351" y="2567"/>
                  </a:lnTo>
                  <a:lnTo>
                    <a:pt x="2363" y="2500"/>
                  </a:lnTo>
                  <a:lnTo>
                    <a:pt x="2374" y="2499"/>
                  </a:lnTo>
                  <a:lnTo>
                    <a:pt x="2397" y="2489"/>
                  </a:lnTo>
                  <a:lnTo>
                    <a:pt x="2422" y="2470"/>
                  </a:lnTo>
                  <a:lnTo>
                    <a:pt x="2449" y="2439"/>
                  </a:lnTo>
                  <a:lnTo>
                    <a:pt x="2476" y="2396"/>
                  </a:lnTo>
                  <a:lnTo>
                    <a:pt x="2506" y="2339"/>
                  </a:lnTo>
                  <a:lnTo>
                    <a:pt x="2535" y="2265"/>
                  </a:lnTo>
                  <a:lnTo>
                    <a:pt x="2566" y="2174"/>
                  </a:lnTo>
                  <a:lnTo>
                    <a:pt x="2581" y="2121"/>
                  </a:lnTo>
                  <a:lnTo>
                    <a:pt x="2600" y="2048"/>
                  </a:lnTo>
                  <a:lnTo>
                    <a:pt x="2623" y="1928"/>
                  </a:lnTo>
                  <a:lnTo>
                    <a:pt x="2627" y="1835"/>
                  </a:lnTo>
                  <a:lnTo>
                    <a:pt x="2617" y="1766"/>
                  </a:lnTo>
                  <a:lnTo>
                    <a:pt x="2596" y="1718"/>
                  </a:lnTo>
                  <a:lnTo>
                    <a:pt x="2565" y="1688"/>
                  </a:lnTo>
                  <a:lnTo>
                    <a:pt x="2530" y="1672"/>
                  </a:lnTo>
                  <a:lnTo>
                    <a:pt x="2491" y="1668"/>
                  </a:lnTo>
                  <a:lnTo>
                    <a:pt x="2471" y="1669"/>
                  </a:lnTo>
                  <a:lnTo>
                    <a:pt x="2485" y="1627"/>
                  </a:lnTo>
                  <a:lnTo>
                    <a:pt x="2508" y="1544"/>
                  </a:lnTo>
                  <a:lnTo>
                    <a:pt x="2516" y="1503"/>
                  </a:lnTo>
                  <a:lnTo>
                    <a:pt x="2531" y="1408"/>
                  </a:lnTo>
                  <a:lnTo>
                    <a:pt x="2548" y="1235"/>
                  </a:lnTo>
                  <a:lnTo>
                    <a:pt x="2552" y="1084"/>
                  </a:lnTo>
                  <a:lnTo>
                    <a:pt x="2544" y="953"/>
                  </a:lnTo>
                  <a:lnTo>
                    <a:pt x="2526" y="841"/>
                  </a:lnTo>
                  <a:lnTo>
                    <a:pt x="2501" y="746"/>
                  </a:lnTo>
                  <a:lnTo>
                    <a:pt x="2467" y="667"/>
                  </a:lnTo>
                  <a:lnTo>
                    <a:pt x="2431" y="601"/>
                  </a:lnTo>
                  <a:lnTo>
                    <a:pt x="2391" y="549"/>
                  </a:lnTo>
                  <a:lnTo>
                    <a:pt x="2350" y="508"/>
                  </a:lnTo>
                  <a:lnTo>
                    <a:pt x="2310" y="478"/>
                  </a:lnTo>
                  <a:lnTo>
                    <a:pt x="2272" y="456"/>
                  </a:lnTo>
                  <a:lnTo>
                    <a:pt x="2221" y="436"/>
                  </a:lnTo>
                  <a:lnTo>
                    <a:pt x="2180" y="426"/>
                  </a:lnTo>
                  <a:lnTo>
                    <a:pt x="2177" y="426"/>
                  </a:lnTo>
                  <a:lnTo>
                    <a:pt x="2174" y="421"/>
                  </a:lnTo>
                  <a:lnTo>
                    <a:pt x="2140" y="369"/>
                  </a:lnTo>
                  <a:lnTo>
                    <a:pt x="2087" y="307"/>
                  </a:lnTo>
                  <a:lnTo>
                    <a:pt x="2039" y="260"/>
                  </a:lnTo>
                  <a:lnTo>
                    <a:pt x="1979" y="211"/>
                  </a:lnTo>
                  <a:lnTo>
                    <a:pt x="1909" y="162"/>
                  </a:lnTo>
                  <a:lnTo>
                    <a:pt x="1868" y="138"/>
                  </a:lnTo>
                  <a:lnTo>
                    <a:pt x="1840" y="121"/>
                  </a:lnTo>
                  <a:lnTo>
                    <a:pt x="1777" y="90"/>
                  </a:lnTo>
                  <a:lnTo>
                    <a:pt x="1710" y="63"/>
                  </a:lnTo>
                  <a:lnTo>
                    <a:pt x="1637" y="39"/>
                  </a:lnTo>
                  <a:lnTo>
                    <a:pt x="1558" y="20"/>
                  </a:lnTo>
                  <a:lnTo>
                    <a:pt x="1473" y="7"/>
                  </a:lnTo>
                  <a:lnTo>
                    <a:pt x="1382" y="0"/>
                  </a:lnTo>
                  <a:lnTo>
                    <a:pt x="1285" y="0"/>
                  </a:lnTo>
                  <a:lnTo>
                    <a:pt x="1234" y="4"/>
                  </a:lnTo>
                  <a:lnTo>
                    <a:pt x="1201" y="6"/>
                  </a:lnTo>
                  <a:lnTo>
                    <a:pt x="1136" y="14"/>
                  </a:lnTo>
                  <a:lnTo>
                    <a:pt x="1041" y="33"/>
                  </a:lnTo>
                  <a:lnTo>
                    <a:pt x="982" y="52"/>
                  </a:lnTo>
                  <a:lnTo>
                    <a:pt x="982" y="52"/>
                  </a:lnTo>
                  <a:lnTo>
                    <a:pt x="944" y="65"/>
                  </a:lnTo>
                  <a:lnTo>
                    <a:pt x="872" y="96"/>
                  </a:lnTo>
                  <a:lnTo>
                    <a:pt x="768" y="152"/>
                  </a:lnTo>
                  <a:lnTo>
                    <a:pt x="704" y="194"/>
                  </a:lnTo>
                  <a:lnTo>
                    <a:pt x="666" y="219"/>
                  </a:lnTo>
                  <a:lnTo>
                    <a:pt x="591" y="273"/>
                  </a:lnTo>
                  <a:lnTo>
                    <a:pt x="519" y="332"/>
                  </a:lnTo>
                  <a:lnTo>
                    <a:pt x="451" y="397"/>
                  </a:lnTo>
                  <a:lnTo>
                    <a:pt x="418" y="430"/>
                  </a:lnTo>
                  <a:lnTo>
                    <a:pt x="368" y="483"/>
                  </a:lnTo>
                  <a:lnTo>
                    <a:pt x="297" y="571"/>
                  </a:lnTo>
                  <a:lnTo>
                    <a:pt x="253" y="635"/>
                  </a:lnTo>
                  <a:lnTo>
                    <a:pt x="213" y="703"/>
                  </a:lnTo>
                  <a:lnTo>
                    <a:pt x="177" y="774"/>
                  </a:lnTo>
                  <a:lnTo>
                    <a:pt x="146" y="850"/>
                  </a:lnTo>
                  <a:lnTo>
                    <a:pt x="119" y="930"/>
                  </a:lnTo>
                  <a:lnTo>
                    <a:pt x="109" y="972"/>
                  </a:lnTo>
                  <a:lnTo>
                    <a:pt x="101" y="1003"/>
                  </a:lnTo>
                  <a:lnTo>
                    <a:pt x="89" y="1066"/>
                  </a:lnTo>
                  <a:lnTo>
                    <a:pt x="80" y="1163"/>
                  </a:lnTo>
                  <a:lnTo>
                    <a:pt x="82" y="1295"/>
                  </a:lnTo>
                  <a:lnTo>
                    <a:pt x="98" y="1432"/>
                  </a:lnTo>
                  <a:lnTo>
                    <a:pt x="111" y="1501"/>
                  </a:lnTo>
                  <a:lnTo>
                    <a:pt x="111" y="1501"/>
                  </a:lnTo>
                  <a:lnTo>
                    <a:pt x="119" y="1543"/>
                  </a:lnTo>
                  <a:lnTo>
                    <a:pt x="142" y="1626"/>
                  </a:lnTo>
                  <a:lnTo>
                    <a:pt x="156" y="1667"/>
                  </a:lnTo>
                  <a:lnTo>
                    <a:pt x="137" y="1666"/>
                  </a:lnTo>
                  <a:lnTo>
                    <a:pt x="98" y="1671"/>
                  </a:lnTo>
                  <a:lnTo>
                    <a:pt x="62" y="1686"/>
                  </a:lnTo>
                  <a:lnTo>
                    <a:pt x="32" y="1716"/>
                  </a:lnTo>
                  <a:lnTo>
                    <a:pt x="10" y="1764"/>
                  </a:lnTo>
                  <a:lnTo>
                    <a:pt x="0" y="1834"/>
                  </a:lnTo>
                  <a:lnTo>
                    <a:pt x="5" y="1926"/>
                  </a:lnTo>
                  <a:lnTo>
                    <a:pt x="27" y="2047"/>
                  </a:lnTo>
                  <a:lnTo>
                    <a:pt x="46" y="2119"/>
                  </a:lnTo>
                  <a:lnTo>
                    <a:pt x="62" y="2173"/>
                  </a:lnTo>
                  <a:lnTo>
                    <a:pt x="93" y="2264"/>
                  </a:lnTo>
                  <a:lnTo>
                    <a:pt x="122" y="2339"/>
                  </a:lnTo>
                  <a:lnTo>
                    <a:pt x="152" y="2396"/>
                  </a:lnTo>
                  <a:lnTo>
                    <a:pt x="180" y="2440"/>
                  </a:lnTo>
                  <a:lnTo>
                    <a:pt x="206" y="2470"/>
                  </a:lnTo>
                  <a:lnTo>
                    <a:pt x="231" y="2490"/>
                  </a:lnTo>
                  <a:lnTo>
                    <a:pt x="255" y="2499"/>
                  </a:lnTo>
                  <a:lnTo>
                    <a:pt x="266" y="25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146629" y="4215761"/>
            <a:ext cx="282917" cy="311148"/>
            <a:chOff x="7323138" y="-1714500"/>
            <a:chExt cx="1463675" cy="1609725"/>
          </a:xfrm>
          <a:solidFill>
            <a:schemeClr val="bg1"/>
          </a:solidFill>
        </p:grpSpPr>
        <p:sp>
          <p:nvSpPr>
            <p:cNvPr id="50" name="Freeform 11"/>
            <p:cNvSpPr>
              <a:spLocks noEditPoints="1"/>
            </p:cNvSpPr>
            <p:nvPr/>
          </p:nvSpPr>
          <p:spPr bwMode="auto">
            <a:xfrm>
              <a:off x="7323138" y="-1714500"/>
              <a:ext cx="1373188" cy="1609725"/>
            </a:xfrm>
            <a:custGeom>
              <a:avLst/>
              <a:gdLst>
                <a:gd name="T0" fmla="*/ 4816 w 5193"/>
                <a:gd name="T1" fmla="*/ 5635 h 6085"/>
                <a:gd name="T2" fmla="*/ 4712 w 5193"/>
                <a:gd name="T3" fmla="*/ 5720 h 6085"/>
                <a:gd name="T4" fmla="*/ 516 w 5193"/>
                <a:gd name="T5" fmla="*/ 5727 h 6085"/>
                <a:gd name="T6" fmla="*/ 396 w 5193"/>
                <a:gd name="T7" fmla="*/ 5663 h 6085"/>
                <a:gd name="T8" fmla="*/ 355 w 5193"/>
                <a:gd name="T9" fmla="*/ 5550 h 6085"/>
                <a:gd name="T10" fmla="*/ 4301 w 5193"/>
                <a:gd name="T11" fmla="*/ 5461 h 6085"/>
                <a:gd name="T12" fmla="*/ 4508 w 5193"/>
                <a:gd name="T13" fmla="*/ 5290 h 6085"/>
                <a:gd name="T14" fmla="*/ 4551 w 5193"/>
                <a:gd name="T15" fmla="*/ 356 h 6085"/>
                <a:gd name="T16" fmla="*/ 4470 w 5193"/>
                <a:gd name="T17" fmla="*/ 129 h 6085"/>
                <a:gd name="T18" fmla="*/ 4232 w 5193"/>
                <a:gd name="T19" fmla="*/ 1 h 6085"/>
                <a:gd name="T20" fmla="*/ 249 w 5193"/>
                <a:gd name="T21" fmla="*/ 15 h 6085"/>
                <a:gd name="T22" fmla="*/ 42 w 5193"/>
                <a:gd name="T23" fmla="*/ 186 h 6085"/>
                <a:gd name="T24" fmla="*/ 0 w 5193"/>
                <a:gd name="T25" fmla="*/ 5122 h 6085"/>
                <a:gd name="T26" fmla="*/ 5 w 5193"/>
                <a:gd name="T27" fmla="*/ 5632 h 6085"/>
                <a:gd name="T28" fmla="*/ 77 w 5193"/>
                <a:gd name="T29" fmla="*/ 5827 h 6085"/>
                <a:gd name="T30" fmla="*/ 214 w 5193"/>
                <a:gd name="T31" fmla="*/ 5979 h 6085"/>
                <a:gd name="T32" fmla="*/ 400 w 5193"/>
                <a:gd name="T33" fmla="*/ 6068 h 6085"/>
                <a:gd name="T34" fmla="*/ 4659 w 5193"/>
                <a:gd name="T35" fmla="*/ 6085 h 6085"/>
                <a:gd name="T36" fmla="*/ 4843 w 5193"/>
                <a:gd name="T37" fmla="*/ 6052 h 6085"/>
                <a:gd name="T38" fmla="*/ 5017 w 5193"/>
                <a:gd name="T39" fmla="*/ 5945 h 6085"/>
                <a:gd name="T40" fmla="*/ 5140 w 5193"/>
                <a:gd name="T41" fmla="*/ 5782 h 6085"/>
                <a:gd name="T42" fmla="*/ 5192 w 5193"/>
                <a:gd name="T43" fmla="*/ 5579 h 6085"/>
                <a:gd name="T44" fmla="*/ 4838 w 5193"/>
                <a:gd name="T45" fmla="*/ 5550 h 6085"/>
                <a:gd name="T46" fmla="*/ 1057 w 5193"/>
                <a:gd name="T47" fmla="*/ 1711 h 6085"/>
                <a:gd name="T48" fmla="*/ 1348 w 5193"/>
                <a:gd name="T49" fmla="*/ 1404 h 6085"/>
                <a:gd name="T50" fmla="*/ 1488 w 5193"/>
                <a:gd name="T51" fmla="*/ 1332 h 6085"/>
                <a:gd name="T52" fmla="*/ 1651 w 5193"/>
                <a:gd name="T53" fmla="*/ 1386 h 6085"/>
                <a:gd name="T54" fmla="*/ 2028 w 5193"/>
                <a:gd name="T55" fmla="*/ 1763 h 6085"/>
                <a:gd name="T56" fmla="*/ 2106 w 5193"/>
                <a:gd name="T57" fmla="*/ 1906 h 6085"/>
                <a:gd name="T58" fmla="*/ 2047 w 5193"/>
                <a:gd name="T59" fmla="*/ 2072 h 6085"/>
                <a:gd name="T60" fmla="*/ 1799 w 5193"/>
                <a:gd name="T61" fmla="*/ 2319 h 6085"/>
                <a:gd name="T62" fmla="*/ 1814 w 5193"/>
                <a:gd name="T63" fmla="*/ 2416 h 6085"/>
                <a:gd name="T64" fmla="*/ 1996 w 5193"/>
                <a:gd name="T65" fmla="*/ 2694 h 6085"/>
                <a:gd name="T66" fmla="*/ 2439 w 5193"/>
                <a:gd name="T67" fmla="*/ 3126 h 6085"/>
                <a:gd name="T68" fmla="*/ 2705 w 5193"/>
                <a:gd name="T69" fmla="*/ 3284 h 6085"/>
                <a:gd name="T70" fmla="*/ 2760 w 5193"/>
                <a:gd name="T71" fmla="*/ 3280 h 6085"/>
                <a:gd name="T72" fmla="*/ 3012 w 5193"/>
                <a:gd name="T73" fmla="*/ 3029 h 6085"/>
                <a:gd name="T74" fmla="*/ 3174 w 5193"/>
                <a:gd name="T75" fmla="*/ 2974 h 6085"/>
                <a:gd name="T76" fmla="*/ 3314 w 5193"/>
                <a:gd name="T77" fmla="*/ 3048 h 6085"/>
                <a:gd name="T78" fmla="*/ 3722 w 5193"/>
                <a:gd name="T79" fmla="*/ 3468 h 6085"/>
                <a:gd name="T80" fmla="*/ 3740 w 5193"/>
                <a:gd name="T81" fmla="*/ 3635 h 6085"/>
                <a:gd name="T82" fmla="*/ 3570 w 5193"/>
                <a:gd name="T83" fmla="*/ 3838 h 6085"/>
                <a:gd name="T84" fmla="*/ 3375 w 5193"/>
                <a:gd name="T85" fmla="*/ 4023 h 6085"/>
                <a:gd name="T86" fmla="*/ 3173 w 5193"/>
                <a:gd name="T87" fmla="*/ 4077 h 6085"/>
                <a:gd name="T88" fmla="*/ 2772 w 5193"/>
                <a:gd name="T89" fmla="*/ 4001 h 6085"/>
                <a:gd name="T90" fmla="*/ 2360 w 5193"/>
                <a:gd name="T91" fmla="*/ 3802 h 6085"/>
                <a:gd name="T92" fmla="*/ 1852 w 5193"/>
                <a:gd name="T93" fmla="*/ 3425 h 6085"/>
                <a:gd name="T94" fmla="*/ 1501 w 5193"/>
                <a:gd name="T95" fmla="*/ 3045 h 6085"/>
                <a:gd name="T96" fmla="*/ 1212 w 5193"/>
                <a:gd name="T97" fmla="*/ 2599 h 6085"/>
                <a:gd name="T98" fmla="*/ 1070 w 5193"/>
                <a:gd name="T99" fmla="*/ 2273 h 6085"/>
                <a:gd name="T100" fmla="*/ 1008 w 5193"/>
                <a:gd name="T101" fmla="*/ 1876 h 6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93" h="6085">
                  <a:moveTo>
                    <a:pt x="4838" y="5550"/>
                  </a:moveTo>
                  <a:lnTo>
                    <a:pt x="4837" y="5568"/>
                  </a:lnTo>
                  <a:lnTo>
                    <a:pt x="4830" y="5603"/>
                  </a:lnTo>
                  <a:lnTo>
                    <a:pt x="4816" y="5635"/>
                  </a:lnTo>
                  <a:lnTo>
                    <a:pt x="4797" y="5663"/>
                  </a:lnTo>
                  <a:lnTo>
                    <a:pt x="4772" y="5687"/>
                  </a:lnTo>
                  <a:lnTo>
                    <a:pt x="4744" y="5706"/>
                  </a:lnTo>
                  <a:lnTo>
                    <a:pt x="4712" y="5720"/>
                  </a:lnTo>
                  <a:lnTo>
                    <a:pt x="4677" y="5727"/>
                  </a:lnTo>
                  <a:lnTo>
                    <a:pt x="4659" y="5728"/>
                  </a:lnTo>
                  <a:lnTo>
                    <a:pt x="534" y="5728"/>
                  </a:lnTo>
                  <a:lnTo>
                    <a:pt x="516" y="5727"/>
                  </a:lnTo>
                  <a:lnTo>
                    <a:pt x="480" y="5720"/>
                  </a:lnTo>
                  <a:lnTo>
                    <a:pt x="448" y="5706"/>
                  </a:lnTo>
                  <a:lnTo>
                    <a:pt x="420" y="5687"/>
                  </a:lnTo>
                  <a:lnTo>
                    <a:pt x="396" y="5663"/>
                  </a:lnTo>
                  <a:lnTo>
                    <a:pt x="377" y="5635"/>
                  </a:lnTo>
                  <a:lnTo>
                    <a:pt x="363" y="5603"/>
                  </a:lnTo>
                  <a:lnTo>
                    <a:pt x="356" y="5568"/>
                  </a:lnTo>
                  <a:lnTo>
                    <a:pt x="355" y="5550"/>
                  </a:lnTo>
                  <a:lnTo>
                    <a:pt x="355" y="5477"/>
                  </a:lnTo>
                  <a:lnTo>
                    <a:pt x="4196" y="5477"/>
                  </a:lnTo>
                  <a:lnTo>
                    <a:pt x="4232" y="5475"/>
                  </a:lnTo>
                  <a:lnTo>
                    <a:pt x="4301" y="5461"/>
                  </a:lnTo>
                  <a:lnTo>
                    <a:pt x="4366" y="5434"/>
                  </a:lnTo>
                  <a:lnTo>
                    <a:pt x="4422" y="5396"/>
                  </a:lnTo>
                  <a:lnTo>
                    <a:pt x="4470" y="5348"/>
                  </a:lnTo>
                  <a:lnTo>
                    <a:pt x="4508" y="5290"/>
                  </a:lnTo>
                  <a:lnTo>
                    <a:pt x="4535" y="5227"/>
                  </a:lnTo>
                  <a:lnTo>
                    <a:pt x="4550" y="5158"/>
                  </a:lnTo>
                  <a:lnTo>
                    <a:pt x="4551" y="5122"/>
                  </a:lnTo>
                  <a:lnTo>
                    <a:pt x="4551" y="356"/>
                  </a:lnTo>
                  <a:lnTo>
                    <a:pt x="4550" y="318"/>
                  </a:lnTo>
                  <a:lnTo>
                    <a:pt x="4535" y="249"/>
                  </a:lnTo>
                  <a:lnTo>
                    <a:pt x="4508" y="185"/>
                  </a:lnTo>
                  <a:lnTo>
                    <a:pt x="4470" y="129"/>
                  </a:lnTo>
                  <a:lnTo>
                    <a:pt x="4422" y="80"/>
                  </a:lnTo>
                  <a:lnTo>
                    <a:pt x="4366" y="42"/>
                  </a:lnTo>
                  <a:lnTo>
                    <a:pt x="4301" y="15"/>
                  </a:lnTo>
                  <a:lnTo>
                    <a:pt x="4232" y="1"/>
                  </a:lnTo>
                  <a:lnTo>
                    <a:pt x="4196" y="0"/>
                  </a:lnTo>
                  <a:lnTo>
                    <a:pt x="355" y="0"/>
                  </a:lnTo>
                  <a:lnTo>
                    <a:pt x="319" y="1"/>
                  </a:lnTo>
                  <a:lnTo>
                    <a:pt x="249" y="15"/>
                  </a:lnTo>
                  <a:lnTo>
                    <a:pt x="186" y="42"/>
                  </a:lnTo>
                  <a:lnTo>
                    <a:pt x="129" y="80"/>
                  </a:lnTo>
                  <a:lnTo>
                    <a:pt x="81" y="130"/>
                  </a:lnTo>
                  <a:lnTo>
                    <a:pt x="42" y="186"/>
                  </a:lnTo>
                  <a:lnTo>
                    <a:pt x="15" y="249"/>
                  </a:lnTo>
                  <a:lnTo>
                    <a:pt x="1" y="318"/>
                  </a:lnTo>
                  <a:lnTo>
                    <a:pt x="0" y="356"/>
                  </a:lnTo>
                  <a:lnTo>
                    <a:pt x="0" y="5122"/>
                  </a:lnTo>
                  <a:lnTo>
                    <a:pt x="0" y="5124"/>
                  </a:lnTo>
                  <a:lnTo>
                    <a:pt x="0" y="5551"/>
                  </a:lnTo>
                  <a:lnTo>
                    <a:pt x="0" y="5579"/>
                  </a:lnTo>
                  <a:lnTo>
                    <a:pt x="5" y="5632"/>
                  </a:lnTo>
                  <a:lnTo>
                    <a:pt x="16" y="5684"/>
                  </a:lnTo>
                  <a:lnTo>
                    <a:pt x="32" y="5734"/>
                  </a:lnTo>
                  <a:lnTo>
                    <a:pt x="52" y="5782"/>
                  </a:lnTo>
                  <a:lnTo>
                    <a:pt x="77" y="5827"/>
                  </a:lnTo>
                  <a:lnTo>
                    <a:pt x="106" y="5870"/>
                  </a:lnTo>
                  <a:lnTo>
                    <a:pt x="139" y="5909"/>
                  </a:lnTo>
                  <a:lnTo>
                    <a:pt x="175" y="5945"/>
                  </a:lnTo>
                  <a:lnTo>
                    <a:pt x="214" y="5979"/>
                  </a:lnTo>
                  <a:lnTo>
                    <a:pt x="257" y="6008"/>
                  </a:lnTo>
                  <a:lnTo>
                    <a:pt x="303" y="6032"/>
                  </a:lnTo>
                  <a:lnTo>
                    <a:pt x="350" y="6052"/>
                  </a:lnTo>
                  <a:lnTo>
                    <a:pt x="400" y="6068"/>
                  </a:lnTo>
                  <a:lnTo>
                    <a:pt x="452" y="6079"/>
                  </a:lnTo>
                  <a:lnTo>
                    <a:pt x="505" y="6084"/>
                  </a:lnTo>
                  <a:lnTo>
                    <a:pt x="534" y="6085"/>
                  </a:lnTo>
                  <a:lnTo>
                    <a:pt x="4659" y="6085"/>
                  </a:lnTo>
                  <a:lnTo>
                    <a:pt x="4687" y="6084"/>
                  </a:lnTo>
                  <a:lnTo>
                    <a:pt x="4740" y="6079"/>
                  </a:lnTo>
                  <a:lnTo>
                    <a:pt x="4792" y="6068"/>
                  </a:lnTo>
                  <a:lnTo>
                    <a:pt x="4843" y="6052"/>
                  </a:lnTo>
                  <a:lnTo>
                    <a:pt x="4890" y="6032"/>
                  </a:lnTo>
                  <a:lnTo>
                    <a:pt x="4935" y="6008"/>
                  </a:lnTo>
                  <a:lnTo>
                    <a:pt x="4978" y="5979"/>
                  </a:lnTo>
                  <a:lnTo>
                    <a:pt x="5017" y="5945"/>
                  </a:lnTo>
                  <a:lnTo>
                    <a:pt x="5054" y="5909"/>
                  </a:lnTo>
                  <a:lnTo>
                    <a:pt x="5087" y="5870"/>
                  </a:lnTo>
                  <a:lnTo>
                    <a:pt x="5116" y="5827"/>
                  </a:lnTo>
                  <a:lnTo>
                    <a:pt x="5140" y="5782"/>
                  </a:lnTo>
                  <a:lnTo>
                    <a:pt x="5160" y="5734"/>
                  </a:lnTo>
                  <a:lnTo>
                    <a:pt x="5176" y="5684"/>
                  </a:lnTo>
                  <a:lnTo>
                    <a:pt x="5187" y="5632"/>
                  </a:lnTo>
                  <a:lnTo>
                    <a:pt x="5192" y="5579"/>
                  </a:lnTo>
                  <a:lnTo>
                    <a:pt x="5193" y="5551"/>
                  </a:lnTo>
                  <a:lnTo>
                    <a:pt x="5193" y="4811"/>
                  </a:lnTo>
                  <a:lnTo>
                    <a:pt x="4838" y="4811"/>
                  </a:lnTo>
                  <a:lnTo>
                    <a:pt x="4838" y="5550"/>
                  </a:lnTo>
                  <a:close/>
                  <a:moveTo>
                    <a:pt x="1008" y="1876"/>
                  </a:moveTo>
                  <a:lnTo>
                    <a:pt x="1012" y="1840"/>
                  </a:lnTo>
                  <a:lnTo>
                    <a:pt x="1029" y="1773"/>
                  </a:lnTo>
                  <a:lnTo>
                    <a:pt x="1057" y="1711"/>
                  </a:lnTo>
                  <a:lnTo>
                    <a:pt x="1098" y="1654"/>
                  </a:lnTo>
                  <a:lnTo>
                    <a:pt x="1123" y="1628"/>
                  </a:lnTo>
                  <a:lnTo>
                    <a:pt x="1237" y="1518"/>
                  </a:lnTo>
                  <a:lnTo>
                    <a:pt x="1348" y="1404"/>
                  </a:lnTo>
                  <a:lnTo>
                    <a:pt x="1367" y="1386"/>
                  </a:lnTo>
                  <a:lnTo>
                    <a:pt x="1406" y="1359"/>
                  </a:lnTo>
                  <a:lnTo>
                    <a:pt x="1447" y="1341"/>
                  </a:lnTo>
                  <a:lnTo>
                    <a:pt x="1488" y="1332"/>
                  </a:lnTo>
                  <a:lnTo>
                    <a:pt x="1530" y="1332"/>
                  </a:lnTo>
                  <a:lnTo>
                    <a:pt x="1571" y="1341"/>
                  </a:lnTo>
                  <a:lnTo>
                    <a:pt x="1611" y="1359"/>
                  </a:lnTo>
                  <a:lnTo>
                    <a:pt x="1651" y="1386"/>
                  </a:lnTo>
                  <a:lnTo>
                    <a:pt x="1670" y="1404"/>
                  </a:lnTo>
                  <a:lnTo>
                    <a:pt x="1761" y="1495"/>
                  </a:lnTo>
                  <a:lnTo>
                    <a:pt x="1851" y="1586"/>
                  </a:lnTo>
                  <a:lnTo>
                    <a:pt x="2028" y="1763"/>
                  </a:lnTo>
                  <a:lnTo>
                    <a:pt x="2047" y="1783"/>
                  </a:lnTo>
                  <a:lnTo>
                    <a:pt x="2076" y="1823"/>
                  </a:lnTo>
                  <a:lnTo>
                    <a:pt x="2096" y="1864"/>
                  </a:lnTo>
                  <a:lnTo>
                    <a:pt x="2106" y="1906"/>
                  </a:lnTo>
                  <a:lnTo>
                    <a:pt x="2106" y="1949"/>
                  </a:lnTo>
                  <a:lnTo>
                    <a:pt x="2096" y="1991"/>
                  </a:lnTo>
                  <a:lnTo>
                    <a:pt x="2076" y="2032"/>
                  </a:lnTo>
                  <a:lnTo>
                    <a:pt x="2047" y="2072"/>
                  </a:lnTo>
                  <a:lnTo>
                    <a:pt x="2028" y="2092"/>
                  </a:lnTo>
                  <a:lnTo>
                    <a:pt x="1918" y="2204"/>
                  </a:lnTo>
                  <a:lnTo>
                    <a:pt x="1806" y="2313"/>
                  </a:lnTo>
                  <a:lnTo>
                    <a:pt x="1799" y="2319"/>
                  </a:lnTo>
                  <a:lnTo>
                    <a:pt x="1791" y="2333"/>
                  </a:lnTo>
                  <a:lnTo>
                    <a:pt x="1789" y="2354"/>
                  </a:lnTo>
                  <a:lnTo>
                    <a:pt x="1795" y="2372"/>
                  </a:lnTo>
                  <a:lnTo>
                    <a:pt x="1814" y="2416"/>
                  </a:lnTo>
                  <a:lnTo>
                    <a:pt x="1858" y="2500"/>
                  </a:lnTo>
                  <a:lnTo>
                    <a:pt x="1910" y="2580"/>
                  </a:lnTo>
                  <a:lnTo>
                    <a:pt x="1966" y="2657"/>
                  </a:lnTo>
                  <a:lnTo>
                    <a:pt x="1996" y="2694"/>
                  </a:lnTo>
                  <a:lnTo>
                    <a:pt x="2057" y="2768"/>
                  </a:lnTo>
                  <a:lnTo>
                    <a:pt x="2187" y="2908"/>
                  </a:lnTo>
                  <a:lnTo>
                    <a:pt x="2327" y="3037"/>
                  </a:lnTo>
                  <a:lnTo>
                    <a:pt x="2439" y="3126"/>
                  </a:lnTo>
                  <a:lnTo>
                    <a:pt x="2518" y="3181"/>
                  </a:lnTo>
                  <a:lnTo>
                    <a:pt x="2559" y="3206"/>
                  </a:lnTo>
                  <a:lnTo>
                    <a:pt x="2631" y="3246"/>
                  </a:lnTo>
                  <a:lnTo>
                    <a:pt x="2705" y="3284"/>
                  </a:lnTo>
                  <a:lnTo>
                    <a:pt x="2714" y="3288"/>
                  </a:lnTo>
                  <a:lnTo>
                    <a:pt x="2731" y="3292"/>
                  </a:lnTo>
                  <a:lnTo>
                    <a:pt x="2746" y="3289"/>
                  </a:lnTo>
                  <a:lnTo>
                    <a:pt x="2760" y="3280"/>
                  </a:lnTo>
                  <a:lnTo>
                    <a:pt x="2769" y="3273"/>
                  </a:lnTo>
                  <a:lnTo>
                    <a:pt x="2880" y="3158"/>
                  </a:lnTo>
                  <a:lnTo>
                    <a:pt x="2992" y="3048"/>
                  </a:lnTo>
                  <a:lnTo>
                    <a:pt x="3012" y="3029"/>
                  </a:lnTo>
                  <a:lnTo>
                    <a:pt x="3051" y="3002"/>
                  </a:lnTo>
                  <a:lnTo>
                    <a:pt x="3091" y="2984"/>
                  </a:lnTo>
                  <a:lnTo>
                    <a:pt x="3132" y="2974"/>
                  </a:lnTo>
                  <a:lnTo>
                    <a:pt x="3174" y="2974"/>
                  </a:lnTo>
                  <a:lnTo>
                    <a:pt x="3215" y="2984"/>
                  </a:lnTo>
                  <a:lnTo>
                    <a:pt x="3257" y="3002"/>
                  </a:lnTo>
                  <a:lnTo>
                    <a:pt x="3296" y="3029"/>
                  </a:lnTo>
                  <a:lnTo>
                    <a:pt x="3314" y="3048"/>
                  </a:lnTo>
                  <a:lnTo>
                    <a:pt x="3495" y="3227"/>
                  </a:lnTo>
                  <a:lnTo>
                    <a:pt x="3676" y="3409"/>
                  </a:lnTo>
                  <a:lnTo>
                    <a:pt x="3694" y="3428"/>
                  </a:lnTo>
                  <a:lnTo>
                    <a:pt x="3722" y="3468"/>
                  </a:lnTo>
                  <a:lnTo>
                    <a:pt x="3741" y="3510"/>
                  </a:lnTo>
                  <a:lnTo>
                    <a:pt x="3750" y="3551"/>
                  </a:lnTo>
                  <a:lnTo>
                    <a:pt x="3750" y="3593"/>
                  </a:lnTo>
                  <a:lnTo>
                    <a:pt x="3740" y="3635"/>
                  </a:lnTo>
                  <a:lnTo>
                    <a:pt x="3721" y="3677"/>
                  </a:lnTo>
                  <a:lnTo>
                    <a:pt x="3693" y="3717"/>
                  </a:lnTo>
                  <a:lnTo>
                    <a:pt x="3675" y="3737"/>
                  </a:lnTo>
                  <a:lnTo>
                    <a:pt x="3570" y="3838"/>
                  </a:lnTo>
                  <a:lnTo>
                    <a:pt x="3470" y="3944"/>
                  </a:lnTo>
                  <a:lnTo>
                    <a:pt x="3453" y="3963"/>
                  </a:lnTo>
                  <a:lnTo>
                    <a:pt x="3414" y="3996"/>
                  </a:lnTo>
                  <a:lnTo>
                    <a:pt x="3375" y="4023"/>
                  </a:lnTo>
                  <a:lnTo>
                    <a:pt x="3334" y="4044"/>
                  </a:lnTo>
                  <a:lnTo>
                    <a:pt x="3290" y="4059"/>
                  </a:lnTo>
                  <a:lnTo>
                    <a:pt x="3245" y="4070"/>
                  </a:lnTo>
                  <a:lnTo>
                    <a:pt x="3173" y="4077"/>
                  </a:lnTo>
                  <a:lnTo>
                    <a:pt x="3123" y="4076"/>
                  </a:lnTo>
                  <a:lnTo>
                    <a:pt x="3051" y="4070"/>
                  </a:lnTo>
                  <a:lnTo>
                    <a:pt x="2909" y="4043"/>
                  </a:lnTo>
                  <a:lnTo>
                    <a:pt x="2772" y="4001"/>
                  </a:lnTo>
                  <a:lnTo>
                    <a:pt x="2638" y="3947"/>
                  </a:lnTo>
                  <a:lnTo>
                    <a:pt x="2573" y="3915"/>
                  </a:lnTo>
                  <a:lnTo>
                    <a:pt x="2500" y="3879"/>
                  </a:lnTo>
                  <a:lnTo>
                    <a:pt x="2360" y="3802"/>
                  </a:lnTo>
                  <a:lnTo>
                    <a:pt x="2225" y="3717"/>
                  </a:lnTo>
                  <a:lnTo>
                    <a:pt x="2096" y="3626"/>
                  </a:lnTo>
                  <a:lnTo>
                    <a:pt x="1971" y="3529"/>
                  </a:lnTo>
                  <a:lnTo>
                    <a:pt x="1852" y="3425"/>
                  </a:lnTo>
                  <a:lnTo>
                    <a:pt x="1738" y="3315"/>
                  </a:lnTo>
                  <a:lnTo>
                    <a:pt x="1629" y="3197"/>
                  </a:lnTo>
                  <a:lnTo>
                    <a:pt x="1576" y="3137"/>
                  </a:lnTo>
                  <a:lnTo>
                    <a:pt x="1501" y="3045"/>
                  </a:lnTo>
                  <a:lnTo>
                    <a:pt x="1395" y="2901"/>
                  </a:lnTo>
                  <a:lnTo>
                    <a:pt x="1330" y="2803"/>
                  </a:lnTo>
                  <a:lnTo>
                    <a:pt x="1269" y="2702"/>
                  </a:lnTo>
                  <a:lnTo>
                    <a:pt x="1212" y="2599"/>
                  </a:lnTo>
                  <a:lnTo>
                    <a:pt x="1159" y="2493"/>
                  </a:lnTo>
                  <a:lnTo>
                    <a:pt x="1112" y="2384"/>
                  </a:lnTo>
                  <a:lnTo>
                    <a:pt x="1091" y="2328"/>
                  </a:lnTo>
                  <a:lnTo>
                    <a:pt x="1070" y="2273"/>
                  </a:lnTo>
                  <a:lnTo>
                    <a:pt x="1036" y="2162"/>
                  </a:lnTo>
                  <a:lnTo>
                    <a:pt x="1014" y="2049"/>
                  </a:lnTo>
                  <a:lnTo>
                    <a:pt x="1006" y="1935"/>
                  </a:lnTo>
                  <a:lnTo>
                    <a:pt x="1008" y="18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8605838" y="-1182688"/>
              <a:ext cx="180975" cy="276225"/>
            </a:xfrm>
            <a:custGeom>
              <a:avLst/>
              <a:gdLst>
                <a:gd name="T0" fmla="*/ 475 w 688"/>
                <a:gd name="T1" fmla="*/ 0 h 1044"/>
                <a:gd name="T2" fmla="*/ 0 w 688"/>
                <a:gd name="T3" fmla="*/ 0 h 1044"/>
                <a:gd name="T4" fmla="*/ 0 w 688"/>
                <a:gd name="T5" fmla="*/ 1044 h 1044"/>
                <a:gd name="T6" fmla="*/ 475 w 688"/>
                <a:gd name="T7" fmla="*/ 1044 h 1044"/>
                <a:gd name="T8" fmla="*/ 496 w 688"/>
                <a:gd name="T9" fmla="*/ 1043 h 1044"/>
                <a:gd name="T10" fmla="*/ 538 w 688"/>
                <a:gd name="T11" fmla="*/ 1035 h 1044"/>
                <a:gd name="T12" fmla="*/ 576 w 688"/>
                <a:gd name="T13" fmla="*/ 1018 h 1044"/>
                <a:gd name="T14" fmla="*/ 610 w 688"/>
                <a:gd name="T15" fmla="*/ 995 h 1044"/>
                <a:gd name="T16" fmla="*/ 640 w 688"/>
                <a:gd name="T17" fmla="*/ 966 h 1044"/>
                <a:gd name="T18" fmla="*/ 663 w 688"/>
                <a:gd name="T19" fmla="*/ 932 h 1044"/>
                <a:gd name="T20" fmla="*/ 679 w 688"/>
                <a:gd name="T21" fmla="*/ 894 h 1044"/>
                <a:gd name="T22" fmla="*/ 687 w 688"/>
                <a:gd name="T23" fmla="*/ 852 h 1044"/>
                <a:gd name="T24" fmla="*/ 688 w 688"/>
                <a:gd name="T25" fmla="*/ 831 h 1044"/>
                <a:gd name="T26" fmla="*/ 688 w 688"/>
                <a:gd name="T27" fmla="*/ 214 h 1044"/>
                <a:gd name="T28" fmla="*/ 687 w 688"/>
                <a:gd name="T29" fmla="*/ 192 h 1044"/>
                <a:gd name="T30" fmla="*/ 679 w 688"/>
                <a:gd name="T31" fmla="*/ 150 h 1044"/>
                <a:gd name="T32" fmla="*/ 663 w 688"/>
                <a:gd name="T33" fmla="*/ 111 h 1044"/>
                <a:gd name="T34" fmla="*/ 640 w 688"/>
                <a:gd name="T35" fmla="*/ 77 h 1044"/>
                <a:gd name="T36" fmla="*/ 610 w 688"/>
                <a:gd name="T37" fmla="*/ 48 h 1044"/>
                <a:gd name="T38" fmla="*/ 576 w 688"/>
                <a:gd name="T39" fmla="*/ 26 h 1044"/>
                <a:gd name="T40" fmla="*/ 538 w 688"/>
                <a:gd name="T41" fmla="*/ 9 h 1044"/>
                <a:gd name="T42" fmla="*/ 496 w 688"/>
                <a:gd name="T43" fmla="*/ 1 h 1044"/>
                <a:gd name="T44" fmla="*/ 475 w 688"/>
                <a:gd name="T45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8" h="1044">
                  <a:moveTo>
                    <a:pt x="475" y="0"/>
                  </a:moveTo>
                  <a:lnTo>
                    <a:pt x="0" y="0"/>
                  </a:lnTo>
                  <a:lnTo>
                    <a:pt x="0" y="1044"/>
                  </a:lnTo>
                  <a:lnTo>
                    <a:pt x="475" y="1044"/>
                  </a:lnTo>
                  <a:lnTo>
                    <a:pt x="496" y="1043"/>
                  </a:lnTo>
                  <a:lnTo>
                    <a:pt x="538" y="1035"/>
                  </a:lnTo>
                  <a:lnTo>
                    <a:pt x="576" y="1018"/>
                  </a:lnTo>
                  <a:lnTo>
                    <a:pt x="610" y="995"/>
                  </a:lnTo>
                  <a:lnTo>
                    <a:pt x="640" y="966"/>
                  </a:lnTo>
                  <a:lnTo>
                    <a:pt x="663" y="932"/>
                  </a:lnTo>
                  <a:lnTo>
                    <a:pt x="679" y="894"/>
                  </a:lnTo>
                  <a:lnTo>
                    <a:pt x="687" y="852"/>
                  </a:lnTo>
                  <a:lnTo>
                    <a:pt x="688" y="831"/>
                  </a:lnTo>
                  <a:lnTo>
                    <a:pt x="688" y="214"/>
                  </a:lnTo>
                  <a:lnTo>
                    <a:pt x="687" y="192"/>
                  </a:lnTo>
                  <a:lnTo>
                    <a:pt x="679" y="150"/>
                  </a:lnTo>
                  <a:lnTo>
                    <a:pt x="663" y="111"/>
                  </a:lnTo>
                  <a:lnTo>
                    <a:pt x="640" y="77"/>
                  </a:lnTo>
                  <a:lnTo>
                    <a:pt x="610" y="48"/>
                  </a:lnTo>
                  <a:lnTo>
                    <a:pt x="576" y="26"/>
                  </a:lnTo>
                  <a:lnTo>
                    <a:pt x="538" y="9"/>
                  </a:lnTo>
                  <a:lnTo>
                    <a:pt x="496" y="1"/>
                  </a:lnTo>
                  <a:lnTo>
                    <a:pt x="4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8605838" y="-815975"/>
              <a:ext cx="180975" cy="276225"/>
            </a:xfrm>
            <a:custGeom>
              <a:avLst/>
              <a:gdLst>
                <a:gd name="T0" fmla="*/ 475 w 688"/>
                <a:gd name="T1" fmla="*/ 0 h 1043"/>
                <a:gd name="T2" fmla="*/ 0 w 688"/>
                <a:gd name="T3" fmla="*/ 0 h 1043"/>
                <a:gd name="T4" fmla="*/ 0 w 688"/>
                <a:gd name="T5" fmla="*/ 1043 h 1043"/>
                <a:gd name="T6" fmla="*/ 475 w 688"/>
                <a:gd name="T7" fmla="*/ 1043 h 1043"/>
                <a:gd name="T8" fmla="*/ 496 w 688"/>
                <a:gd name="T9" fmla="*/ 1043 h 1043"/>
                <a:gd name="T10" fmla="*/ 538 w 688"/>
                <a:gd name="T11" fmla="*/ 1034 h 1043"/>
                <a:gd name="T12" fmla="*/ 576 w 688"/>
                <a:gd name="T13" fmla="*/ 1018 h 1043"/>
                <a:gd name="T14" fmla="*/ 610 w 688"/>
                <a:gd name="T15" fmla="*/ 994 h 1043"/>
                <a:gd name="T16" fmla="*/ 640 w 688"/>
                <a:gd name="T17" fmla="*/ 965 h 1043"/>
                <a:gd name="T18" fmla="*/ 663 w 688"/>
                <a:gd name="T19" fmla="*/ 931 h 1043"/>
                <a:gd name="T20" fmla="*/ 679 w 688"/>
                <a:gd name="T21" fmla="*/ 893 h 1043"/>
                <a:gd name="T22" fmla="*/ 687 w 688"/>
                <a:gd name="T23" fmla="*/ 852 h 1043"/>
                <a:gd name="T24" fmla="*/ 688 w 688"/>
                <a:gd name="T25" fmla="*/ 830 h 1043"/>
                <a:gd name="T26" fmla="*/ 688 w 688"/>
                <a:gd name="T27" fmla="*/ 213 h 1043"/>
                <a:gd name="T28" fmla="*/ 687 w 688"/>
                <a:gd name="T29" fmla="*/ 191 h 1043"/>
                <a:gd name="T30" fmla="*/ 679 w 688"/>
                <a:gd name="T31" fmla="*/ 150 h 1043"/>
                <a:gd name="T32" fmla="*/ 663 w 688"/>
                <a:gd name="T33" fmla="*/ 111 h 1043"/>
                <a:gd name="T34" fmla="*/ 640 w 688"/>
                <a:gd name="T35" fmla="*/ 77 h 1043"/>
                <a:gd name="T36" fmla="*/ 610 w 688"/>
                <a:gd name="T37" fmla="*/ 48 h 1043"/>
                <a:gd name="T38" fmla="*/ 576 w 688"/>
                <a:gd name="T39" fmla="*/ 25 h 1043"/>
                <a:gd name="T40" fmla="*/ 538 w 688"/>
                <a:gd name="T41" fmla="*/ 9 h 1043"/>
                <a:gd name="T42" fmla="*/ 496 w 688"/>
                <a:gd name="T43" fmla="*/ 0 h 1043"/>
                <a:gd name="T44" fmla="*/ 475 w 688"/>
                <a:gd name="T4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8" h="1043">
                  <a:moveTo>
                    <a:pt x="475" y="0"/>
                  </a:moveTo>
                  <a:lnTo>
                    <a:pt x="0" y="0"/>
                  </a:lnTo>
                  <a:lnTo>
                    <a:pt x="0" y="1043"/>
                  </a:lnTo>
                  <a:lnTo>
                    <a:pt x="475" y="1043"/>
                  </a:lnTo>
                  <a:lnTo>
                    <a:pt x="496" y="1043"/>
                  </a:lnTo>
                  <a:lnTo>
                    <a:pt x="538" y="1034"/>
                  </a:lnTo>
                  <a:lnTo>
                    <a:pt x="576" y="1018"/>
                  </a:lnTo>
                  <a:lnTo>
                    <a:pt x="610" y="994"/>
                  </a:lnTo>
                  <a:lnTo>
                    <a:pt x="640" y="965"/>
                  </a:lnTo>
                  <a:lnTo>
                    <a:pt x="663" y="931"/>
                  </a:lnTo>
                  <a:lnTo>
                    <a:pt x="679" y="893"/>
                  </a:lnTo>
                  <a:lnTo>
                    <a:pt x="687" y="852"/>
                  </a:lnTo>
                  <a:lnTo>
                    <a:pt x="688" y="830"/>
                  </a:lnTo>
                  <a:lnTo>
                    <a:pt x="688" y="213"/>
                  </a:lnTo>
                  <a:lnTo>
                    <a:pt x="687" y="191"/>
                  </a:lnTo>
                  <a:lnTo>
                    <a:pt x="679" y="150"/>
                  </a:lnTo>
                  <a:lnTo>
                    <a:pt x="663" y="111"/>
                  </a:lnTo>
                  <a:lnTo>
                    <a:pt x="640" y="77"/>
                  </a:lnTo>
                  <a:lnTo>
                    <a:pt x="610" y="48"/>
                  </a:lnTo>
                  <a:lnTo>
                    <a:pt x="576" y="25"/>
                  </a:lnTo>
                  <a:lnTo>
                    <a:pt x="538" y="9"/>
                  </a:lnTo>
                  <a:lnTo>
                    <a:pt x="496" y="0"/>
                  </a:lnTo>
                  <a:lnTo>
                    <a:pt x="4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8605838" y="-1549400"/>
              <a:ext cx="180975" cy="276225"/>
            </a:xfrm>
            <a:custGeom>
              <a:avLst/>
              <a:gdLst>
                <a:gd name="T0" fmla="*/ 475 w 688"/>
                <a:gd name="T1" fmla="*/ 0 h 1043"/>
                <a:gd name="T2" fmla="*/ 0 w 688"/>
                <a:gd name="T3" fmla="*/ 0 h 1043"/>
                <a:gd name="T4" fmla="*/ 0 w 688"/>
                <a:gd name="T5" fmla="*/ 1043 h 1043"/>
                <a:gd name="T6" fmla="*/ 475 w 688"/>
                <a:gd name="T7" fmla="*/ 1043 h 1043"/>
                <a:gd name="T8" fmla="*/ 496 w 688"/>
                <a:gd name="T9" fmla="*/ 1042 h 1043"/>
                <a:gd name="T10" fmla="*/ 538 w 688"/>
                <a:gd name="T11" fmla="*/ 1034 h 1043"/>
                <a:gd name="T12" fmla="*/ 576 w 688"/>
                <a:gd name="T13" fmla="*/ 1017 h 1043"/>
                <a:gd name="T14" fmla="*/ 610 w 688"/>
                <a:gd name="T15" fmla="*/ 995 h 1043"/>
                <a:gd name="T16" fmla="*/ 640 w 688"/>
                <a:gd name="T17" fmla="*/ 966 h 1043"/>
                <a:gd name="T18" fmla="*/ 663 w 688"/>
                <a:gd name="T19" fmla="*/ 932 h 1043"/>
                <a:gd name="T20" fmla="*/ 679 w 688"/>
                <a:gd name="T21" fmla="*/ 894 h 1043"/>
                <a:gd name="T22" fmla="*/ 687 w 688"/>
                <a:gd name="T23" fmla="*/ 852 h 1043"/>
                <a:gd name="T24" fmla="*/ 688 w 688"/>
                <a:gd name="T25" fmla="*/ 829 h 1043"/>
                <a:gd name="T26" fmla="*/ 688 w 688"/>
                <a:gd name="T27" fmla="*/ 213 h 1043"/>
                <a:gd name="T28" fmla="*/ 687 w 688"/>
                <a:gd name="T29" fmla="*/ 192 h 1043"/>
                <a:gd name="T30" fmla="*/ 679 w 688"/>
                <a:gd name="T31" fmla="*/ 149 h 1043"/>
                <a:gd name="T32" fmla="*/ 663 w 688"/>
                <a:gd name="T33" fmla="*/ 111 h 1043"/>
                <a:gd name="T34" fmla="*/ 640 w 688"/>
                <a:gd name="T35" fmla="*/ 77 h 1043"/>
                <a:gd name="T36" fmla="*/ 610 w 688"/>
                <a:gd name="T37" fmla="*/ 48 h 1043"/>
                <a:gd name="T38" fmla="*/ 576 w 688"/>
                <a:gd name="T39" fmla="*/ 25 h 1043"/>
                <a:gd name="T40" fmla="*/ 538 w 688"/>
                <a:gd name="T41" fmla="*/ 9 h 1043"/>
                <a:gd name="T42" fmla="*/ 496 w 688"/>
                <a:gd name="T43" fmla="*/ 1 h 1043"/>
                <a:gd name="T44" fmla="*/ 475 w 688"/>
                <a:gd name="T4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8" h="1043">
                  <a:moveTo>
                    <a:pt x="475" y="0"/>
                  </a:moveTo>
                  <a:lnTo>
                    <a:pt x="0" y="0"/>
                  </a:lnTo>
                  <a:lnTo>
                    <a:pt x="0" y="1043"/>
                  </a:lnTo>
                  <a:lnTo>
                    <a:pt x="475" y="1043"/>
                  </a:lnTo>
                  <a:lnTo>
                    <a:pt x="496" y="1042"/>
                  </a:lnTo>
                  <a:lnTo>
                    <a:pt x="538" y="1034"/>
                  </a:lnTo>
                  <a:lnTo>
                    <a:pt x="576" y="1017"/>
                  </a:lnTo>
                  <a:lnTo>
                    <a:pt x="610" y="995"/>
                  </a:lnTo>
                  <a:lnTo>
                    <a:pt x="640" y="966"/>
                  </a:lnTo>
                  <a:lnTo>
                    <a:pt x="663" y="932"/>
                  </a:lnTo>
                  <a:lnTo>
                    <a:pt x="679" y="894"/>
                  </a:lnTo>
                  <a:lnTo>
                    <a:pt x="687" y="852"/>
                  </a:lnTo>
                  <a:lnTo>
                    <a:pt x="688" y="829"/>
                  </a:lnTo>
                  <a:lnTo>
                    <a:pt x="688" y="213"/>
                  </a:lnTo>
                  <a:lnTo>
                    <a:pt x="687" y="192"/>
                  </a:lnTo>
                  <a:lnTo>
                    <a:pt x="679" y="149"/>
                  </a:lnTo>
                  <a:lnTo>
                    <a:pt x="663" y="111"/>
                  </a:lnTo>
                  <a:lnTo>
                    <a:pt x="640" y="77"/>
                  </a:lnTo>
                  <a:lnTo>
                    <a:pt x="610" y="48"/>
                  </a:lnTo>
                  <a:lnTo>
                    <a:pt x="576" y="25"/>
                  </a:lnTo>
                  <a:lnTo>
                    <a:pt x="538" y="9"/>
                  </a:lnTo>
                  <a:lnTo>
                    <a:pt x="496" y="1"/>
                  </a:lnTo>
                  <a:lnTo>
                    <a:pt x="4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030597" y="5232358"/>
            <a:ext cx="363994" cy="277549"/>
            <a:chOff x="10387013" y="-1444625"/>
            <a:chExt cx="1617662" cy="1233488"/>
          </a:xfrm>
          <a:solidFill>
            <a:schemeClr val="bg1"/>
          </a:solidFill>
        </p:grpSpPr>
        <p:sp>
          <p:nvSpPr>
            <p:cNvPr id="60" name="Freeform 25"/>
            <p:cNvSpPr>
              <a:spLocks noEditPoints="1"/>
            </p:cNvSpPr>
            <p:nvPr/>
          </p:nvSpPr>
          <p:spPr bwMode="auto">
            <a:xfrm>
              <a:off x="10939463" y="-1444625"/>
              <a:ext cx="1065212" cy="1233488"/>
            </a:xfrm>
            <a:custGeom>
              <a:avLst/>
              <a:gdLst>
                <a:gd name="T0" fmla="*/ 3783 w 4028"/>
                <a:gd name="T1" fmla="*/ 1419 h 4660"/>
                <a:gd name="T2" fmla="*/ 4011 w 4028"/>
                <a:gd name="T3" fmla="*/ 1214 h 4660"/>
                <a:gd name="T4" fmla="*/ 3996 w 4028"/>
                <a:gd name="T5" fmla="*/ 1075 h 4660"/>
                <a:gd name="T6" fmla="*/ 3541 w 4028"/>
                <a:gd name="T7" fmla="*/ 687 h 4660"/>
                <a:gd name="T8" fmla="*/ 3312 w 4028"/>
                <a:gd name="T9" fmla="*/ 893 h 4660"/>
                <a:gd name="T10" fmla="*/ 3327 w 4028"/>
                <a:gd name="T11" fmla="*/ 1032 h 4660"/>
                <a:gd name="T12" fmla="*/ 3069 w 4028"/>
                <a:gd name="T13" fmla="*/ 1042 h 4660"/>
                <a:gd name="T14" fmla="*/ 2582 w 4028"/>
                <a:gd name="T15" fmla="*/ 817 h 4660"/>
                <a:gd name="T16" fmla="*/ 2245 w 4028"/>
                <a:gd name="T17" fmla="*/ 547 h 4660"/>
                <a:gd name="T18" fmla="*/ 2459 w 4028"/>
                <a:gd name="T19" fmla="*/ 498 h 4660"/>
                <a:gd name="T20" fmla="*/ 2475 w 4028"/>
                <a:gd name="T21" fmla="*/ 87 h 4660"/>
                <a:gd name="T22" fmla="*/ 2367 w 4028"/>
                <a:gd name="T23" fmla="*/ 0 h 4660"/>
                <a:gd name="T24" fmla="*/ 1569 w 4028"/>
                <a:gd name="T25" fmla="*/ 48 h 4660"/>
                <a:gd name="T26" fmla="*/ 1552 w 4028"/>
                <a:gd name="T27" fmla="*/ 459 h 4660"/>
                <a:gd name="T28" fmla="*/ 1661 w 4028"/>
                <a:gd name="T29" fmla="*/ 547 h 4660"/>
                <a:gd name="T30" fmla="*/ 1578 w 4028"/>
                <a:gd name="T31" fmla="*/ 782 h 4660"/>
                <a:gd name="T32" fmla="*/ 1073 w 4028"/>
                <a:gd name="T33" fmla="*/ 974 h 4660"/>
                <a:gd name="T34" fmla="*/ 686 w 4028"/>
                <a:gd name="T35" fmla="*/ 1048 h 4660"/>
                <a:gd name="T36" fmla="*/ 732 w 4028"/>
                <a:gd name="T37" fmla="*/ 932 h 4660"/>
                <a:gd name="T38" fmla="*/ 527 w 4028"/>
                <a:gd name="T39" fmla="*/ 704 h 4660"/>
                <a:gd name="T40" fmla="*/ 387 w 4028"/>
                <a:gd name="T41" fmla="*/ 719 h 4660"/>
                <a:gd name="T42" fmla="*/ 0 w 4028"/>
                <a:gd name="T43" fmla="*/ 1174 h 4660"/>
                <a:gd name="T44" fmla="*/ 206 w 4028"/>
                <a:gd name="T45" fmla="*/ 1403 h 4660"/>
                <a:gd name="T46" fmla="*/ 345 w 4028"/>
                <a:gd name="T47" fmla="*/ 1388 h 4660"/>
                <a:gd name="T48" fmla="*/ 334 w 4028"/>
                <a:gd name="T49" fmla="*/ 1680 h 4660"/>
                <a:gd name="T50" fmla="*/ 94 w 4028"/>
                <a:gd name="T51" fmla="*/ 2280 h 4660"/>
                <a:gd name="T52" fmla="*/ 51 w 4028"/>
                <a:gd name="T53" fmla="*/ 2747 h 4660"/>
                <a:gd name="T54" fmla="*/ 100 w 4028"/>
                <a:gd name="T55" fmla="*/ 3138 h 4660"/>
                <a:gd name="T56" fmla="*/ 244 w 4028"/>
                <a:gd name="T57" fmla="*/ 3547 h 4660"/>
                <a:gd name="T58" fmla="*/ 694 w 4028"/>
                <a:gd name="T59" fmla="*/ 4149 h 4660"/>
                <a:gd name="T60" fmla="*/ 1294 w 4028"/>
                <a:gd name="T61" fmla="*/ 4523 h 4660"/>
                <a:gd name="T62" fmla="*/ 1667 w 4028"/>
                <a:gd name="T63" fmla="*/ 4629 h 4660"/>
                <a:gd name="T64" fmla="*/ 2013 w 4028"/>
                <a:gd name="T65" fmla="*/ 4660 h 4660"/>
                <a:gd name="T66" fmla="*/ 2361 w 4028"/>
                <a:gd name="T67" fmla="*/ 4629 h 4660"/>
                <a:gd name="T68" fmla="*/ 2733 w 4028"/>
                <a:gd name="T69" fmla="*/ 4523 h 4660"/>
                <a:gd name="T70" fmla="*/ 3334 w 4028"/>
                <a:gd name="T71" fmla="*/ 4149 h 4660"/>
                <a:gd name="T72" fmla="*/ 3784 w 4028"/>
                <a:gd name="T73" fmla="*/ 3547 h 4660"/>
                <a:gd name="T74" fmla="*/ 3928 w 4028"/>
                <a:gd name="T75" fmla="*/ 3138 h 4660"/>
                <a:gd name="T76" fmla="*/ 3977 w 4028"/>
                <a:gd name="T77" fmla="*/ 2747 h 4660"/>
                <a:gd name="T78" fmla="*/ 3934 w 4028"/>
                <a:gd name="T79" fmla="*/ 2280 h 4660"/>
                <a:gd name="T80" fmla="*/ 3694 w 4028"/>
                <a:gd name="T81" fmla="*/ 1680 h 4660"/>
                <a:gd name="T82" fmla="*/ 3683 w 4028"/>
                <a:gd name="T83" fmla="*/ 1388 h 4660"/>
                <a:gd name="T84" fmla="*/ 1638 w 4028"/>
                <a:gd name="T85" fmla="*/ 4158 h 4660"/>
                <a:gd name="T86" fmla="*/ 1113 w 4028"/>
                <a:gd name="T87" fmla="*/ 3906 h 4660"/>
                <a:gd name="T88" fmla="*/ 724 w 4028"/>
                <a:gd name="T89" fmla="*/ 3479 h 4660"/>
                <a:gd name="T90" fmla="*/ 523 w 4028"/>
                <a:gd name="T91" fmla="*/ 2927 h 4660"/>
                <a:gd name="T92" fmla="*/ 523 w 4028"/>
                <a:gd name="T93" fmla="*/ 2468 h 4660"/>
                <a:gd name="T94" fmla="*/ 724 w 4028"/>
                <a:gd name="T95" fmla="*/ 1916 h 4660"/>
                <a:gd name="T96" fmla="*/ 1113 w 4028"/>
                <a:gd name="T97" fmla="*/ 1489 h 4660"/>
                <a:gd name="T98" fmla="*/ 1638 w 4028"/>
                <a:gd name="T99" fmla="*/ 1236 h 4660"/>
                <a:gd name="T100" fmla="*/ 2092 w 4028"/>
                <a:gd name="T101" fmla="*/ 1191 h 4660"/>
                <a:gd name="T102" fmla="*/ 2667 w 4028"/>
                <a:gd name="T103" fmla="*/ 1338 h 4660"/>
                <a:gd name="T104" fmla="*/ 3130 w 4028"/>
                <a:gd name="T105" fmla="*/ 1684 h 4660"/>
                <a:gd name="T106" fmla="*/ 3430 w 4028"/>
                <a:gd name="T107" fmla="*/ 2179 h 4660"/>
                <a:gd name="T108" fmla="*/ 3522 w 4028"/>
                <a:gd name="T109" fmla="*/ 2698 h 4660"/>
                <a:gd name="T110" fmla="*/ 3430 w 4028"/>
                <a:gd name="T111" fmla="*/ 3216 h 4660"/>
                <a:gd name="T112" fmla="*/ 3130 w 4028"/>
                <a:gd name="T113" fmla="*/ 3711 h 4660"/>
                <a:gd name="T114" fmla="*/ 2667 w 4028"/>
                <a:gd name="T115" fmla="*/ 4056 h 4660"/>
                <a:gd name="T116" fmla="*/ 2092 w 4028"/>
                <a:gd name="T117" fmla="*/ 4204 h 4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8" h="4660">
                  <a:moveTo>
                    <a:pt x="3683" y="1388"/>
                  </a:moveTo>
                  <a:lnTo>
                    <a:pt x="3700" y="1403"/>
                  </a:lnTo>
                  <a:lnTo>
                    <a:pt x="3740" y="1419"/>
                  </a:lnTo>
                  <a:lnTo>
                    <a:pt x="3783" y="1419"/>
                  </a:lnTo>
                  <a:lnTo>
                    <a:pt x="3822" y="1403"/>
                  </a:lnTo>
                  <a:lnTo>
                    <a:pt x="3839" y="1388"/>
                  </a:lnTo>
                  <a:lnTo>
                    <a:pt x="3996" y="1231"/>
                  </a:lnTo>
                  <a:lnTo>
                    <a:pt x="4011" y="1214"/>
                  </a:lnTo>
                  <a:lnTo>
                    <a:pt x="4028" y="1173"/>
                  </a:lnTo>
                  <a:lnTo>
                    <a:pt x="4028" y="1131"/>
                  </a:lnTo>
                  <a:lnTo>
                    <a:pt x="4011" y="1091"/>
                  </a:lnTo>
                  <a:lnTo>
                    <a:pt x="3996" y="1075"/>
                  </a:lnTo>
                  <a:lnTo>
                    <a:pt x="3641" y="719"/>
                  </a:lnTo>
                  <a:lnTo>
                    <a:pt x="3623" y="704"/>
                  </a:lnTo>
                  <a:lnTo>
                    <a:pt x="3583" y="687"/>
                  </a:lnTo>
                  <a:lnTo>
                    <a:pt x="3541" y="687"/>
                  </a:lnTo>
                  <a:lnTo>
                    <a:pt x="3501" y="704"/>
                  </a:lnTo>
                  <a:lnTo>
                    <a:pt x="3484" y="719"/>
                  </a:lnTo>
                  <a:lnTo>
                    <a:pt x="3327" y="876"/>
                  </a:lnTo>
                  <a:lnTo>
                    <a:pt x="3312" y="893"/>
                  </a:lnTo>
                  <a:lnTo>
                    <a:pt x="3296" y="933"/>
                  </a:lnTo>
                  <a:lnTo>
                    <a:pt x="3296" y="976"/>
                  </a:lnTo>
                  <a:lnTo>
                    <a:pt x="3312" y="1015"/>
                  </a:lnTo>
                  <a:lnTo>
                    <a:pt x="3327" y="1032"/>
                  </a:lnTo>
                  <a:lnTo>
                    <a:pt x="3342" y="1048"/>
                  </a:lnTo>
                  <a:lnTo>
                    <a:pt x="3232" y="1158"/>
                  </a:lnTo>
                  <a:lnTo>
                    <a:pt x="3179" y="1118"/>
                  </a:lnTo>
                  <a:lnTo>
                    <a:pt x="3069" y="1042"/>
                  </a:lnTo>
                  <a:lnTo>
                    <a:pt x="2954" y="973"/>
                  </a:lnTo>
                  <a:lnTo>
                    <a:pt x="2834" y="913"/>
                  </a:lnTo>
                  <a:lnTo>
                    <a:pt x="2710" y="861"/>
                  </a:lnTo>
                  <a:lnTo>
                    <a:pt x="2582" y="817"/>
                  </a:lnTo>
                  <a:lnTo>
                    <a:pt x="2449" y="782"/>
                  </a:lnTo>
                  <a:lnTo>
                    <a:pt x="2314" y="756"/>
                  </a:lnTo>
                  <a:lnTo>
                    <a:pt x="2245" y="748"/>
                  </a:lnTo>
                  <a:lnTo>
                    <a:pt x="2245" y="547"/>
                  </a:lnTo>
                  <a:lnTo>
                    <a:pt x="2367" y="547"/>
                  </a:lnTo>
                  <a:lnTo>
                    <a:pt x="2389" y="545"/>
                  </a:lnTo>
                  <a:lnTo>
                    <a:pt x="2429" y="528"/>
                  </a:lnTo>
                  <a:lnTo>
                    <a:pt x="2459" y="498"/>
                  </a:lnTo>
                  <a:lnTo>
                    <a:pt x="2475" y="459"/>
                  </a:lnTo>
                  <a:lnTo>
                    <a:pt x="2477" y="437"/>
                  </a:lnTo>
                  <a:lnTo>
                    <a:pt x="2477" y="111"/>
                  </a:lnTo>
                  <a:lnTo>
                    <a:pt x="2475" y="87"/>
                  </a:lnTo>
                  <a:lnTo>
                    <a:pt x="2458" y="47"/>
                  </a:lnTo>
                  <a:lnTo>
                    <a:pt x="2428" y="18"/>
                  </a:lnTo>
                  <a:lnTo>
                    <a:pt x="2389" y="1"/>
                  </a:lnTo>
                  <a:lnTo>
                    <a:pt x="2367" y="0"/>
                  </a:lnTo>
                  <a:lnTo>
                    <a:pt x="1661" y="0"/>
                  </a:lnTo>
                  <a:lnTo>
                    <a:pt x="1639" y="1"/>
                  </a:lnTo>
                  <a:lnTo>
                    <a:pt x="1599" y="18"/>
                  </a:lnTo>
                  <a:lnTo>
                    <a:pt x="1569" y="48"/>
                  </a:lnTo>
                  <a:lnTo>
                    <a:pt x="1552" y="87"/>
                  </a:lnTo>
                  <a:lnTo>
                    <a:pt x="1550" y="111"/>
                  </a:lnTo>
                  <a:lnTo>
                    <a:pt x="1550" y="437"/>
                  </a:lnTo>
                  <a:lnTo>
                    <a:pt x="1552" y="459"/>
                  </a:lnTo>
                  <a:lnTo>
                    <a:pt x="1570" y="499"/>
                  </a:lnTo>
                  <a:lnTo>
                    <a:pt x="1600" y="528"/>
                  </a:lnTo>
                  <a:lnTo>
                    <a:pt x="1639" y="545"/>
                  </a:lnTo>
                  <a:lnTo>
                    <a:pt x="1661" y="547"/>
                  </a:lnTo>
                  <a:lnTo>
                    <a:pt x="1783" y="547"/>
                  </a:lnTo>
                  <a:lnTo>
                    <a:pt x="1783" y="748"/>
                  </a:lnTo>
                  <a:lnTo>
                    <a:pt x="1714" y="757"/>
                  </a:lnTo>
                  <a:lnTo>
                    <a:pt x="1578" y="782"/>
                  </a:lnTo>
                  <a:lnTo>
                    <a:pt x="1446" y="818"/>
                  </a:lnTo>
                  <a:lnTo>
                    <a:pt x="1317" y="862"/>
                  </a:lnTo>
                  <a:lnTo>
                    <a:pt x="1193" y="914"/>
                  </a:lnTo>
                  <a:lnTo>
                    <a:pt x="1073" y="974"/>
                  </a:lnTo>
                  <a:lnTo>
                    <a:pt x="958" y="1043"/>
                  </a:lnTo>
                  <a:lnTo>
                    <a:pt x="848" y="1118"/>
                  </a:lnTo>
                  <a:lnTo>
                    <a:pt x="796" y="1158"/>
                  </a:lnTo>
                  <a:lnTo>
                    <a:pt x="686" y="1048"/>
                  </a:lnTo>
                  <a:lnTo>
                    <a:pt x="701" y="1032"/>
                  </a:lnTo>
                  <a:lnTo>
                    <a:pt x="716" y="1015"/>
                  </a:lnTo>
                  <a:lnTo>
                    <a:pt x="732" y="975"/>
                  </a:lnTo>
                  <a:lnTo>
                    <a:pt x="732" y="932"/>
                  </a:lnTo>
                  <a:lnTo>
                    <a:pt x="716" y="893"/>
                  </a:lnTo>
                  <a:lnTo>
                    <a:pt x="701" y="876"/>
                  </a:lnTo>
                  <a:lnTo>
                    <a:pt x="544" y="719"/>
                  </a:lnTo>
                  <a:lnTo>
                    <a:pt x="527" y="704"/>
                  </a:lnTo>
                  <a:lnTo>
                    <a:pt x="486" y="687"/>
                  </a:lnTo>
                  <a:lnTo>
                    <a:pt x="444" y="687"/>
                  </a:lnTo>
                  <a:lnTo>
                    <a:pt x="404" y="704"/>
                  </a:lnTo>
                  <a:lnTo>
                    <a:pt x="387" y="719"/>
                  </a:lnTo>
                  <a:lnTo>
                    <a:pt x="32" y="1075"/>
                  </a:lnTo>
                  <a:lnTo>
                    <a:pt x="17" y="1092"/>
                  </a:lnTo>
                  <a:lnTo>
                    <a:pt x="0" y="1132"/>
                  </a:lnTo>
                  <a:lnTo>
                    <a:pt x="0" y="1174"/>
                  </a:lnTo>
                  <a:lnTo>
                    <a:pt x="17" y="1214"/>
                  </a:lnTo>
                  <a:lnTo>
                    <a:pt x="32" y="1231"/>
                  </a:lnTo>
                  <a:lnTo>
                    <a:pt x="189" y="1388"/>
                  </a:lnTo>
                  <a:lnTo>
                    <a:pt x="206" y="1403"/>
                  </a:lnTo>
                  <a:lnTo>
                    <a:pt x="246" y="1419"/>
                  </a:lnTo>
                  <a:lnTo>
                    <a:pt x="289" y="1419"/>
                  </a:lnTo>
                  <a:lnTo>
                    <a:pt x="328" y="1403"/>
                  </a:lnTo>
                  <a:lnTo>
                    <a:pt x="345" y="1388"/>
                  </a:lnTo>
                  <a:lnTo>
                    <a:pt x="360" y="1373"/>
                  </a:lnTo>
                  <a:lnTo>
                    <a:pt x="471" y="1483"/>
                  </a:lnTo>
                  <a:lnTo>
                    <a:pt x="423" y="1547"/>
                  </a:lnTo>
                  <a:lnTo>
                    <a:pt x="334" y="1680"/>
                  </a:lnTo>
                  <a:lnTo>
                    <a:pt x="256" y="1820"/>
                  </a:lnTo>
                  <a:lnTo>
                    <a:pt x="190" y="1967"/>
                  </a:lnTo>
                  <a:lnTo>
                    <a:pt x="136" y="2121"/>
                  </a:lnTo>
                  <a:lnTo>
                    <a:pt x="94" y="2280"/>
                  </a:lnTo>
                  <a:lnTo>
                    <a:pt x="66" y="2442"/>
                  </a:lnTo>
                  <a:lnTo>
                    <a:pt x="52" y="2610"/>
                  </a:lnTo>
                  <a:lnTo>
                    <a:pt x="50" y="2697"/>
                  </a:lnTo>
                  <a:lnTo>
                    <a:pt x="51" y="2747"/>
                  </a:lnTo>
                  <a:lnTo>
                    <a:pt x="56" y="2847"/>
                  </a:lnTo>
                  <a:lnTo>
                    <a:pt x="66" y="2946"/>
                  </a:lnTo>
                  <a:lnTo>
                    <a:pt x="81" y="3043"/>
                  </a:lnTo>
                  <a:lnTo>
                    <a:pt x="100" y="3138"/>
                  </a:lnTo>
                  <a:lnTo>
                    <a:pt x="125" y="3233"/>
                  </a:lnTo>
                  <a:lnTo>
                    <a:pt x="154" y="3325"/>
                  </a:lnTo>
                  <a:lnTo>
                    <a:pt x="187" y="3416"/>
                  </a:lnTo>
                  <a:lnTo>
                    <a:pt x="244" y="3547"/>
                  </a:lnTo>
                  <a:lnTo>
                    <a:pt x="334" y="3714"/>
                  </a:lnTo>
                  <a:lnTo>
                    <a:pt x="441" y="3871"/>
                  </a:lnTo>
                  <a:lnTo>
                    <a:pt x="561" y="4016"/>
                  </a:lnTo>
                  <a:lnTo>
                    <a:pt x="694" y="4149"/>
                  </a:lnTo>
                  <a:lnTo>
                    <a:pt x="839" y="4269"/>
                  </a:lnTo>
                  <a:lnTo>
                    <a:pt x="996" y="4376"/>
                  </a:lnTo>
                  <a:lnTo>
                    <a:pt x="1164" y="4466"/>
                  </a:lnTo>
                  <a:lnTo>
                    <a:pt x="1294" y="4523"/>
                  </a:lnTo>
                  <a:lnTo>
                    <a:pt x="1385" y="4556"/>
                  </a:lnTo>
                  <a:lnTo>
                    <a:pt x="1477" y="4585"/>
                  </a:lnTo>
                  <a:lnTo>
                    <a:pt x="1572" y="4610"/>
                  </a:lnTo>
                  <a:lnTo>
                    <a:pt x="1667" y="4629"/>
                  </a:lnTo>
                  <a:lnTo>
                    <a:pt x="1764" y="4644"/>
                  </a:lnTo>
                  <a:lnTo>
                    <a:pt x="1863" y="4654"/>
                  </a:lnTo>
                  <a:lnTo>
                    <a:pt x="1963" y="4659"/>
                  </a:lnTo>
                  <a:lnTo>
                    <a:pt x="2013" y="4660"/>
                  </a:lnTo>
                  <a:lnTo>
                    <a:pt x="2065" y="4659"/>
                  </a:lnTo>
                  <a:lnTo>
                    <a:pt x="2165" y="4654"/>
                  </a:lnTo>
                  <a:lnTo>
                    <a:pt x="2263" y="4644"/>
                  </a:lnTo>
                  <a:lnTo>
                    <a:pt x="2361" y="4629"/>
                  </a:lnTo>
                  <a:lnTo>
                    <a:pt x="2456" y="4610"/>
                  </a:lnTo>
                  <a:lnTo>
                    <a:pt x="2551" y="4585"/>
                  </a:lnTo>
                  <a:lnTo>
                    <a:pt x="2643" y="4556"/>
                  </a:lnTo>
                  <a:lnTo>
                    <a:pt x="2733" y="4523"/>
                  </a:lnTo>
                  <a:lnTo>
                    <a:pt x="2864" y="4466"/>
                  </a:lnTo>
                  <a:lnTo>
                    <a:pt x="3032" y="4376"/>
                  </a:lnTo>
                  <a:lnTo>
                    <a:pt x="3188" y="4269"/>
                  </a:lnTo>
                  <a:lnTo>
                    <a:pt x="3334" y="4149"/>
                  </a:lnTo>
                  <a:lnTo>
                    <a:pt x="3467" y="4016"/>
                  </a:lnTo>
                  <a:lnTo>
                    <a:pt x="3587" y="3871"/>
                  </a:lnTo>
                  <a:lnTo>
                    <a:pt x="3694" y="3714"/>
                  </a:lnTo>
                  <a:lnTo>
                    <a:pt x="3784" y="3547"/>
                  </a:lnTo>
                  <a:lnTo>
                    <a:pt x="3841" y="3416"/>
                  </a:lnTo>
                  <a:lnTo>
                    <a:pt x="3874" y="3325"/>
                  </a:lnTo>
                  <a:lnTo>
                    <a:pt x="3902" y="3233"/>
                  </a:lnTo>
                  <a:lnTo>
                    <a:pt x="3928" y="3138"/>
                  </a:lnTo>
                  <a:lnTo>
                    <a:pt x="3947" y="3043"/>
                  </a:lnTo>
                  <a:lnTo>
                    <a:pt x="3962" y="2946"/>
                  </a:lnTo>
                  <a:lnTo>
                    <a:pt x="3972" y="2847"/>
                  </a:lnTo>
                  <a:lnTo>
                    <a:pt x="3977" y="2747"/>
                  </a:lnTo>
                  <a:lnTo>
                    <a:pt x="3978" y="2697"/>
                  </a:lnTo>
                  <a:lnTo>
                    <a:pt x="3976" y="2610"/>
                  </a:lnTo>
                  <a:lnTo>
                    <a:pt x="3962" y="2442"/>
                  </a:lnTo>
                  <a:lnTo>
                    <a:pt x="3934" y="2280"/>
                  </a:lnTo>
                  <a:lnTo>
                    <a:pt x="3891" y="2121"/>
                  </a:lnTo>
                  <a:lnTo>
                    <a:pt x="3837" y="1967"/>
                  </a:lnTo>
                  <a:lnTo>
                    <a:pt x="3771" y="1820"/>
                  </a:lnTo>
                  <a:lnTo>
                    <a:pt x="3694" y="1680"/>
                  </a:lnTo>
                  <a:lnTo>
                    <a:pt x="3605" y="1547"/>
                  </a:lnTo>
                  <a:lnTo>
                    <a:pt x="3557" y="1483"/>
                  </a:lnTo>
                  <a:lnTo>
                    <a:pt x="3667" y="1373"/>
                  </a:lnTo>
                  <a:lnTo>
                    <a:pt x="3683" y="1388"/>
                  </a:lnTo>
                  <a:close/>
                  <a:moveTo>
                    <a:pt x="2014" y="4205"/>
                  </a:moveTo>
                  <a:lnTo>
                    <a:pt x="1936" y="4204"/>
                  </a:lnTo>
                  <a:lnTo>
                    <a:pt x="1784" y="4188"/>
                  </a:lnTo>
                  <a:lnTo>
                    <a:pt x="1638" y="4158"/>
                  </a:lnTo>
                  <a:lnTo>
                    <a:pt x="1496" y="4114"/>
                  </a:lnTo>
                  <a:lnTo>
                    <a:pt x="1361" y="4056"/>
                  </a:lnTo>
                  <a:lnTo>
                    <a:pt x="1232" y="3987"/>
                  </a:lnTo>
                  <a:lnTo>
                    <a:pt x="1113" y="3906"/>
                  </a:lnTo>
                  <a:lnTo>
                    <a:pt x="1000" y="3813"/>
                  </a:lnTo>
                  <a:lnTo>
                    <a:pt x="898" y="3711"/>
                  </a:lnTo>
                  <a:lnTo>
                    <a:pt x="806" y="3599"/>
                  </a:lnTo>
                  <a:lnTo>
                    <a:pt x="724" y="3479"/>
                  </a:lnTo>
                  <a:lnTo>
                    <a:pt x="655" y="3350"/>
                  </a:lnTo>
                  <a:lnTo>
                    <a:pt x="597" y="3216"/>
                  </a:lnTo>
                  <a:lnTo>
                    <a:pt x="553" y="3074"/>
                  </a:lnTo>
                  <a:lnTo>
                    <a:pt x="523" y="2927"/>
                  </a:lnTo>
                  <a:lnTo>
                    <a:pt x="508" y="2775"/>
                  </a:lnTo>
                  <a:lnTo>
                    <a:pt x="506" y="2698"/>
                  </a:lnTo>
                  <a:lnTo>
                    <a:pt x="508" y="2619"/>
                  </a:lnTo>
                  <a:lnTo>
                    <a:pt x="523" y="2468"/>
                  </a:lnTo>
                  <a:lnTo>
                    <a:pt x="553" y="2321"/>
                  </a:lnTo>
                  <a:lnTo>
                    <a:pt x="597" y="2179"/>
                  </a:lnTo>
                  <a:lnTo>
                    <a:pt x="655" y="2044"/>
                  </a:lnTo>
                  <a:lnTo>
                    <a:pt x="724" y="1916"/>
                  </a:lnTo>
                  <a:lnTo>
                    <a:pt x="806" y="1796"/>
                  </a:lnTo>
                  <a:lnTo>
                    <a:pt x="898" y="1684"/>
                  </a:lnTo>
                  <a:lnTo>
                    <a:pt x="1000" y="1582"/>
                  </a:lnTo>
                  <a:lnTo>
                    <a:pt x="1113" y="1489"/>
                  </a:lnTo>
                  <a:lnTo>
                    <a:pt x="1232" y="1408"/>
                  </a:lnTo>
                  <a:lnTo>
                    <a:pt x="1361" y="1338"/>
                  </a:lnTo>
                  <a:lnTo>
                    <a:pt x="1496" y="1281"/>
                  </a:lnTo>
                  <a:lnTo>
                    <a:pt x="1638" y="1236"/>
                  </a:lnTo>
                  <a:lnTo>
                    <a:pt x="1784" y="1206"/>
                  </a:lnTo>
                  <a:lnTo>
                    <a:pt x="1936" y="1191"/>
                  </a:lnTo>
                  <a:lnTo>
                    <a:pt x="2014" y="1190"/>
                  </a:lnTo>
                  <a:lnTo>
                    <a:pt x="2092" y="1191"/>
                  </a:lnTo>
                  <a:lnTo>
                    <a:pt x="2243" y="1206"/>
                  </a:lnTo>
                  <a:lnTo>
                    <a:pt x="2390" y="1236"/>
                  </a:lnTo>
                  <a:lnTo>
                    <a:pt x="2532" y="1281"/>
                  </a:lnTo>
                  <a:lnTo>
                    <a:pt x="2667" y="1338"/>
                  </a:lnTo>
                  <a:lnTo>
                    <a:pt x="2796" y="1408"/>
                  </a:lnTo>
                  <a:lnTo>
                    <a:pt x="2915" y="1489"/>
                  </a:lnTo>
                  <a:lnTo>
                    <a:pt x="3028" y="1582"/>
                  </a:lnTo>
                  <a:lnTo>
                    <a:pt x="3130" y="1684"/>
                  </a:lnTo>
                  <a:lnTo>
                    <a:pt x="3222" y="1796"/>
                  </a:lnTo>
                  <a:lnTo>
                    <a:pt x="3304" y="1916"/>
                  </a:lnTo>
                  <a:lnTo>
                    <a:pt x="3373" y="2044"/>
                  </a:lnTo>
                  <a:lnTo>
                    <a:pt x="3430" y="2179"/>
                  </a:lnTo>
                  <a:lnTo>
                    <a:pt x="3475" y="2321"/>
                  </a:lnTo>
                  <a:lnTo>
                    <a:pt x="3505" y="2468"/>
                  </a:lnTo>
                  <a:lnTo>
                    <a:pt x="3520" y="2619"/>
                  </a:lnTo>
                  <a:lnTo>
                    <a:pt x="3522" y="2698"/>
                  </a:lnTo>
                  <a:lnTo>
                    <a:pt x="3520" y="2775"/>
                  </a:lnTo>
                  <a:lnTo>
                    <a:pt x="3505" y="2927"/>
                  </a:lnTo>
                  <a:lnTo>
                    <a:pt x="3475" y="3074"/>
                  </a:lnTo>
                  <a:lnTo>
                    <a:pt x="3430" y="3216"/>
                  </a:lnTo>
                  <a:lnTo>
                    <a:pt x="3373" y="3350"/>
                  </a:lnTo>
                  <a:lnTo>
                    <a:pt x="3304" y="3479"/>
                  </a:lnTo>
                  <a:lnTo>
                    <a:pt x="3222" y="3599"/>
                  </a:lnTo>
                  <a:lnTo>
                    <a:pt x="3130" y="3711"/>
                  </a:lnTo>
                  <a:lnTo>
                    <a:pt x="3028" y="3813"/>
                  </a:lnTo>
                  <a:lnTo>
                    <a:pt x="2915" y="3906"/>
                  </a:lnTo>
                  <a:lnTo>
                    <a:pt x="2796" y="3987"/>
                  </a:lnTo>
                  <a:lnTo>
                    <a:pt x="2667" y="4056"/>
                  </a:lnTo>
                  <a:lnTo>
                    <a:pt x="2532" y="4114"/>
                  </a:lnTo>
                  <a:lnTo>
                    <a:pt x="2390" y="4158"/>
                  </a:lnTo>
                  <a:lnTo>
                    <a:pt x="2243" y="4188"/>
                  </a:lnTo>
                  <a:lnTo>
                    <a:pt x="2092" y="4204"/>
                  </a:lnTo>
                  <a:lnTo>
                    <a:pt x="2014" y="4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10545763" y="-592138"/>
              <a:ext cx="347662" cy="103188"/>
            </a:xfrm>
            <a:custGeom>
              <a:avLst/>
              <a:gdLst>
                <a:gd name="T0" fmla="*/ 194 w 1309"/>
                <a:gd name="T1" fmla="*/ 2 h 390"/>
                <a:gd name="T2" fmla="*/ 174 w 1309"/>
                <a:gd name="T3" fmla="*/ 2 h 390"/>
                <a:gd name="T4" fmla="*/ 136 w 1309"/>
                <a:gd name="T5" fmla="*/ 10 h 390"/>
                <a:gd name="T6" fmla="*/ 101 w 1309"/>
                <a:gd name="T7" fmla="*/ 25 h 390"/>
                <a:gd name="T8" fmla="*/ 70 w 1309"/>
                <a:gd name="T9" fmla="*/ 46 h 390"/>
                <a:gd name="T10" fmla="*/ 44 w 1309"/>
                <a:gd name="T11" fmla="*/ 72 h 390"/>
                <a:gd name="T12" fmla="*/ 23 w 1309"/>
                <a:gd name="T13" fmla="*/ 103 h 390"/>
                <a:gd name="T14" fmla="*/ 8 w 1309"/>
                <a:gd name="T15" fmla="*/ 138 h 390"/>
                <a:gd name="T16" fmla="*/ 1 w 1309"/>
                <a:gd name="T17" fmla="*/ 177 h 390"/>
                <a:gd name="T18" fmla="*/ 0 w 1309"/>
                <a:gd name="T19" fmla="*/ 196 h 390"/>
                <a:gd name="T20" fmla="*/ 1 w 1309"/>
                <a:gd name="T21" fmla="*/ 216 h 390"/>
                <a:gd name="T22" fmla="*/ 8 w 1309"/>
                <a:gd name="T23" fmla="*/ 254 h 390"/>
                <a:gd name="T24" fmla="*/ 23 w 1309"/>
                <a:gd name="T25" fmla="*/ 289 h 390"/>
                <a:gd name="T26" fmla="*/ 44 w 1309"/>
                <a:gd name="T27" fmla="*/ 320 h 390"/>
                <a:gd name="T28" fmla="*/ 71 w 1309"/>
                <a:gd name="T29" fmla="*/ 346 h 390"/>
                <a:gd name="T30" fmla="*/ 102 w 1309"/>
                <a:gd name="T31" fmla="*/ 367 h 390"/>
                <a:gd name="T32" fmla="*/ 136 w 1309"/>
                <a:gd name="T33" fmla="*/ 382 h 390"/>
                <a:gd name="T34" fmla="*/ 174 w 1309"/>
                <a:gd name="T35" fmla="*/ 389 h 390"/>
                <a:gd name="T36" fmla="*/ 194 w 1309"/>
                <a:gd name="T37" fmla="*/ 390 h 390"/>
                <a:gd name="T38" fmla="*/ 1250 w 1309"/>
                <a:gd name="T39" fmla="*/ 390 h 390"/>
                <a:gd name="T40" fmla="*/ 1266 w 1309"/>
                <a:gd name="T41" fmla="*/ 390 h 390"/>
                <a:gd name="T42" fmla="*/ 1295 w 1309"/>
                <a:gd name="T43" fmla="*/ 384 h 390"/>
                <a:gd name="T44" fmla="*/ 1309 w 1309"/>
                <a:gd name="T45" fmla="*/ 380 h 390"/>
                <a:gd name="T46" fmla="*/ 1272 w 1309"/>
                <a:gd name="T47" fmla="*/ 288 h 390"/>
                <a:gd name="T48" fmla="*/ 1212 w 1309"/>
                <a:gd name="T49" fmla="*/ 98 h 390"/>
                <a:gd name="T50" fmla="*/ 1189 w 1309"/>
                <a:gd name="T51" fmla="*/ 0 h 390"/>
                <a:gd name="T52" fmla="*/ 194 w 1309"/>
                <a:gd name="T53" fmla="*/ 0 h 390"/>
                <a:gd name="T54" fmla="*/ 194 w 1309"/>
                <a:gd name="T55" fmla="*/ 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9" h="390">
                  <a:moveTo>
                    <a:pt x="194" y="2"/>
                  </a:moveTo>
                  <a:lnTo>
                    <a:pt x="174" y="2"/>
                  </a:lnTo>
                  <a:lnTo>
                    <a:pt x="136" y="10"/>
                  </a:lnTo>
                  <a:lnTo>
                    <a:pt x="101" y="25"/>
                  </a:lnTo>
                  <a:lnTo>
                    <a:pt x="70" y="46"/>
                  </a:lnTo>
                  <a:lnTo>
                    <a:pt x="44" y="72"/>
                  </a:lnTo>
                  <a:lnTo>
                    <a:pt x="23" y="103"/>
                  </a:lnTo>
                  <a:lnTo>
                    <a:pt x="8" y="138"/>
                  </a:lnTo>
                  <a:lnTo>
                    <a:pt x="1" y="177"/>
                  </a:lnTo>
                  <a:lnTo>
                    <a:pt x="0" y="196"/>
                  </a:lnTo>
                  <a:lnTo>
                    <a:pt x="1" y="216"/>
                  </a:lnTo>
                  <a:lnTo>
                    <a:pt x="8" y="254"/>
                  </a:lnTo>
                  <a:lnTo>
                    <a:pt x="23" y="289"/>
                  </a:lnTo>
                  <a:lnTo>
                    <a:pt x="44" y="320"/>
                  </a:lnTo>
                  <a:lnTo>
                    <a:pt x="71" y="346"/>
                  </a:lnTo>
                  <a:lnTo>
                    <a:pt x="102" y="367"/>
                  </a:lnTo>
                  <a:lnTo>
                    <a:pt x="136" y="382"/>
                  </a:lnTo>
                  <a:lnTo>
                    <a:pt x="174" y="389"/>
                  </a:lnTo>
                  <a:lnTo>
                    <a:pt x="194" y="390"/>
                  </a:lnTo>
                  <a:lnTo>
                    <a:pt x="1250" y="390"/>
                  </a:lnTo>
                  <a:lnTo>
                    <a:pt x="1266" y="390"/>
                  </a:lnTo>
                  <a:lnTo>
                    <a:pt x="1295" y="384"/>
                  </a:lnTo>
                  <a:lnTo>
                    <a:pt x="1309" y="380"/>
                  </a:lnTo>
                  <a:lnTo>
                    <a:pt x="1272" y="288"/>
                  </a:lnTo>
                  <a:lnTo>
                    <a:pt x="1212" y="98"/>
                  </a:lnTo>
                  <a:lnTo>
                    <a:pt x="1189" y="0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10387013" y="-971550"/>
              <a:ext cx="504825" cy="103188"/>
            </a:xfrm>
            <a:custGeom>
              <a:avLst/>
              <a:gdLst>
                <a:gd name="T0" fmla="*/ 1910 w 1910"/>
                <a:gd name="T1" fmla="*/ 10 h 389"/>
                <a:gd name="T2" fmla="*/ 1883 w 1910"/>
                <a:gd name="T3" fmla="*/ 3 h 389"/>
                <a:gd name="T4" fmla="*/ 1853 w 1910"/>
                <a:gd name="T5" fmla="*/ 0 h 389"/>
                <a:gd name="T6" fmla="*/ 195 w 1910"/>
                <a:gd name="T7" fmla="*/ 0 h 389"/>
                <a:gd name="T8" fmla="*/ 175 w 1910"/>
                <a:gd name="T9" fmla="*/ 1 h 389"/>
                <a:gd name="T10" fmla="*/ 137 w 1910"/>
                <a:gd name="T11" fmla="*/ 9 h 389"/>
                <a:gd name="T12" fmla="*/ 101 w 1910"/>
                <a:gd name="T13" fmla="*/ 23 h 389"/>
                <a:gd name="T14" fmla="*/ 70 w 1910"/>
                <a:gd name="T15" fmla="*/ 44 h 389"/>
                <a:gd name="T16" fmla="*/ 44 w 1910"/>
                <a:gd name="T17" fmla="*/ 71 h 389"/>
                <a:gd name="T18" fmla="*/ 23 w 1910"/>
                <a:gd name="T19" fmla="*/ 102 h 389"/>
                <a:gd name="T20" fmla="*/ 8 w 1910"/>
                <a:gd name="T21" fmla="*/ 136 h 389"/>
                <a:gd name="T22" fmla="*/ 1 w 1910"/>
                <a:gd name="T23" fmla="*/ 174 h 389"/>
                <a:gd name="T24" fmla="*/ 0 w 1910"/>
                <a:gd name="T25" fmla="*/ 195 h 389"/>
                <a:gd name="T26" fmla="*/ 1 w 1910"/>
                <a:gd name="T27" fmla="*/ 215 h 389"/>
                <a:gd name="T28" fmla="*/ 8 w 1910"/>
                <a:gd name="T29" fmla="*/ 253 h 389"/>
                <a:gd name="T30" fmla="*/ 23 w 1910"/>
                <a:gd name="T31" fmla="*/ 288 h 389"/>
                <a:gd name="T32" fmla="*/ 44 w 1910"/>
                <a:gd name="T33" fmla="*/ 318 h 389"/>
                <a:gd name="T34" fmla="*/ 71 w 1910"/>
                <a:gd name="T35" fmla="*/ 345 h 389"/>
                <a:gd name="T36" fmla="*/ 102 w 1910"/>
                <a:gd name="T37" fmla="*/ 365 h 389"/>
                <a:gd name="T38" fmla="*/ 137 w 1910"/>
                <a:gd name="T39" fmla="*/ 380 h 389"/>
                <a:gd name="T40" fmla="*/ 175 w 1910"/>
                <a:gd name="T41" fmla="*/ 388 h 389"/>
                <a:gd name="T42" fmla="*/ 195 w 1910"/>
                <a:gd name="T43" fmla="*/ 389 h 389"/>
                <a:gd name="T44" fmla="*/ 1791 w 1910"/>
                <a:gd name="T45" fmla="*/ 389 h 389"/>
                <a:gd name="T46" fmla="*/ 1813 w 1910"/>
                <a:gd name="T47" fmla="*/ 293 h 389"/>
                <a:gd name="T48" fmla="*/ 1873 w 1910"/>
                <a:gd name="T49" fmla="*/ 103 h 389"/>
                <a:gd name="T50" fmla="*/ 1910 w 1910"/>
                <a:gd name="T51" fmla="*/ 1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10" h="389">
                  <a:moveTo>
                    <a:pt x="1910" y="10"/>
                  </a:moveTo>
                  <a:lnTo>
                    <a:pt x="1883" y="3"/>
                  </a:lnTo>
                  <a:lnTo>
                    <a:pt x="1853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37" y="9"/>
                  </a:lnTo>
                  <a:lnTo>
                    <a:pt x="101" y="23"/>
                  </a:lnTo>
                  <a:lnTo>
                    <a:pt x="70" y="44"/>
                  </a:lnTo>
                  <a:lnTo>
                    <a:pt x="44" y="71"/>
                  </a:lnTo>
                  <a:lnTo>
                    <a:pt x="23" y="102"/>
                  </a:lnTo>
                  <a:lnTo>
                    <a:pt x="8" y="136"/>
                  </a:lnTo>
                  <a:lnTo>
                    <a:pt x="1" y="174"/>
                  </a:lnTo>
                  <a:lnTo>
                    <a:pt x="0" y="195"/>
                  </a:lnTo>
                  <a:lnTo>
                    <a:pt x="1" y="215"/>
                  </a:lnTo>
                  <a:lnTo>
                    <a:pt x="8" y="253"/>
                  </a:lnTo>
                  <a:lnTo>
                    <a:pt x="23" y="288"/>
                  </a:lnTo>
                  <a:lnTo>
                    <a:pt x="44" y="318"/>
                  </a:lnTo>
                  <a:lnTo>
                    <a:pt x="71" y="345"/>
                  </a:lnTo>
                  <a:lnTo>
                    <a:pt x="102" y="365"/>
                  </a:lnTo>
                  <a:lnTo>
                    <a:pt x="137" y="380"/>
                  </a:lnTo>
                  <a:lnTo>
                    <a:pt x="175" y="388"/>
                  </a:lnTo>
                  <a:lnTo>
                    <a:pt x="195" y="389"/>
                  </a:lnTo>
                  <a:lnTo>
                    <a:pt x="1791" y="389"/>
                  </a:lnTo>
                  <a:lnTo>
                    <a:pt x="1813" y="293"/>
                  </a:lnTo>
                  <a:lnTo>
                    <a:pt x="1873" y="103"/>
                  </a:lnTo>
                  <a:lnTo>
                    <a:pt x="19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10458450" y="-781050"/>
              <a:ext cx="388937" cy="103188"/>
            </a:xfrm>
            <a:custGeom>
              <a:avLst/>
              <a:gdLst>
                <a:gd name="T0" fmla="*/ 1461 w 1470"/>
                <a:gd name="T1" fmla="*/ 194 h 389"/>
                <a:gd name="T2" fmla="*/ 1463 w 1470"/>
                <a:gd name="T3" fmla="*/ 96 h 389"/>
                <a:gd name="T4" fmla="*/ 1470 w 1470"/>
                <a:gd name="T5" fmla="*/ 0 h 389"/>
                <a:gd name="T6" fmla="*/ 195 w 1470"/>
                <a:gd name="T7" fmla="*/ 0 h 389"/>
                <a:gd name="T8" fmla="*/ 175 w 1470"/>
                <a:gd name="T9" fmla="*/ 1 h 389"/>
                <a:gd name="T10" fmla="*/ 137 w 1470"/>
                <a:gd name="T11" fmla="*/ 9 h 389"/>
                <a:gd name="T12" fmla="*/ 102 w 1470"/>
                <a:gd name="T13" fmla="*/ 24 h 389"/>
                <a:gd name="T14" fmla="*/ 70 w 1470"/>
                <a:gd name="T15" fmla="*/ 45 h 389"/>
                <a:gd name="T16" fmla="*/ 44 w 1470"/>
                <a:gd name="T17" fmla="*/ 71 h 389"/>
                <a:gd name="T18" fmla="*/ 23 w 1470"/>
                <a:gd name="T19" fmla="*/ 102 h 389"/>
                <a:gd name="T20" fmla="*/ 8 w 1470"/>
                <a:gd name="T21" fmla="*/ 137 h 389"/>
                <a:gd name="T22" fmla="*/ 1 w 1470"/>
                <a:gd name="T23" fmla="*/ 174 h 389"/>
                <a:gd name="T24" fmla="*/ 0 w 1470"/>
                <a:gd name="T25" fmla="*/ 195 h 389"/>
                <a:gd name="T26" fmla="*/ 1 w 1470"/>
                <a:gd name="T27" fmla="*/ 215 h 389"/>
                <a:gd name="T28" fmla="*/ 8 w 1470"/>
                <a:gd name="T29" fmla="*/ 252 h 389"/>
                <a:gd name="T30" fmla="*/ 23 w 1470"/>
                <a:gd name="T31" fmla="*/ 287 h 389"/>
                <a:gd name="T32" fmla="*/ 44 w 1470"/>
                <a:gd name="T33" fmla="*/ 318 h 389"/>
                <a:gd name="T34" fmla="*/ 71 w 1470"/>
                <a:gd name="T35" fmla="*/ 345 h 389"/>
                <a:gd name="T36" fmla="*/ 103 w 1470"/>
                <a:gd name="T37" fmla="*/ 365 h 389"/>
                <a:gd name="T38" fmla="*/ 137 w 1470"/>
                <a:gd name="T39" fmla="*/ 380 h 389"/>
                <a:gd name="T40" fmla="*/ 175 w 1470"/>
                <a:gd name="T41" fmla="*/ 388 h 389"/>
                <a:gd name="T42" fmla="*/ 195 w 1470"/>
                <a:gd name="T43" fmla="*/ 389 h 389"/>
                <a:gd name="T44" fmla="*/ 1469 w 1470"/>
                <a:gd name="T45" fmla="*/ 389 h 389"/>
                <a:gd name="T46" fmla="*/ 1463 w 1470"/>
                <a:gd name="T47" fmla="*/ 293 h 389"/>
                <a:gd name="T48" fmla="*/ 1461 w 1470"/>
                <a:gd name="T49" fmla="*/ 19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0" h="389">
                  <a:moveTo>
                    <a:pt x="1461" y="194"/>
                  </a:moveTo>
                  <a:lnTo>
                    <a:pt x="1463" y="96"/>
                  </a:lnTo>
                  <a:lnTo>
                    <a:pt x="1470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37" y="9"/>
                  </a:lnTo>
                  <a:lnTo>
                    <a:pt x="102" y="24"/>
                  </a:lnTo>
                  <a:lnTo>
                    <a:pt x="70" y="45"/>
                  </a:lnTo>
                  <a:lnTo>
                    <a:pt x="44" y="71"/>
                  </a:lnTo>
                  <a:lnTo>
                    <a:pt x="23" y="102"/>
                  </a:lnTo>
                  <a:lnTo>
                    <a:pt x="8" y="137"/>
                  </a:lnTo>
                  <a:lnTo>
                    <a:pt x="1" y="174"/>
                  </a:lnTo>
                  <a:lnTo>
                    <a:pt x="0" y="195"/>
                  </a:lnTo>
                  <a:lnTo>
                    <a:pt x="1" y="215"/>
                  </a:lnTo>
                  <a:lnTo>
                    <a:pt x="8" y="252"/>
                  </a:lnTo>
                  <a:lnTo>
                    <a:pt x="23" y="287"/>
                  </a:lnTo>
                  <a:lnTo>
                    <a:pt x="44" y="318"/>
                  </a:lnTo>
                  <a:lnTo>
                    <a:pt x="71" y="345"/>
                  </a:lnTo>
                  <a:lnTo>
                    <a:pt x="103" y="365"/>
                  </a:lnTo>
                  <a:lnTo>
                    <a:pt x="137" y="380"/>
                  </a:lnTo>
                  <a:lnTo>
                    <a:pt x="175" y="388"/>
                  </a:lnTo>
                  <a:lnTo>
                    <a:pt x="195" y="389"/>
                  </a:lnTo>
                  <a:lnTo>
                    <a:pt x="1469" y="389"/>
                  </a:lnTo>
                  <a:lnTo>
                    <a:pt x="1463" y="293"/>
                  </a:lnTo>
                  <a:lnTo>
                    <a:pt x="1461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4" name="Freeform 29"/>
            <p:cNvSpPr>
              <a:spLocks noEditPoints="1"/>
            </p:cNvSpPr>
            <p:nvPr/>
          </p:nvSpPr>
          <p:spPr bwMode="auto">
            <a:xfrm>
              <a:off x="11391900" y="-895350"/>
              <a:ext cx="334962" cy="244475"/>
            </a:xfrm>
            <a:custGeom>
              <a:avLst/>
              <a:gdLst>
                <a:gd name="T0" fmla="*/ 1236 w 1268"/>
                <a:gd name="T1" fmla="*/ 40 h 921"/>
                <a:gd name="T2" fmla="*/ 1159 w 1268"/>
                <a:gd name="T3" fmla="*/ 0 h 921"/>
                <a:gd name="T4" fmla="*/ 1093 w 1268"/>
                <a:gd name="T5" fmla="*/ 13 h 921"/>
                <a:gd name="T6" fmla="*/ 382 w 1268"/>
                <a:gd name="T7" fmla="*/ 334 h 921"/>
                <a:gd name="T8" fmla="*/ 246 w 1268"/>
                <a:gd name="T9" fmla="*/ 327 h 921"/>
                <a:gd name="T10" fmla="*/ 148 w 1268"/>
                <a:gd name="T11" fmla="*/ 364 h 921"/>
                <a:gd name="T12" fmla="*/ 77 w 1268"/>
                <a:gd name="T13" fmla="*/ 421 h 921"/>
                <a:gd name="T14" fmla="*/ 18 w 1268"/>
                <a:gd name="T15" fmla="*/ 520 h 921"/>
                <a:gd name="T16" fmla="*/ 0 w 1268"/>
                <a:gd name="T17" fmla="*/ 633 h 921"/>
                <a:gd name="T18" fmla="*/ 27 w 1268"/>
                <a:gd name="T19" fmla="*/ 746 h 921"/>
                <a:gd name="T20" fmla="*/ 58 w 1268"/>
                <a:gd name="T21" fmla="*/ 799 h 921"/>
                <a:gd name="T22" fmla="*/ 146 w 1268"/>
                <a:gd name="T23" fmla="*/ 879 h 921"/>
                <a:gd name="T24" fmla="*/ 253 w 1268"/>
                <a:gd name="T25" fmla="*/ 917 h 921"/>
                <a:gd name="T26" fmla="*/ 368 w 1268"/>
                <a:gd name="T27" fmla="*/ 913 h 921"/>
                <a:gd name="T28" fmla="*/ 451 w 1268"/>
                <a:gd name="T29" fmla="*/ 879 h 921"/>
                <a:gd name="T30" fmla="*/ 531 w 1268"/>
                <a:gd name="T31" fmla="*/ 810 h 921"/>
                <a:gd name="T32" fmla="*/ 591 w 1268"/>
                <a:gd name="T33" fmla="*/ 689 h 921"/>
                <a:gd name="T34" fmla="*/ 1214 w 1268"/>
                <a:gd name="T35" fmla="*/ 220 h 921"/>
                <a:gd name="T36" fmla="*/ 1259 w 1268"/>
                <a:gd name="T37" fmla="*/ 168 h 921"/>
                <a:gd name="T38" fmla="*/ 1261 w 1268"/>
                <a:gd name="T39" fmla="*/ 80 h 921"/>
                <a:gd name="T40" fmla="*/ 428 w 1268"/>
                <a:gd name="T41" fmla="*/ 653 h 921"/>
                <a:gd name="T42" fmla="*/ 412 w 1268"/>
                <a:gd name="T43" fmla="*/ 690 h 921"/>
                <a:gd name="T44" fmla="*/ 377 w 1268"/>
                <a:gd name="T45" fmla="*/ 726 h 921"/>
                <a:gd name="T46" fmla="*/ 332 w 1268"/>
                <a:gd name="T47" fmla="*/ 747 h 921"/>
                <a:gd name="T48" fmla="*/ 281 w 1268"/>
                <a:gd name="T49" fmla="*/ 750 h 921"/>
                <a:gd name="T50" fmla="*/ 255 w 1268"/>
                <a:gd name="T51" fmla="*/ 743 h 921"/>
                <a:gd name="T52" fmla="*/ 211 w 1268"/>
                <a:gd name="T53" fmla="*/ 716 h 921"/>
                <a:gd name="T54" fmla="*/ 182 w 1268"/>
                <a:gd name="T55" fmla="*/ 675 h 921"/>
                <a:gd name="T56" fmla="*/ 170 w 1268"/>
                <a:gd name="T57" fmla="*/ 627 h 921"/>
                <a:gd name="T58" fmla="*/ 174 w 1268"/>
                <a:gd name="T59" fmla="*/ 587 h 921"/>
                <a:gd name="T60" fmla="*/ 190 w 1268"/>
                <a:gd name="T61" fmla="*/ 551 h 921"/>
                <a:gd name="T62" fmla="*/ 224 w 1268"/>
                <a:gd name="T63" fmla="*/ 514 h 921"/>
                <a:gd name="T64" fmla="*/ 269 w 1268"/>
                <a:gd name="T65" fmla="*/ 493 h 921"/>
                <a:gd name="T66" fmla="*/ 321 w 1268"/>
                <a:gd name="T67" fmla="*/ 491 h 921"/>
                <a:gd name="T68" fmla="*/ 347 w 1268"/>
                <a:gd name="T69" fmla="*/ 497 h 921"/>
                <a:gd name="T70" fmla="*/ 390 w 1268"/>
                <a:gd name="T71" fmla="*/ 524 h 921"/>
                <a:gd name="T72" fmla="*/ 419 w 1268"/>
                <a:gd name="T73" fmla="*/ 565 h 921"/>
                <a:gd name="T74" fmla="*/ 432 w 1268"/>
                <a:gd name="T75" fmla="*/ 615 h 921"/>
                <a:gd name="T76" fmla="*/ 428 w 1268"/>
                <a:gd name="T77" fmla="*/ 653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8" h="921">
                  <a:moveTo>
                    <a:pt x="1249" y="59"/>
                  </a:moveTo>
                  <a:lnTo>
                    <a:pt x="1236" y="40"/>
                  </a:lnTo>
                  <a:lnTo>
                    <a:pt x="1201" y="13"/>
                  </a:lnTo>
                  <a:lnTo>
                    <a:pt x="1159" y="0"/>
                  </a:lnTo>
                  <a:lnTo>
                    <a:pt x="1114" y="4"/>
                  </a:lnTo>
                  <a:lnTo>
                    <a:pt x="1093" y="13"/>
                  </a:lnTo>
                  <a:lnTo>
                    <a:pt x="414" y="345"/>
                  </a:lnTo>
                  <a:lnTo>
                    <a:pt x="382" y="334"/>
                  </a:lnTo>
                  <a:lnTo>
                    <a:pt x="314" y="323"/>
                  </a:lnTo>
                  <a:lnTo>
                    <a:pt x="246" y="327"/>
                  </a:lnTo>
                  <a:lnTo>
                    <a:pt x="180" y="347"/>
                  </a:lnTo>
                  <a:lnTo>
                    <a:pt x="148" y="364"/>
                  </a:lnTo>
                  <a:lnTo>
                    <a:pt x="122" y="381"/>
                  </a:lnTo>
                  <a:lnTo>
                    <a:pt x="77" y="421"/>
                  </a:lnTo>
                  <a:lnTo>
                    <a:pt x="43" y="468"/>
                  </a:lnTo>
                  <a:lnTo>
                    <a:pt x="18" y="520"/>
                  </a:lnTo>
                  <a:lnTo>
                    <a:pt x="4" y="575"/>
                  </a:lnTo>
                  <a:lnTo>
                    <a:pt x="0" y="633"/>
                  </a:lnTo>
                  <a:lnTo>
                    <a:pt x="8" y="690"/>
                  </a:lnTo>
                  <a:lnTo>
                    <a:pt x="27" y="746"/>
                  </a:lnTo>
                  <a:lnTo>
                    <a:pt x="42" y="773"/>
                  </a:lnTo>
                  <a:lnTo>
                    <a:pt x="58" y="799"/>
                  </a:lnTo>
                  <a:lnTo>
                    <a:pt x="99" y="844"/>
                  </a:lnTo>
                  <a:lnTo>
                    <a:pt x="146" y="879"/>
                  </a:lnTo>
                  <a:lnTo>
                    <a:pt x="198" y="903"/>
                  </a:lnTo>
                  <a:lnTo>
                    <a:pt x="253" y="917"/>
                  </a:lnTo>
                  <a:lnTo>
                    <a:pt x="310" y="921"/>
                  </a:lnTo>
                  <a:lnTo>
                    <a:pt x="368" y="913"/>
                  </a:lnTo>
                  <a:lnTo>
                    <a:pt x="424" y="894"/>
                  </a:lnTo>
                  <a:lnTo>
                    <a:pt x="451" y="879"/>
                  </a:lnTo>
                  <a:lnTo>
                    <a:pt x="482" y="859"/>
                  </a:lnTo>
                  <a:lnTo>
                    <a:pt x="531" y="810"/>
                  </a:lnTo>
                  <a:lnTo>
                    <a:pt x="569" y="752"/>
                  </a:lnTo>
                  <a:lnTo>
                    <a:pt x="591" y="689"/>
                  </a:lnTo>
                  <a:lnTo>
                    <a:pt x="596" y="656"/>
                  </a:lnTo>
                  <a:lnTo>
                    <a:pt x="1214" y="220"/>
                  </a:lnTo>
                  <a:lnTo>
                    <a:pt x="1233" y="205"/>
                  </a:lnTo>
                  <a:lnTo>
                    <a:pt x="1259" y="168"/>
                  </a:lnTo>
                  <a:lnTo>
                    <a:pt x="1268" y="124"/>
                  </a:lnTo>
                  <a:lnTo>
                    <a:pt x="1261" y="80"/>
                  </a:lnTo>
                  <a:lnTo>
                    <a:pt x="1249" y="59"/>
                  </a:lnTo>
                  <a:close/>
                  <a:moveTo>
                    <a:pt x="428" y="653"/>
                  </a:moveTo>
                  <a:lnTo>
                    <a:pt x="424" y="666"/>
                  </a:lnTo>
                  <a:lnTo>
                    <a:pt x="412" y="690"/>
                  </a:lnTo>
                  <a:lnTo>
                    <a:pt x="396" y="710"/>
                  </a:lnTo>
                  <a:lnTo>
                    <a:pt x="377" y="726"/>
                  </a:lnTo>
                  <a:lnTo>
                    <a:pt x="356" y="739"/>
                  </a:lnTo>
                  <a:lnTo>
                    <a:pt x="332" y="747"/>
                  </a:lnTo>
                  <a:lnTo>
                    <a:pt x="306" y="751"/>
                  </a:lnTo>
                  <a:lnTo>
                    <a:pt x="281" y="750"/>
                  </a:lnTo>
                  <a:lnTo>
                    <a:pt x="268" y="747"/>
                  </a:lnTo>
                  <a:lnTo>
                    <a:pt x="255" y="743"/>
                  </a:lnTo>
                  <a:lnTo>
                    <a:pt x="231" y="731"/>
                  </a:lnTo>
                  <a:lnTo>
                    <a:pt x="211" y="716"/>
                  </a:lnTo>
                  <a:lnTo>
                    <a:pt x="195" y="697"/>
                  </a:lnTo>
                  <a:lnTo>
                    <a:pt x="182" y="675"/>
                  </a:lnTo>
                  <a:lnTo>
                    <a:pt x="174" y="652"/>
                  </a:lnTo>
                  <a:lnTo>
                    <a:pt x="170" y="627"/>
                  </a:lnTo>
                  <a:lnTo>
                    <a:pt x="171" y="600"/>
                  </a:lnTo>
                  <a:lnTo>
                    <a:pt x="174" y="587"/>
                  </a:lnTo>
                  <a:lnTo>
                    <a:pt x="178" y="574"/>
                  </a:lnTo>
                  <a:lnTo>
                    <a:pt x="190" y="551"/>
                  </a:lnTo>
                  <a:lnTo>
                    <a:pt x="205" y="531"/>
                  </a:lnTo>
                  <a:lnTo>
                    <a:pt x="224" y="514"/>
                  </a:lnTo>
                  <a:lnTo>
                    <a:pt x="246" y="502"/>
                  </a:lnTo>
                  <a:lnTo>
                    <a:pt x="269" y="493"/>
                  </a:lnTo>
                  <a:lnTo>
                    <a:pt x="294" y="489"/>
                  </a:lnTo>
                  <a:lnTo>
                    <a:pt x="321" y="491"/>
                  </a:lnTo>
                  <a:lnTo>
                    <a:pt x="334" y="494"/>
                  </a:lnTo>
                  <a:lnTo>
                    <a:pt x="347" y="497"/>
                  </a:lnTo>
                  <a:lnTo>
                    <a:pt x="370" y="509"/>
                  </a:lnTo>
                  <a:lnTo>
                    <a:pt x="390" y="524"/>
                  </a:lnTo>
                  <a:lnTo>
                    <a:pt x="407" y="543"/>
                  </a:lnTo>
                  <a:lnTo>
                    <a:pt x="419" y="565"/>
                  </a:lnTo>
                  <a:lnTo>
                    <a:pt x="428" y="588"/>
                  </a:lnTo>
                  <a:lnTo>
                    <a:pt x="432" y="615"/>
                  </a:lnTo>
                  <a:lnTo>
                    <a:pt x="430" y="640"/>
                  </a:lnTo>
                  <a:lnTo>
                    <a:pt x="428" y="6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11568113" y="-989013"/>
              <a:ext cx="65087" cy="65088"/>
            </a:xfrm>
            <a:custGeom>
              <a:avLst/>
              <a:gdLst>
                <a:gd name="T0" fmla="*/ 62 w 246"/>
                <a:gd name="T1" fmla="*/ 230 h 246"/>
                <a:gd name="T2" fmla="*/ 73 w 246"/>
                <a:gd name="T3" fmla="*/ 236 h 246"/>
                <a:gd name="T4" fmla="*/ 96 w 246"/>
                <a:gd name="T5" fmla="*/ 243 h 246"/>
                <a:gd name="T6" fmla="*/ 133 w 246"/>
                <a:gd name="T7" fmla="*/ 246 h 246"/>
                <a:gd name="T8" fmla="*/ 178 w 246"/>
                <a:gd name="T9" fmla="*/ 234 h 246"/>
                <a:gd name="T10" fmla="*/ 207 w 246"/>
                <a:gd name="T11" fmla="*/ 213 h 246"/>
                <a:gd name="T12" fmla="*/ 223 w 246"/>
                <a:gd name="T13" fmla="*/ 194 h 246"/>
                <a:gd name="T14" fmla="*/ 229 w 246"/>
                <a:gd name="T15" fmla="*/ 184 h 246"/>
                <a:gd name="T16" fmla="*/ 235 w 246"/>
                <a:gd name="T17" fmla="*/ 172 h 246"/>
                <a:gd name="T18" fmla="*/ 243 w 246"/>
                <a:gd name="T19" fmla="*/ 149 h 246"/>
                <a:gd name="T20" fmla="*/ 246 w 246"/>
                <a:gd name="T21" fmla="*/ 114 h 246"/>
                <a:gd name="T22" fmla="*/ 233 w 246"/>
                <a:gd name="T23" fmla="*/ 68 h 246"/>
                <a:gd name="T24" fmla="*/ 212 w 246"/>
                <a:gd name="T25" fmla="*/ 40 h 246"/>
                <a:gd name="T26" fmla="*/ 194 w 246"/>
                <a:gd name="T27" fmla="*/ 24 h 246"/>
                <a:gd name="T28" fmla="*/ 183 w 246"/>
                <a:gd name="T29" fmla="*/ 16 h 246"/>
                <a:gd name="T30" fmla="*/ 172 w 246"/>
                <a:gd name="T31" fmla="*/ 10 h 246"/>
                <a:gd name="T32" fmla="*/ 149 w 246"/>
                <a:gd name="T33" fmla="*/ 3 h 246"/>
                <a:gd name="T34" fmla="*/ 112 w 246"/>
                <a:gd name="T35" fmla="*/ 0 h 246"/>
                <a:gd name="T36" fmla="*/ 67 w 246"/>
                <a:gd name="T37" fmla="*/ 12 h 246"/>
                <a:gd name="T38" fmla="*/ 38 w 246"/>
                <a:gd name="T39" fmla="*/ 34 h 246"/>
                <a:gd name="T40" fmla="*/ 22 w 246"/>
                <a:gd name="T41" fmla="*/ 53 h 246"/>
                <a:gd name="T42" fmla="*/ 16 w 246"/>
                <a:gd name="T43" fmla="*/ 64 h 246"/>
                <a:gd name="T44" fmla="*/ 8 w 246"/>
                <a:gd name="T45" fmla="*/ 79 h 246"/>
                <a:gd name="T46" fmla="*/ 0 w 246"/>
                <a:gd name="T47" fmla="*/ 110 h 246"/>
                <a:gd name="T48" fmla="*/ 1 w 246"/>
                <a:gd name="T49" fmla="*/ 142 h 246"/>
                <a:gd name="T50" fmla="*/ 10 w 246"/>
                <a:gd name="T51" fmla="*/ 172 h 246"/>
                <a:gd name="T52" fmla="*/ 17 w 246"/>
                <a:gd name="T53" fmla="*/ 186 h 246"/>
                <a:gd name="T54" fmla="*/ 26 w 246"/>
                <a:gd name="T55" fmla="*/ 198 h 246"/>
                <a:gd name="T56" fmla="*/ 48 w 246"/>
                <a:gd name="T57" fmla="*/ 221 h 246"/>
                <a:gd name="T58" fmla="*/ 62 w 246"/>
                <a:gd name="T59" fmla="*/ 23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6">
                  <a:moveTo>
                    <a:pt x="62" y="230"/>
                  </a:moveTo>
                  <a:lnTo>
                    <a:pt x="73" y="236"/>
                  </a:lnTo>
                  <a:lnTo>
                    <a:pt x="96" y="243"/>
                  </a:lnTo>
                  <a:lnTo>
                    <a:pt x="133" y="246"/>
                  </a:lnTo>
                  <a:lnTo>
                    <a:pt x="178" y="234"/>
                  </a:lnTo>
                  <a:lnTo>
                    <a:pt x="207" y="213"/>
                  </a:lnTo>
                  <a:lnTo>
                    <a:pt x="223" y="194"/>
                  </a:lnTo>
                  <a:lnTo>
                    <a:pt x="229" y="184"/>
                  </a:lnTo>
                  <a:lnTo>
                    <a:pt x="235" y="172"/>
                  </a:lnTo>
                  <a:lnTo>
                    <a:pt x="243" y="149"/>
                  </a:lnTo>
                  <a:lnTo>
                    <a:pt x="246" y="114"/>
                  </a:lnTo>
                  <a:lnTo>
                    <a:pt x="233" y="68"/>
                  </a:lnTo>
                  <a:lnTo>
                    <a:pt x="212" y="40"/>
                  </a:lnTo>
                  <a:lnTo>
                    <a:pt x="194" y="24"/>
                  </a:lnTo>
                  <a:lnTo>
                    <a:pt x="183" y="16"/>
                  </a:lnTo>
                  <a:lnTo>
                    <a:pt x="172" y="10"/>
                  </a:lnTo>
                  <a:lnTo>
                    <a:pt x="149" y="3"/>
                  </a:lnTo>
                  <a:lnTo>
                    <a:pt x="112" y="0"/>
                  </a:lnTo>
                  <a:lnTo>
                    <a:pt x="67" y="12"/>
                  </a:lnTo>
                  <a:lnTo>
                    <a:pt x="38" y="34"/>
                  </a:lnTo>
                  <a:lnTo>
                    <a:pt x="22" y="53"/>
                  </a:lnTo>
                  <a:lnTo>
                    <a:pt x="16" y="64"/>
                  </a:lnTo>
                  <a:lnTo>
                    <a:pt x="8" y="79"/>
                  </a:lnTo>
                  <a:lnTo>
                    <a:pt x="0" y="110"/>
                  </a:lnTo>
                  <a:lnTo>
                    <a:pt x="1" y="142"/>
                  </a:lnTo>
                  <a:lnTo>
                    <a:pt x="10" y="172"/>
                  </a:lnTo>
                  <a:lnTo>
                    <a:pt x="17" y="186"/>
                  </a:lnTo>
                  <a:lnTo>
                    <a:pt x="26" y="198"/>
                  </a:lnTo>
                  <a:lnTo>
                    <a:pt x="48" y="221"/>
                  </a:lnTo>
                  <a:lnTo>
                    <a:pt x="62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11437938" y="-1022350"/>
              <a:ext cx="63500" cy="63500"/>
            </a:xfrm>
            <a:custGeom>
              <a:avLst/>
              <a:gdLst>
                <a:gd name="T0" fmla="*/ 122 w 244"/>
                <a:gd name="T1" fmla="*/ 244 h 244"/>
                <a:gd name="T2" fmla="*/ 135 w 244"/>
                <a:gd name="T3" fmla="*/ 244 h 244"/>
                <a:gd name="T4" fmla="*/ 159 w 244"/>
                <a:gd name="T5" fmla="*/ 239 h 244"/>
                <a:gd name="T6" fmla="*/ 191 w 244"/>
                <a:gd name="T7" fmla="*/ 224 h 244"/>
                <a:gd name="T8" fmla="*/ 224 w 244"/>
                <a:gd name="T9" fmla="*/ 191 h 244"/>
                <a:gd name="T10" fmla="*/ 239 w 244"/>
                <a:gd name="T11" fmla="*/ 158 h 244"/>
                <a:gd name="T12" fmla="*/ 244 w 244"/>
                <a:gd name="T13" fmla="*/ 133 h 244"/>
                <a:gd name="T14" fmla="*/ 244 w 244"/>
                <a:gd name="T15" fmla="*/ 121 h 244"/>
                <a:gd name="T16" fmla="*/ 244 w 244"/>
                <a:gd name="T17" fmla="*/ 108 h 244"/>
                <a:gd name="T18" fmla="*/ 239 w 244"/>
                <a:gd name="T19" fmla="*/ 84 h 244"/>
                <a:gd name="T20" fmla="*/ 224 w 244"/>
                <a:gd name="T21" fmla="*/ 52 h 244"/>
                <a:gd name="T22" fmla="*/ 191 w 244"/>
                <a:gd name="T23" fmla="*/ 19 h 244"/>
                <a:gd name="T24" fmla="*/ 158 w 244"/>
                <a:gd name="T25" fmla="*/ 5 h 244"/>
                <a:gd name="T26" fmla="*/ 133 w 244"/>
                <a:gd name="T27" fmla="*/ 0 h 244"/>
                <a:gd name="T28" fmla="*/ 121 w 244"/>
                <a:gd name="T29" fmla="*/ 0 h 244"/>
                <a:gd name="T30" fmla="*/ 108 w 244"/>
                <a:gd name="T31" fmla="*/ 0 h 244"/>
                <a:gd name="T32" fmla="*/ 84 w 244"/>
                <a:gd name="T33" fmla="*/ 5 h 244"/>
                <a:gd name="T34" fmla="*/ 52 w 244"/>
                <a:gd name="T35" fmla="*/ 20 h 244"/>
                <a:gd name="T36" fmla="*/ 19 w 244"/>
                <a:gd name="T37" fmla="*/ 53 h 244"/>
                <a:gd name="T38" fmla="*/ 5 w 244"/>
                <a:gd name="T39" fmla="*/ 86 h 244"/>
                <a:gd name="T40" fmla="*/ 0 w 244"/>
                <a:gd name="T41" fmla="*/ 109 h 244"/>
                <a:gd name="T42" fmla="*/ 0 w 244"/>
                <a:gd name="T43" fmla="*/ 122 h 244"/>
                <a:gd name="T44" fmla="*/ 0 w 244"/>
                <a:gd name="T45" fmla="*/ 139 h 244"/>
                <a:gd name="T46" fmla="*/ 9 w 244"/>
                <a:gd name="T47" fmla="*/ 171 h 244"/>
                <a:gd name="T48" fmla="*/ 16 w 244"/>
                <a:gd name="T49" fmla="*/ 184 h 244"/>
                <a:gd name="T50" fmla="*/ 24 w 244"/>
                <a:gd name="T51" fmla="*/ 198 h 244"/>
                <a:gd name="T52" fmla="*/ 47 w 244"/>
                <a:gd name="T53" fmla="*/ 220 h 244"/>
                <a:gd name="T54" fmla="*/ 74 w 244"/>
                <a:gd name="T55" fmla="*/ 236 h 244"/>
                <a:gd name="T56" fmla="*/ 105 w 244"/>
                <a:gd name="T57" fmla="*/ 244 h 244"/>
                <a:gd name="T58" fmla="*/ 122 w 244"/>
                <a:gd name="T5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244">
                  <a:moveTo>
                    <a:pt x="122" y="244"/>
                  </a:moveTo>
                  <a:lnTo>
                    <a:pt x="135" y="244"/>
                  </a:lnTo>
                  <a:lnTo>
                    <a:pt x="159" y="239"/>
                  </a:lnTo>
                  <a:lnTo>
                    <a:pt x="191" y="224"/>
                  </a:lnTo>
                  <a:lnTo>
                    <a:pt x="224" y="191"/>
                  </a:lnTo>
                  <a:lnTo>
                    <a:pt x="239" y="158"/>
                  </a:lnTo>
                  <a:lnTo>
                    <a:pt x="244" y="133"/>
                  </a:lnTo>
                  <a:lnTo>
                    <a:pt x="244" y="121"/>
                  </a:lnTo>
                  <a:lnTo>
                    <a:pt x="244" y="108"/>
                  </a:lnTo>
                  <a:lnTo>
                    <a:pt x="239" y="84"/>
                  </a:lnTo>
                  <a:lnTo>
                    <a:pt x="224" y="52"/>
                  </a:lnTo>
                  <a:lnTo>
                    <a:pt x="191" y="19"/>
                  </a:lnTo>
                  <a:lnTo>
                    <a:pt x="158" y="5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84" y="5"/>
                  </a:lnTo>
                  <a:lnTo>
                    <a:pt x="52" y="20"/>
                  </a:lnTo>
                  <a:lnTo>
                    <a:pt x="19" y="53"/>
                  </a:lnTo>
                  <a:lnTo>
                    <a:pt x="5" y="86"/>
                  </a:lnTo>
                  <a:lnTo>
                    <a:pt x="0" y="109"/>
                  </a:lnTo>
                  <a:lnTo>
                    <a:pt x="0" y="122"/>
                  </a:lnTo>
                  <a:lnTo>
                    <a:pt x="0" y="139"/>
                  </a:lnTo>
                  <a:lnTo>
                    <a:pt x="9" y="171"/>
                  </a:lnTo>
                  <a:lnTo>
                    <a:pt x="16" y="184"/>
                  </a:lnTo>
                  <a:lnTo>
                    <a:pt x="24" y="198"/>
                  </a:lnTo>
                  <a:lnTo>
                    <a:pt x="47" y="220"/>
                  </a:lnTo>
                  <a:lnTo>
                    <a:pt x="74" y="236"/>
                  </a:lnTo>
                  <a:lnTo>
                    <a:pt x="105" y="244"/>
                  </a:lnTo>
                  <a:lnTo>
                    <a:pt x="122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11441113" y="-501650"/>
              <a:ext cx="65087" cy="65088"/>
            </a:xfrm>
            <a:custGeom>
              <a:avLst/>
              <a:gdLst>
                <a:gd name="T0" fmla="*/ 121 w 244"/>
                <a:gd name="T1" fmla="*/ 0 h 245"/>
                <a:gd name="T2" fmla="*/ 121 w 244"/>
                <a:gd name="T3" fmla="*/ 0 h 245"/>
                <a:gd name="T4" fmla="*/ 109 w 244"/>
                <a:gd name="T5" fmla="*/ 0 h 245"/>
                <a:gd name="T6" fmla="*/ 85 w 244"/>
                <a:gd name="T7" fmla="*/ 6 h 245"/>
                <a:gd name="T8" fmla="*/ 53 w 244"/>
                <a:gd name="T9" fmla="*/ 21 h 245"/>
                <a:gd name="T10" fmla="*/ 20 w 244"/>
                <a:gd name="T11" fmla="*/ 55 h 245"/>
                <a:gd name="T12" fmla="*/ 5 w 244"/>
                <a:gd name="T13" fmla="*/ 88 h 245"/>
                <a:gd name="T14" fmla="*/ 0 w 244"/>
                <a:gd name="T15" fmla="*/ 112 h 245"/>
                <a:gd name="T16" fmla="*/ 0 w 244"/>
                <a:gd name="T17" fmla="*/ 125 h 245"/>
                <a:gd name="T18" fmla="*/ 1 w 244"/>
                <a:gd name="T19" fmla="*/ 141 h 245"/>
                <a:gd name="T20" fmla="*/ 9 w 244"/>
                <a:gd name="T21" fmla="*/ 171 h 245"/>
                <a:gd name="T22" fmla="*/ 16 w 244"/>
                <a:gd name="T23" fmla="*/ 185 h 245"/>
                <a:gd name="T24" fmla="*/ 25 w 244"/>
                <a:gd name="T25" fmla="*/ 198 h 245"/>
                <a:gd name="T26" fmla="*/ 47 w 244"/>
                <a:gd name="T27" fmla="*/ 220 h 245"/>
                <a:gd name="T28" fmla="*/ 75 w 244"/>
                <a:gd name="T29" fmla="*/ 236 h 245"/>
                <a:gd name="T30" fmla="*/ 106 w 244"/>
                <a:gd name="T31" fmla="*/ 244 h 245"/>
                <a:gd name="T32" fmla="*/ 123 w 244"/>
                <a:gd name="T33" fmla="*/ 245 h 245"/>
                <a:gd name="T34" fmla="*/ 136 w 244"/>
                <a:gd name="T35" fmla="*/ 244 h 245"/>
                <a:gd name="T36" fmla="*/ 160 w 244"/>
                <a:gd name="T37" fmla="*/ 239 h 245"/>
                <a:gd name="T38" fmla="*/ 192 w 244"/>
                <a:gd name="T39" fmla="*/ 223 h 245"/>
                <a:gd name="T40" fmla="*/ 224 w 244"/>
                <a:gd name="T41" fmla="*/ 190 h 245"/>
                <a:gd name="T42" fmla="*/ 239 w 244"/>
                <a:gd name="T43" fmla="*/ 157 h 245"/>
                <a:gd name="T44" fmla="*/ 243 w 244"/>
                <a:gd name="T45" fmla="*/ 133 h 245"/>
                <a:gd name="T46" fmla="*/ 244 w 244"/>
                <a:gd name="T47" fmla="*/ 121 h 245"/>
                <a:gd name="T48" fmla="*/ 243 w 244"/>
                <a:gd name="T49" fmla="*/ 109 h 245"/>
                <a:gd name="T50" fmla="*/ 239 w 244"/>
                <a:gd name="T51" fmla="*/ 85 h 245"/>
                <a:gd name="T52" fmla="*/ 224 w 244"/>
                <a:gd name="T53" fmla="*/ 53 h 245"/>
                <a:gd name="T54" fmla="*/ 191 w 244"/>
                <a:gd name="T55" fmla="*/ 20 h 245"/>
                <a:gd name="T56" fmla="*/ 159 w 244"/>
                <a:gd name="T57" fmla="*/ 5 h 245"/>
                <a:gd name="T58" fmla="*/ 135 w 244"/>
                <a:gd name="T59" fmla="*/ 0 h 245"/>
                <a:gd name="T60" fmla="*/ 121 w 244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4" h="245">
                  <a:moveTo>
                    <a:pt x="121" y="0"/>
                  </a:moveTo>
                  <a:lnTo>
                    <a:pt x="121" y="0"/>
                  </a:lnTo>
                  <a:lnTo>
                    <a:pt x="109" y="0"/>
                  </a:lnTo>
                  <a:lnTo>
                    <a:pt x="85" y="6"/>
                  </a:lnTo>
                  <a:lnTo>
                    <a:pt x="53" y="21"/>
                  </a:lnTo>
                  <a:lnTo>
                    <a:pt x="20" y="55"/>
                  </a:lnTo>
                  <a:lnTo>
                    <a:pt x="5" y="88"/>
                  </a:lnTo>
                  <a:lnTo>
                    <a:pt x="0" y="112"/>
                  </a:lnTo>
                  <a:lnTo>
                    <a:pt x="0" y="125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7" y="220"/>
                  </a:lnTo>
                  <a:lnTo>
                    <a:pt x="75" y="236"/>
                  </a:lnTo>
                  <a:lnTo>
                    <a:pt x="106" y="244"/>
                  </a:lnTo>
                  <a:lnTo>
                    <a:pt x="123" y="245"/>
                  </a:lnTo>
                  <a:lnTo>
                    <a:pt x="136" y="244"/>
                  </a:lnTo>
                  <a:lnTo>
                    <a:pt x="160" y="239"/>
                  </a:lnTo>
                  <a:lnTo>
                    <a:pt x="192" y="223"/>
                  </a:lnTo>
                  <a:lnTo>
                    <a:pt x="224" y="190"/>
                  </a:lnTo>
                  <a:lnTo>
                    <a:pt x="239" y="157"/>
                  </a:lnTo>
                  <a:lnTo>
                    <a:pt x="243" y="133"/>
                  </a:lnTo>
                  <a:lnTo>
                    <a:pt x="244" y="121"/>
                  </a:lnTo>
                  <a:lnTo>
                    <a:pt x="243" y="109"/>
                  </a:lnTo>
                  <a:lnTo>
                    <a:pt x="239" y="85"/>
                  </a:lnTo>
                  <a:lnTo>
                    <a:pt x="224" y="53"/>
                  </a:lnTo>
                  <a:lnTo>
                    <a:pt x="191" y="20"/>
                  </a:lnTo>
                  <a:lnTo>
                    <a:pt x="159" y="5"/>
                  </a:lnTo>
                  <a:lnTo>
                    <a:pt x="135" y="0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11571288" y="-538163"/>
              <a:ext cx="65087" cy="65088"/>
            </a:xfrm>
            <a:custGeom>
              <a:avLst/>
              <a:gdLst>
                <a:gd name="T0" fmla="*/ 61 w 247"/>
                <a:gd name="T1" fmla="*/ 17 h 245"/>
                <a:gd name="T2" fmla="*/ 50 w 247"/>
                <a:gd name="T3" fmla="*/ 24 h 245"/>
                <a:gd name="T4" fmla="*/ 32 w 247"/>
                <a:gd name="T5" fmla="*/ 40 h 245"/>
                <a:gd name="T6" fmla="*/ 12 w 247"/>
                <a:gd name="T7" fmla="*/ 69 h 245"/>
                <a:gd name="T8" fmla="*/ 0 w 247"/>
                <a:gd name="T9" fmla="*/ 114 h 245"/>
                <a:gd name="T10" fmla="*/ 4 w 247"/>
                <a:gd name="T11" fmla="*/ 150 h 245"/>
                <a:gd name="T12" fmla="*/ 12 w 247"/>
                <a:gd name="T13" fmla="*/ 172 h 245"/>
                <a:gd name="T14" fmla="*/ 18 w 247"/>
                <a:gd name="T15" fmla="*/ 183 h 245"/>
                <a:gd name="T16" fmla="*/ 18 w 247"/>
                <a:gd name="T17" fmla="*/ 183 h 245"/>
                <a:gd name="T18" fmla="*/ 25 w 247"/>
                <a:gd name="T19" fmla="*/ 194 h 245"/>
                <a:gd name="T20" fmla="*/ 41 w 247"/>
                <a:gd name="T21" fmla="*/ 213 h 245"/>
                <a:gd name="T22" fmla="*/ 70 w 247"/>
                <a:gd name="T23" fmla="*/ 233 h 245"/>
                <a:gd name="T24" fmla="*/ 117 w 247"/>
                <a:gd name="T25" fmla="*/ 245 h 245"/>
                <a:gd name="T26" fmla="*/ 152 w 247"/>
                <a:gd name="T27" fmla="*/ 241 h 245"/>
                <a:gd name="T28" fmla="*/ 176 w 247"/>
                <a:gd name="T29" fmla="*/ 233 h 245"/>
                <a:gd name="T30" fmla="*/ 187 w 247"/>
                <a:gd name="T31" fmla="*/ 227 h 245"/>
                <a:gd name="T32" fmla="*/ 197 w 247"/>
                <a:gd name="T33" fmla="*/ 220 h 245"/>
                <a:gd name="T34" fmla="*/ 215 w 247"/>
                <a:gd name="T35" fmla="*/ 204 h 245"/>
                <a:gd name="T36" fmla="*/ 235 w 247"/>
                <a:gd name="T37" fmla="*/ 174 h 245"/>
                <a:gd name="T38" fmla="*/ 247 w 247"/>
                <a:gd name="T39" fmla="*/ 129 h 245"/>
                <a:gd name="T40" fmla="*/ 243 w 247"/>
                <a:gd name="T41" fmla="*/ 93 h 245"/>
                <a:gd name="T42" fmla="*/ 235 w 247"/>
                <a:gd name="T43" fmla="*/ 70 h 245"/>
                <a:gd name="T44" fmla="*/ 229 w 247"/>
                <a:gd name="T45" fmla="*/ 60 h 245"/>
                <a:gd name="T46" fmla="*/ 222 w 247"/>
                <a:gd name="T47" fmla="*/ 49 h 245"/>
                <a:gd name="T48" fmla="*/ 206 w 247"/>
                <a:gd name="T49" fmla="*/ 31 h 245"/>
                <a:gd name="T50" fmla="*/ 176 w 247"/>
                <a:gd name="T51" fmla="*/ 11 h 245"/>
                <a:gd name="T52" fmla="*/ 131 w 247"/>
                <a:gd name="T53" fmla="*/ 0 h 245"/>
                <a:gd name="T54" fmla="*/ 95 w 247"/>
                <a:gd name="T55" fmla="*/ 3 h 245"/>
                <a:gd name="T56" fmla="*/ 72 w 247"/>
                <a:gd name="T57" fmla="*/ 11 h 245"/>
                <a:gd name="T58" fmla="*/ 61 w 247"/>
                <a:gd name="T59" fmla="*/ 1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45">
                  <a:moveTo>
                    <a:pt x="61" y="17"/>
                  </a:moveTo>
                  <a:lnTo>
                    <a:pt x="50" y="24"/>
                  </a:lnTo>
                  <a:lnTo>
                    <a:pt x="32" y="40"/>
                  </a:lnTo>
                  <a:lnTo>
                    <a:pt x="12" y="69"/>
                  </a:lnTo>
                  <a:lnTo>
                    <a:pt x="0" y="114"/>
                  </a:lnTo>
                  <a:lnTo>
                    <a:pt x="4" y="150"/>
                  </a:lnTo>
                  <a:lnTo>
                    <a:pt x="12" y="172"/>
                  </a:lnTo>
                  <a:lnTo>
                    <a:pt x="18" y="183"/>
                  </a:lnTo>
                  <a:lnTo>
                    <a:pt x="18" y="183"/>
                  </a:lnTo>
                  <a:lnTo>
                    <a:pt x="25" y="194"/>
                  </a:lnTo>
                  <a:lnTo>
                    <a:pt x="41" y="213"/>
                  </a:lnTo>
                  <a:lnTo>
                    <a:pt x="70" y="233"/>
                  </a:lnTo>
                  <a:lnTo>
                    <a:pt x="117" y="245"/>
                  </a:lnTo>
                  <a:lnTo>
                    <a:pt x="152" y="241"/>
                  </a:lnTo>
                  <a:lnTo>
                    <a:pt x="176" y="233"/>
                  </a:lnTo>
                  <a:lnTo>
                    <a:pt x="187" y="227"/>
                  </a:lnTo>
                  <a:lnTo>
                    <a:pt x="197" y="220"/>
                  </a:lnTo>
                  <a:lnTo>
                    <a:pt x="215" y="204"/>
                  </a:lnTo>
                  <a:lnTo>
                    <a:pt x="235" y="174"/>
                  </a:lnTo>
                  <a:lnTo>
                    <a:pt x="247" y="129"/>
                  </a:lnTo>
                  <a:lnTo>
                    <a:pt x="243" y="93"/>
                  </a:lnTo>
                  <a:lnTo>
                    <a:pt x="235" y="70"/>
                  </a:lnTo>
                  <a:lnTo>
                    <a:pt x="229" y="60"/>
                  </a:lnTo>
                  <a:lnTo>
                    <a:pt x="222" y="49"/>
                  </a:lnTo>
                  <a:lnTo>
                    <a:pt x="206" y="31"/>
                  </a:lnTo>
                  <a:lnTo>
                    <a:pt x="176" y="11"/>
                  </a:lnTo>
                  <a:lnTo>
                    <a:pt x="131" y="0"/>
                  </a:lnTo>
                  <a:lnTo>
                    <a:pt x="95" y="3"/>
                  </a:lnTo>
                  <a:lnTo>
                    <a:pt x="72" y="11"/>
                  </a:lnTo>
                  <a:lnTo>
                    <a:pt x="6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9" name="Freeform 34"/>
            <p:cNvSpPr>
              <a:spLocks/>
            </p:cNvSpPr>
            <p:nvPr/>
          </p:nvSpPr>
          <p:spPr bwMode="auto">
            <a:xfrm>
              <a:off x="11666538" y="-633413"/>
              <a:ext cx="65087" cy="65088"/>
            </a:xfrm>
            <a:custGeom>
              <a:avLst/>
              <a:gdLst>
                <a:gd name="T0" fmla="*/ 181 w 244"/>
                <a:gd name="T1" fmla="*/ 16 h 245"/>
                <a:gd name="T2" fmla="*/ 170 w 244"/>
                <a:gd name="T3" fmla="*/ 10 h 245"/>
                <a:gd name="T4" fmla="*/ 147 w 244"/>
                <a:gd name="T5" fmla="*/ 3 h 245"/>
                <a:gd name="T6" fmla="*/ 111 w 244"/>
                <a:gd name="T7" fmla="*/ 0 h 245"/>
                <a:gd name="T8" fmla="*/ 66 w 244"/>
                <a:gd name="T9" fmla="*/ 12 h 245"/>
                <a:gd name="T10" fmla="*/ 37 w 244"/>
                <a:gd name="T11" fmla="*/ 33 h 245"/>
                <a:gd name="T12" fmla="*/ 21 w 244"/>
                <a:gd name="T13" fmla="*/ 51 h 245"/>
                <a:gd name="T14" fmla="*/ 15 w 244"/>
                <a:gd name="T15" fmla="*/ 62 h 245"/>
                <a:gd name="T16" fmla="*/ 7 w 244"/>
                <a:gd name="T17" fmla="*/ 77 h 245"/>
                <a:gd name="T18" fmla="*/ 0 w 244"/>
                <a:gd name="T19" fmla="*/ 109 h 245"/>
                <a:gd name="T20" fmla="*/ 0 w 244"/>
                <a:gd name="T21" fmla="*/ 141 h 245"/>
                <a:gd name="T22" fmla="*/ 9 w 244"/>
                <a:gd name="T23" fmla="*/ 171 h 245"/>
                <a:gd name="T24" fmla="*/ 16 w 244"/>
                <a:gd name="T25" fmla="*/ 185 h 245"/>
                <a:gd name="T26" fmla="*/ 25 w 244"/>
                <a:gd name="T27" fmla="*/ 198 h 245"/>
                <a:gd name="T28" fmla="*/ 48 w 244"/>
                <a:gd name="T29" fmla="*/ 221 h 245"/>
                <a:gd name="T30" fmla="*/ 61 w 244"/>
                <a:gd name="T31" fmla="*/ 229 h 245"/>
                <a:gd name="T32" fmla="*/ 72 w 244"/>
                <a:gd name="T33" fmla="*/ 235 h 245"/>
                <a:gd name="T34" fmla="*/ 96 w 244"/>
                <a:gd name="T35" fmla="*/ 243 h 245"/>
                <a:gd name="T36" fmla="*/ 131 w 244"/>
                <a:gd name="T37" fmla="*/ 245 h 245"/>
                <a:gd name="T38" fmla="*/ 176 w 244"/>
                <a:gd name="T39" fmla="*/ 233 h 245"/>
                <a:gd name="T40" fmla="*/ 205 w 244"/>
                <a:gd name="T41" fmla="*/ 212 h 245"/>
                <a:gd name="T42" fmla="*/ 222 w 244"/>
                <a:gd name="T43" fmla="*/ 194 h 245"/>
                <a:gd name="T44" fmla="*/ 229 w 244"/>
                <a:gd name="T45" fmla="*/ 183 h 245"/>
                <a:gd name="T46" fmla="*/ 234 w 244"/>
                <a:gd name="T47" fmla="*/ 172 h 245"/>
                <a:gd name="T48" fmla="*/ 242 w 244"/>
                <a:gd name="T49" fmla="*/ 148 h 245"/>
                <a:gd name="T50" fmla="*/ 244 w 244"/>
                <a:gd name="T51" fmla="*/ 113 h 245"/>
                <a:gd name="T52" fmla="*/ 232 w 244"/>
                <a:gd name="T53" fmla="*/ 67 h 245"/>
                <a:gd name="T54" fmla="*/ 210 w 244"/>
                <a:gd name="T55" fmla="*/ 38 h 245"/>
                <a:gd name="T56" fmla="*/ 192 w 244"/>
                <a:gd name="T57" fmla="*/ 22 h 245"/>
                <a:gd name="T58" fmla="*/ 181 w 244"/>
                <a:gd name="T59" fmla="*/ 1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245">
                  <a:moveTo>
                    <a:pt x="181" y="16"/>
                  </a:moveTo>
                  <a:lnTo>
                    <a:pt x="170" y="10"/>
                  </a:lnTo>
                  <a:lnTo>
                    <a:pt x="147" y="3"/>
                  </a:lnTo>
                  <a:lnTo>
                    <a:pt x="111" y="0"/>
                  </a:lnTo>
                  <a:lnTo>
                    <a:pt x="66" y="12"/>
                  </a:lnTo>
                  <a:lnTo>
                    <a:pt x="37" y="33"/>
                  </a:lnTo>
                  <a:lnTo>
                    <a:pt x="21" y="51"/>
                  </a:lnTo>
                  <a:lnTo>
                    <a:pt x="15" y="62"/>
                  </a:lnTo>
                  <a:lnTo>
                    <a:pt x="7" y="77"/>
                  </a:lnTo>
                  <a:lnTo>
                    <a:pt x="0" y="109"/>
                  </a:lnTo>
                  <a:lnTo>
                    <a:pt x="0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8" y="221"/>
                  </a:lnTo>
                  <a:lnTo>
                    <a:pt x="61" y="229"/>
                  </a:lnTo>
                  <a:lnTo>
                    <a:pt x="72" y="235"/>
                  </a:lnTo>
                  <a:lnTo>
                    <a:pt x="96" y="243"/>
                  </a:lnTo>
                  <a:lnTo>
                    <a:pt x="131" y="245"/>
                  </a:lnTo>
                  <a:lnTo>
                    <a:pt x="176" y="233"/>
                  </a:lnTo>
                  <a:lnTo>
                    <a:pt x="205" y="212"/>
                  </a:lnTo>
                  <a:lnTo>
                    <a:pt x="222" y="194"/>
                  </a:lnTo>
                  <a:lnTo>
                    <a:pt x="229" y="183"/>
                  </a:lnTo>
                  <a:lnTo>
                    <a:pt x="234" y="172"/>
                  </a:lnTo>
                  <a:lnTo>
                    <a:pt x="242" y="148"/>
                  </a:lnTo>
                  <a:lnTo>
                    <a:pt x="244" y="113"/>
                  </a:lnTo>
                  <a:lnTo>
                    <a:pt x="232" y="67"/>
                  </a:lnTo>
                  <a:lnTo>
                    <a:pt x="210" y="38"/>
                  </a:lnTo>
                  <a:lnTo>
                    <a:pt x="192" y="22"/>
                  </a:lnTo>
                  <a:lnTo>
                    <a:pt x="18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70" name="Freeform 35"/>
            <p:cNvSpPr>
              <a:spLocks/>
            </p:cNvSpPr>
            <p:nvPr/>
          </p:nvSpPr>
          <p:spPr bwMode="auto">
            <a:xfrm>
              <a:off x="11179175" y="-758825"/>
              <a:ext cx="63500" cy="63500"/>
            </a:xfrm>
            <a:custGeom>
              <a:avLst/>
              <a:gdLst>
                <a:gd name="T0" fmla="*/ 245 w 245"/>
                <a:gd name="T1" fmla="*/ 122 h 245"/>
                <a:gd name="T2" fmla="*/ 244 w 245"/>
                <a:gd name="T3" fmla="*/ 109 h 245"/>
                <a:gd name="T4" fmla="*/ 239 w 245"/>
                <a:gd name="T5" fmla="*/ 85 h 245"/>
                <a:gd name="T6" fmla="*/ 224 w 245"/>
                <a:gd name="T7" fmla="*/ 53 h 245"/>
                <a:gd name="T8" fmla="*/ 190 w 245"/>
                <a:gd name="T9" fmla="*/ 20 h 245"/>
                <a:gd name="T10" fmla="*/ 157 w 245"/>
                <a:gd name="T11" fmla="*/ 5 h 245"/>
                <a:gd name="T12" fmla="*/ 133 w 245"/>
                <a:gd name="T13" fmla="*/ 0 h 245"/>
                <a:gd name="T14" fmla="*/ 121 w 245"/>
                <a:gd name="T15" fmla="*/ 0 h 245"/>
                <a:gd name="T16" fmla="*/ 108 w 245"/>
                <a:gd name="T17" fmla="*/ 0 h 245"/>
                <a:gd name="T18" fmla="*/ 85 w 245"/>
                <a:gd name="T19" fmla="*/ 6 h 245"/>
                <a:gd name="T20" fmla="*/ 53 w 245"/>
                <a:gd name="T21" fmla="*/ 21 h 245"/>
                <a:gd name="T22" fmla="*/ 20 w 245"/>
                <a:gd name="T23" fmla="*/ 55 h 245"/>
                <a:gd name="T24" fmla="*/ 5 w 245"/>
                <a:gd name="T25" fmla="*/ 87 h 245"/>
                <a:gd name="T26" fmla="*/ 0 w 245"/>
                <a:gd name="T27" fmla="*/ 112 h 245"/>
                <a:gd name="T28" fmla="*/ 0 w 245"/>
                <a:gd name="T29" fmla="*/ 125 h 245"/>
                <a:gd name="T30" fmla="*/ 1 w 245"/>
                <a:gd name="T31" fmla="*/ 141 h 245"/>
                <a:gd name="T32" fmla="*/ 9 w 245"/>
                <a:gd name="T33" fmla="*/ 171 h 245"/>
                <a:gd name="T34" fmla="*/ 16 w 245"/>
                <a:gd name="T35" fmla="*/ 185 h 245"/>
                <a:gd name="T36" fmla="*/ 25 w 245"/>
                <a:gd name="T37" fmla="*/ 198 h 245"/>
                <a:gd name="T38" fmla="*/ 47 w 245"/>
                <a:gd name="T39" fmla="*/ 220 h 245"/>
                <a:gd name="T40" fmla="*/ 74 w 245"/>
                <a:gd name="T41" fmla="*/ 236 h 245"/>
                <a:gd name="T42" fmla="*/ 106 w 245"/>
                <a:gd name="T43" fmla="*/ 244 h 245"/>
                <a:gd name="T44" fmla="*/ 122 w 245"/>
                <a:gd name="T45" fmla="*/ 245 h 245"/>
                <a:gd name="T46" fmla="*/ 135 w 245"/>
                <a:gd name="T47" fmla="*/ 244 h 245"/>
                <a:gd name="T48" fmla="*/ 159 w 245"/>
                <a:gd name="T49" fmla="*/ 239 h 245"/>
                <a:gd name="T50" fmla="*/ 193 w 245"/>
                <a:gd name="T51" fmla="*/ 224 h 245"/>
                <a:gd name="T52" fmla="*/ 225 w 245"/>
                <a:gd name="T53" fmla="*/ 191 h 245"/>
                <a:gd name="T54" fmla="*/ 240 w 245"/>
                <a:gd name="T55" fmla="*/ 158 h 245"/>
                <a:gd name="T56" fmla="*/ 244 w 245"/>
                <a:gd name="T57" fmla="*/ 135 h 245"/>
                <a:gd name="T58" fmla="*/ 245 w 245"/>
                <a:gd name="T59" fmla="*/ 1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5" h="245">
                  <a:moveTo>
                    <a:pt x="245" y="122"/>
                  </a:moveTo>
                  <a:lnTo>
                    <a:pt x="244" y="109"/>
                  </a:lnTo>
                  <a:lnTo>
                    <a:pt x="239" y="85"/>
                  </a:lnTo>
                  <a:lnTo>
                    <a:pt x="224" y="53"/>
                  </a:lnTo>
                  <a:lnTo>
                    <a:pt x="190" y="20"/>
                  </a:lnTo>
                  <a:lnTo>
                    <a:pt x="157" y="5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85" y="6"/>
                  </a:lnTo>
                  <a:lnTo>
                    <a:pt x="53" y="21"/>
                  </a:lnTo>
                  <a:lnTo>
                    <a:pt x="20" y="55"/>
                  </a:lnTo>
                  <a:lnTo>
                    <a:pt x="5" y="87"/>
                  </a:lnTo>
                  <a:lnTo>
                    <a:pt x="0" y="112"/>
                  </a:lnTo>
                  <a:lnTo>
                    <a:pt x="0" y="125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7" y="220"/>
                  </a:lnTo>
                  <a:lnTo>
                    <a:pt x="74" y="236"/>
                  </a:lnTo>
                  <a:lnTo>
                    <a:pt x="106" y="244"/>
                  </a:lnTo>
                  <a:lnTo>
                    <a:pt x="122" y="245"/>
                  </a:lnTo>
                  <a:lnTo>
                    <a:pt x="135" y="244"/>
                  </a:lnTo>
                  <a:lnTo>
                    <a:pt x="159" y="239"/>
                  </a:lnTo>
                  <a:lnTo>
                    <a:pt x="193" y="224"/>
                  </a:lnTo>
                  <a:lnTo>
                    <a:pt x="225" y="191"/>
                  </a:lnTo>
                  <a:lnTo>
                    <a:pt x="240" y="158"/>
                  </a:lnTo>
                  <a:lnTo>
                    <a:pt x="244" y="135"/>
                  </a:lnTo>
                  <a:lnTo>
                    <a:pt x="245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71" name="Freeform 36"/>
            <p:cNvSpPr>
              <a:spLocks/>
            </p:cNvSpPr>
            <p:nvPr/>
          </p:nvSpPr>
          <p:spPr bwMode="auto">
            <a:xfrm>
              <a:off x="11215688" y="-630238"/>
              <a:ext cx="65087" cy="65088"/>
            </a:xfrm>
            <a:custGeom>
              <a:avLst/>
              <a:gdLst>
                <a:gd name="T0" fmla="*/ 61 w 246"/>
                <a:gd name="T1" fmla="*/ 18 h 246"/>
                <a:gd name="T2" fmla="*/ 51 w 246"/>
                <a:gd name="T3" fmla="*/ 25 h 246"/>
                <a:gd name="T4" fmla="*/ 32 w 246"/>
                <a:gd name="T5" fmla="*/ 41 h 246"/>
                <a:gd name="T6" fmla="*/ 12 w 246"/>
                <a:gd name="T7" fmla="*/ 70 h 246"/>
                <a:gd name="T8" fmla="*/ 0 w 246"/>
                <a:gd name="T9" fmla="*/ 116 h 246"/>
                <a:gd name="T10" fmla="*/ 4 w 246"/>
                <a:gd name="T11" fmla="*/ 151 h 246"/>
                <a:gd name="T12" fmla="*/ 12 w 246"/>
                <a:gd name="T13" fmla="*/ 174 h 246"/>
                <a:gd name="T14" fmla="*/ 18 w 246"/>
                <a:gd name="T15" fmla="*/ 185 h 246"/>
                <a:gd name="T16" fmla="*/ 18 w 246"/>
                <a:gd name="T17" fmla="*/ 185 h 246"/>
                <a:gd name="T18" fmla="*/ 24 w 246"/>
                <a:gd name="T19" fmla="*/ 196 h 246"/>
                <a:gd name="T20" fmla="*/ 41 w 246"/>
                <a:gd name="T21" fmla="*/ 214 h 246"/>
                <a:gd name="T22" fmla="*/ 71 w 246"/>
                <a:gd name="T23" fmla="*/ 234 h 246"/>
                <a:gd name="T24" fmla="*/ 116 w 246"/>
                <a:gd name="T25" fmla="*/ 246 h 246"/>
                <a:gd name="T26" fmla="*/ 152 w 246"/>
                <a:gd name="T27" fmla="*/ 242 h 246"/>
                <a:gd name="T28" fmla="*/ 175 w 246"/>
                <a:gd name="T29" fmla="*/ 234 h 246"/>
                <a:gd name="T30" fmla="*/ 186 w 246"/>
                <a:gd name="T31" fmla="*/ 228 h 246"/>
                <a:gd name="T32" fmla="*/ 197 w 246"/>
                <a:gd name="T33" fmla="*/ 221 h 246"/>
                <a:gd name="T34" fmla="*/ 215 w 246"/>
                <a:gd name="T35" fmla="*/ 205 h 246"/>
                <a:gd name="T36" fmla="*/ 235 w 246"/>
                <a:gd name="T37" fmla="*/ 176 h 246"/>
                <a:gd name="T38" fmla="*/ 246 w 246"/>
                <a:gd name="T39" fmla="*/ 130 h 246"/>
                <a:gd name="T40" fmla="*/ 242 w 246"/>
                <a:gd name="T41" fmla="*/ 95 h 246"/>
                <a:gd name="T42" fmla="*/ 235 w 246"/>
                <a:gd name="T43" fmla="*/ 70 h 246"/>
                <a:gd name="T44" fmla="*/ 229 w 246"/>
                <a:gd name="T45" fmla="*/ 59 h 246"/>
                <a:gd name="T46" fmla="*/ 222 w 246"/>
                <a:gd name="T47" fmla="*/ 49 h 246"/>
                <a:gd name="T48" fmla="*/ 205 w 246"/>
                <a:gd name="T49" fmla="*/ 31 h 246"/>
                <a:gd name="T50" fmla="*/ 176 w 246"/>
                <a:gd name="T51" fmla="*/ 12 h 246"/>
                <a:gd name="T52" fmla="*/ 130 w 246"/>
                <a:gd name="T53" fmla="*/ 0 h 246"/>
                <a:gd name="T54" fmla="*/ 95 w 246"/>
                <a:gd name="T55" fmla="*/ 4 h 246"/>
                <a:gd name="T56" fmla="*/ 72 w 246"/>
                <a:gd name="T57" fmla="*/ 12 h 246"/>
                <a:gd name="T58" fmla="*/ 61 w 246"/>
                <a:gd name="T5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6">
                  <a:moveTo>
                    <a:pt x="61" y="18"/>
                  </a:moveTo>
                  <a:lnTo>
                    <a:pt x="51" y="25"/>
                  </a:lnTo>
                  <a:lnTo>
                    <a:pt x="32" y="41"/>
                  </a:lnTo>
                  <a:lnTo>
                    <a:pt x="12" y="70"/>
                  </a:lnTo>
                  <a:lnTo>
                    <a:pt x="0" y="116"/>
                  </a:lnTo>
                  <a:lnTo>
                    <a:pt x="4" y="151"/>
                  </a:lnTo>
                  <a:lnTo>
                    <a:pt x="12" y="174"/>
                  </a:lnTo>
                  <a:lnTo>
                    <a:pt x="18" y="185"/>
                  </a:lnTo>
                  <a:lnTo>
                    <a:pt x="18" y="185"/>
                  </a:lnTo>
                  <a:lnTo>
                    <a:pt x="24" y="196"/>
                  </a:lnTo>
                  <a:lnTo>
                    <a:pt x="41" y="214"/>
                  </a:lnTo>
                  <a:lnTo>
                    <a:pt x="71" y="234"/>
                  </a:lnTo>
                  <a:lnTo>
                    <a:pt x="116" y="246"/>
                  </a:lnTo>
                  <a:lnTo>
                    <a:pt x="152" y="242"/>
                  </a:lnTo>
                  <a:lnTo>
                    <a:pt x="175" y="234"/>
                  </a:lnTo>
                  <a:lnTo>
                    <a:pt x="186" y="228"/>
                  </a:lnTo>
                  <a:lnTo>
                    <a:pt x="197" y="221"/>
                  </a:lnTo>
                  <a:lnTo>
                    <a:pt x="215" y="205"/>
                  </a:lnTo>
                  <a:lnTo>
                    <a:pt x="235" y="176"/>
                  </a:lnTo>
                  <a:lnTo>
                    <a:pt x="246" y="130"/>
                  </a:lnTo>
                  <a:lnTo>
                    <a:pt x="242" y="95"/>
                  </a:lnTo>
                  <a:lnTo>
                    <a:pt x="235" y="70"/>
                  </a:lnTo>
                  <a:lnTo>
                    <a:pt x="229" y="59"/>
                  </a:lnTo>
                  <a:lnTo>
                    <a:pt x="222" y="49"/>
                  </a:lnTo>
                  <a:lnTo>
                    <a:pt x="205" y="31"/>
                  </a:lnTo>
                  <a:lnTo>
                    <a:pt x="176" y="12"/>
                  </a:lnTo>
                  <a:lnTo>
                    <a:pt x="130" y="0"/>
                  </a:lnTo>
                  <a:lnTo>
                    <a:pt x="95" y="4"/>
                  </a:lnTo>
                  <a:lnTo>
                    <a:pt x="72" y="12"/>
                  </a:lnTo>
                  <a:lnTo>
                    <a:pt x="6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72" name="Freeform 37"/>
            <p:cNvSpPr>
              <a:spLocks/>
            </p:cNvSpPr>
            <p:nvPr/>
          </p:nvSpPr>
          <p:spPr bwMode="auto">
            <a:xfrm>
              <a:off x="11699875" y="-765175"/>
              <a:ext cx="65087" cy="65088"/>
            </a:xfrm>
            <a:custGeom>
              <a:avLst/>
              <a:gdLst>
                <a:gd name="T0" fmla="*/ 0 w 246"/>
                <a:gd name="T1" fmla="*/ 124 h 245"/>
                <a:gd name="T2" fmla="*/ 1 w 246"/>
                <a:gd name="T3" fmla="*/ 140 h 245"/>
                <a:gd name="T4" fmla="*/ 10 w 246"/>
                <a:gd name="T5" fmla="*/ 171 h 245"/>
                <a:gd name="T6" fmla="*/ 18 w 246"/>
                <a:gd name="T7" fmla="*/ 185 h 245"/>
                <a:gd name="T8" fmla="*/ 26 w 246"/>
                <a:gd name="T9" fmla="*/ 198 h 245"/>
                <a:gd name="T10" fmla="*/ 49 w 246"/>
                <a:gd name="T11" fmla="*/ 220 h 245"/>
                <a:gd name="T12" fmla="*/ 76 w 246"/>
                <a:gd name="T13" fmla="*/ 236 h 245"/>
                <a:gd name="T14" fmla="*/ 108 w 246"/>
                <a:gd name="T15" fmla="*/ 244 h 245"/>
                <a:gd name="T16" fmla="*/ 125 w 246"/>
                <a:gd name="T17" fmla="*/ 245 h 245"/>
                <a:gd name="T18" fmla="*/ 138 w 246"/>
                <a:gd name="T19" fmla="*/ 244 h 245"/>
                <a:gd name="T20" fmla="*/ 161 w 246"/>
                <a:gd name="T21" fmla="*/ 239 h 245"/>
                <a:gd name="T22" fmla="*/ 193 w 246"/>
                <a:gd name="T23" fmla="*/ 224 h 245"/>
                <a:gd name="T24" fmla="*/ 226 w 246"/>
                <a:gd name="T25" fmla="*/ 191 h 245"/>
                <a:gd name="T26" fmla="*/ 241 w 246"/>
                <a:gd name="T27" fmla="*/ 158 h 245"/>
                <a:gd name="T28" fmla="*/ 246 w 246"/>
                <a:gd name="T29" fmla="*/ 135 h 245"/>
                <a:gd name="T30" fmla="*/ 246 w 246"/>
                <a:gd name="T31" fmla="*/ 122 h 245"/>
                <a:gd name="T32" fmla="*/ 246 w 246"/>
                <a:gd name="T33" fmla="*/ 109 h 245"/>
                <a:gd name="T34" fmla="*/ 241 w 246"/>
                <a:gd name="T35" fmla="*/ 85 h 245"/>
                <a:gd name="T36" fmla="*/ 226 w 246"/>
                <a:gd name="T37" fmla="*/ 53 h 245"/>
                <a:gd name="T38" fmla="*/ 193 w 246"/>
                <a:gd name="T39" fmla="*/ 20 h 245"/>
                <a:gd name="T40" fmla="*/ 160 w 246"/>
                <a:gd name="T41" fmla="*/ 5 h 245"/>
                <a:gd name="T42" fmla="*/ 136 w 246"/>
                <a:gd name="T43" fmla="*/ 0 h 245"/>
                <a:gd name="T44" fmla="*/ 124 w 246"/>
                <a:gd name="T45" fmla="*/ 0 h 245"/>
                <a:gd name="T46" fmla="*/ 111 w 246"/>
                <a:gd name="T47" fmla="*/ 0 h 245"/>
                <a:gd name="T48" fmla="*/ 86 w 246"/>
                <a:gd name="T49" fmla="*/ 5 h 245"/>
                <a:gd name="T50" fmla="*/ 53 w 246"/>
                <a:gd name="T51" fmla="*/ 21 h 245"/>
                <a:gd name="T52" fmla="*/ 20 w 246"/>
                <a:gd name="T53" fmla="*/ 54 h 245"/>
                <a:gd name="T54" fmla="*/ 5 w 246"/>
                <a:gd name="T55" fmla="*/ 87 h 245"/>
                <a:gd name="T56" fmla="*/ 0 w 246"/>
                <a:gd name="T57" fmla="*/ 110 h 245"/>
                <a:gd name="T58" fmla="*/ 0 w 246"/>
                <a:gd name="T59" fmla="*/ 12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5">
                  <a:moveTo>
                    <a:pt x="0" y="124"/>
                  </a:moveTo>
                  <a:lnTo>
                    <a:pt x="1" y="140"/>
                  </a:lnTo>
                  <a:lnTo>
                    <a:pt x="10" y="171"/>
                  </a:lnTo>
                  <a:lnTo>
                    <a:pt x="18" y="185"/>
                  </a:lnTo>
                  <a:lnTo>
                    <a:pt x="26" y="198"/>
                  </a:lnTo>
                  <a:lnTo>
                    <a:pt x="49" y="220"/>
                  </a:lnTo>
                  <a:lnTo>
                    <a:pt x="76" y="236"/>
                  </a:lnTo>
                  <a:lnTo>
                    <a:pt x="108" y="244"/>
                  </a:lnTo>
                  <a:lnTo>
                    <a:pt x="125" y="245"/>
                  </a:lnTo>
                  <a:lnTo>
                    <a:pt x="138" y="244"/>
                  </a:lnTo>
                  <a:lnTo>
                    <a:pt x="161" y="239"/>
                  </a:lnTo>
                  <a:lnTo>
                    <a:pt x="193" y="224"/>
                  </a:lnTo>
                  <a:lnTo>
                    <a:pt x="226" y="191"/>
                  </a:lnTo>
                  <a:lnTo>
                    <a:pt x="241" y="158"/>
                  </a:lnTo>
                  <a:lnTo>
                    <a:pt x="246" y="135"/>
                  </a:lnTo>
                  <a:lnTo>
                    <a:pt x="246" y="122"/>
                  </a:lnTo>
                  <a:lnTo>
                    <a:pt x="246" y="109"/>
                  </a:lnTo>
                  <a:lnTo>
                    <a:pt x="241" y="85"/>
                  </a:lnTo>
                  <a:lnTo>
                    <a:pt x="226" y="53"/>
                  </a:lnTo>
                  <a:lnTo>
                    <a:pt x="193" y="20"/>
                  </a:lnTo>
                  <a:lnTo>
                    <a:pt x="160" y="5"/>
                  </a:lnTo>
                  <a:lnTo>
                    <a:pt x="136" y="0"/>
                  </a:lnTo>
                  <a:lnTo>
                    <a:pt x="124" y="0"/>
                  </a:lnTo>
                  <a:lnTo>
                    <a:pt x="111" y="0"/>
                  </a:lnTo>
                  <a:lnTo>
                    <a:pt x="86" y="5"/>
                  </a:lnTo>
                  <a:lnTo>
                    <a:pt x="53" y="21"/>
                  </a:lnTo>
                  <a:lnTo>
                    <a:pt x="20" y="54"/>
                  </a:lnTo>
                  <a:lnTo>
                    <a:pt x="5" y="87"/>
                  </a:lnTo>
                  <a:lnTo>
                    <a:pt x="0" y="110"/>
                  </a:lnTo>
                  <a:lnTo>
                    <a:pt x="0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73" name="Freeform 38"/>
            <p:cNvSpPr>
              <a:spLocks/>
            </p:cNvSpPr>
            <p:nvPr/>
          </p:nvSpPr>
          <p:spPr bwMode="auto">
            <a:xfrm>
              <a:off x="11212513" y="-890588"/>
              <a:ext cx="65087" cy="65088"/>
            </a:xfrm>
            <a:custGeom>
              <a:avLst/>
              <a:gdLst>
                <a:gd name="T0" fmla="*/ 64 w 246"/>
                <a:gd name="T1" fmla="*/ 229 h 246"/>
                <a:gd name="T2" fmla="*/ 75 w 246"/>
                <a:gd name="T3" fmla="*/ 235 h 246"/>
                <a:gd name="T4" fmla="*/ 98 w 246"/>
                <a:gd name="T5" fmla="*/ 243 h 246"/>
                <a:gd name="T6" fmla="*/ 133 w 246"/>
                <a:gd name="T7" fmla="*/ 246 h 246"/>
                <a:gd name="T8" fmla="*/ 179 w 246"/>
                <a:gd name="T9" fmla="*/ 233 h 246"/>
                <a:gd name="T10" fmla="*/ 207 w 246"/>
                <a:gd name="T11" fmla="*/ 212 h 246"/>
                <a:gd name="T12" fmla="*/ 223 w 246"/>
                <a:gd name="T13" fmla="*/ 194 h 246"/>
                <a:gd name="T14" fmla="*/ 230 w 246"/>
                <a:gd name="T15" fmla="*/ 183 h 246"/>
                <a:gd name="T16" fmla="*/ 230 w 246"/>
                <a:gd name="T17" fmla="*/ 183 h 246"/>
                <a:gd name="T18" fmla="*/ 235 w 246"/>
                <a:gd name="T19" fmla="*/ 172 h 246"/>
                <a:gd name="T20" fmla="*/ 243 w 246"/>
                <a:gd name="T21" fmla="*/ 149 h 246"/>
                <a:gd name="T22" fmla="*/ 246 w 246"/>
                <a:gd name="T23" fmla="*/ 112 h 246"/>
                <a:gd name="T24" fmla="*/ 233 w 246"/>
                <a:gd name="T25" fmla="*/ 67 h 246"/>
                <a:gd name="T26" fmla="*/ 212 w 246"/>
                <a:gd name="T27" fmla="*/ 38 h 246"/>
                <a:gd name="T28" fmla="*/ 193 w 246"/>
                <a:gd name="T29" fmla="*/ 22 h 246"/>
                <a:gd name="T30" fmla="*/ 182 w 246"/>
                <a:gd name="T31" fmla="*/ 16 h 246"/>
                <a:gd name="T32" fmla="*/ 171 w 246"/>
                <a:gd name="T33" fmla="*/ 10 h 246"/>
                <a:gd name="T34" fmla="*/ 148 w 246"/>
                <a:gd name="T35" fmla="*/ 3 h 246"/>
                <a:gd name="T36" fmla="*/ 113 w 246"/>
                <a:gd name="T37" fmla="*/ 0 h 246"/>
                <a:gd name="T38" fmla="*/ 68 w 246"/>
                <a:gd name="T39" fmla="*/ 12 h 246"/>
                <a:gd name="T40" fmla="*/ 38 w 246"/>
                <a:gd name="T41" fmla="*/ 33 h 246"/>
                <a:gd name="T42" fmla="*/ 22 w 246"/>
                <a:gd name="T43" fmla="*/ 51 h 246"/>
                <a:gd name="T44" fmla="*/ 15 w 246"/>
                <a:gd name="T45" fmla="*/ 62 h 246"/>
                <a:gd name="T46" fmla="*/ 8 w 246"/>
                <a:gd name="T47" fmla="*/ 77 h 246"/>
                <a:gd name="T48" fmla="*/ 0 w 246"/>
                <a:gd name="T49" fmla="*/ 108 h 246"/>
                <a:gd name="T50" fmla="*/ 1 w 246"/>
                <a:gd name="T51" fmla="*/ 141 h 246"/>
                <a:gd name="T52" fmla="*/ 9 w 246"/>
                <a:gd name="T53" fmla="*/ 171 h 246"/>
                <a:gd name="T54" fmla="*/ 16 w 246"/>
                <a:gd name="T55" fmla="*/ 186 h 246"/>
                <a:gd name="T56" fmla="*/ 25 w 246"/>
                <a:gd name="T57" fmla="*/ 198 h 246"/>
                <a:gd name="T58" fmla="*/ 48 w 246"/>
                <a:gd name="T59" fmla="*/ 220 h 246"/>
                <a:gd name="T60" fmla="*/ 64 w 246"/>
                <a:gd name="T61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6" h="246">
                  <a:moveTo>
                    <a:pt x="64" y="229"/>
                  </a:moveTo>
                  <a:lnTo>
                    <a:pt x="75" y="235"/>
                  </a:lnTo>
                  <a:lnTo>
                    <a:pt x="98" y="243"/>
                  </a:lnTo>
                  <a:lnTo>
                    <a:pt x="133" y="246"/>
                  </a:lnTo>
                  <a:lnTo>
                    <a:pt x="179" y="233"/>
                  </a:lnTo>
                  <a:lnTo>
                    <a:pt x="207" y="212"/>
                  </a:lnTo>
                  <a:lnTo>
                    <a:pt x="223" y="194"/>
                  </a:lnTo>
                  <a:lnTo>
                    <a:pt x="230" y="183"/>
                  </a:lnTo>
                  <a:lnTo>
                    <a:pt x="230" y="183"/>
                  </a:lnTo>
                  <a:lnTo>
                    <a:pt x="235" y="172"/>
                  </a:lnTo>
                  <a:lnTo>
                    <a:pt x="243" y="149"/>
                  </a:lnTo>
                  <a:lnTo>
                    <a:pt x="246" y="112"/>
                  </a:lnTo>
                  <a:lnTo>
                    <a:pt x="233" y="67"/>
                  </a:lnTo>
                  <a:lnTo>
                    <a:pt x="212" y="38"/>
                  </a:lnTo>
                  <a:lnTo>
                    <a:pt x="193" y="22"/>
                  </a:lnTo>
                  <a:lnTo>
                    <a:pt x="182" y="16"/>
                  </a:lnTo>
                  <a:lnTo>
                    <a:pt x="171" y="10"/>
                  </a:lnTo>
                  <a:lnTo>
                    <a:pt x="148" y="3"/>
                  </a:lnTo>
                  <a:lnTo>
                    <a:pt x="113" y="0"/>
                  </a:lnTo>
                  <a:lnTo>
                    <a:pt x="68" y="12"/>
                  </a:lnTo>
                  <a:lnTo>
                    <a:pt x="38" y="33"/>
                  </a:lnTo>
                  <a:lnTo>
                    <a:pt x="22" y="51"/>
                  </a:lnTo>
                  <a:lnTo>
                    <a:pt x="15" y="62"/>
                  </a:lnTo>
                  <a:lnTo>
                    <a:pt x="8" y="77"/>
                  </a:lnTo>
                  <a:lnTo>
                    <a:pt x="0" y="108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6"/>
                  </a:lnTo>
                  <a:lnTo>
                    <a:pt x="25" y="198"/>
                  </a:lnTo>
                  <a:lnTo>
                    <a:pt x="48" y="220"/>
                  </a:lnTo>
                  <a:lnTo>
                    <a:pt x="64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74" name="Freeform 39"/>
            <p:cNvSpPr>
              <a:spLocks/>
            </p:cNvSpPr>
            <p:nvPr/>
          </p:nvSpPr>
          <p:spPr bwMode="auto">
            <a:xfrm>
              <a:off x="11306175" y="-987425"/>
              <a:ext cx="65087" cy="66675"/>
            </a:xfrm>
            <a:custGeom>
              <a:avLst/>
              <a:gdLst>
                <a:gd name="T0" fmla="*/ 187 w 250"/>
                <a:gd name="T1" fmla="*/ 231 h 248"/>
                <a:gd name="T2" fmla="*/ 187 w 250"/>
                <a:gd name="T3" fmla="*/ 231 h 248"/>
                <a:gd name="T4" fmla="*/ 188 w 250"/>
                <a:gd name="T5" fmla="*/ 229 h 248"/>
                <a:gd name="T6" fmla="*/ 189 w 250"/>
                <a:gd name="T7" fmla="*/ 229 h 248"/>
                <a:gd name="T8" fmla="*/ 189 w 250"/>
                <a:gd name="T9" fmla="*/ 228 h 248"/>
                <a:gd name="T10" fmla="*/ 191 w 250"/>
                <a:gd name="T11" fmla="*/ 228 h 248"/>
                <a:gd name="T12" fmla="*/ 201 w 250"/>
                <a:gd name="T13" fmla="*/ 221 h 248"/>
                <a:gd name="T14" fmla="*/ 219 w 250"/>
                <a:gd name="T15" fmla="*/ 205 h 248"/>
                <a:gd name="T16" fmla="*/ 239 w 250"/>
                <a:gd name="T17" fmla="*/ 176 h 248"/>
                <a:gd name="T18" fmla="*/ 250 w 250"/>
                <a:gd name="T19" fmla="*/ 131 h 248"/>
                <a:gd name="T20" fmla="*/ 247 w 250"/>
                <a:gd name="T21" fmla="*/ 96 h 248"/>
                <a:gd name="T22" fmla="*/ 239 w 250"/>
                <a:gd name="T23" fmla="*/ 73 h 248"/>
                <a:gd name="T24" fmla="*/ 233 w 250"/>
                <a:gd name="T25" fmla="*/ 62 h 248"/>
                <a:gd name="T26" fmla="*/ 226 w 250"/>
                <a:gd name="T27" fmla="*/ 51 h 248"/>
                <a:gd name="T28" fmla="*/ 210 w 250"/>
                <a:gd name="T29" fmla="*/ 33 h 248"/>
                <a:gd name="T30" fmla="*/ 181 w 250"/>
                <a:gd name="T31" fmla="*/ 12 h 248"/>
                <a:gd name="T32" fmla="*/ 135 w 250"/>
                <a:gd name="T33" fmla="*/ 0 h 248"/>
                <a:gd name="T34" fmla="*/ 99 w 250"/>
                <a:gd name="T35" fmla="*/ 3 h 248"/>
                <a:gd name="T36" fmla="*/ 76 w 250"/>
                <a:gd name="T37" fmla="*/ 11 h 248"/>
                <a:gd name="T38" fmla="*/ 65 w 250"/>
                <a:gd name="T39" fmla="*/ 18 h 248"/>
                <a:gd name="T40" fmla="*/ 64 w 250"/>
                <a:gd name="T41" fmla="*/ 18 h 248"/>
                <a:gd name="T42" fmla="*/ 63 w 250"/>
                <a:gd name="T43" fmla="*/ 19 h 248"/>
                <a:gd name="T44" fmla="*/ 62 w 250"/>
                <a:gd name="T45" fmla="*/ 20 h 248"/>
                <a:gd name="T46" fmla="*/ 61 w 250"/>
                <a:gd name="T47" fmla="*/ 21 h 248"/>
                <a:gd name="T48" fmla="*/ 50 w 250"/>
                <a:gd name="T49" fmla="*/ 27 h 248"/>
                <a:gd name="T50" fmla="*/ 32 w 250"/>
                <a:gd name="T51" fmla="*/ 43 h 248"/>
                <a:gd name="T52" fmla="*/ 12 w 250"/>
                <a:gd name="T53" fmla="*/ 72 h 248"/>
                <a:gd name="T54" fmla="*/ 0 w 250"/>
                <a:gd name="T55" fmla="*/ 118 h 248"/>
                <a:gd name="T56" fmla="*/ 4 w 250"/>
                <a:gd name="T57" fmla="*/ 153 h 248"/>
                <a:gd name="T58" fmla="*/ 12 w 250"/>
                <a:gd name="T59" fmla="*/ 176 h 248"/>
                <a:gd name="T60" fmla="*/ 18 w 250"/>
                <a:gd name="T61" fmla="*/ 187 h 248"/>
                <a:gd name="T62" fmla="*/ 18 w 250"/>
                <a:gd name="T63" fmla="*/ 187 h 248"/>
                <a:gd name="T64" fmla="*/ 25 w 250"/>
                <a:gd name="T65" fmla="*/ 197 h 248"/>
                <a:gd name="T66" fmla="*/ 42 w 250"/>
                <a:gd name="T67" fmla="*/ 216 h 248"/>
                <a:gd name="T68" fmla="*/ 71 w 250"/>
                <a:gd name="T69" fmla="*/ 236 h 248"/>
                <a:gd name="T70" fmla="*/ 117 w 250"/>
                <a:gd name="T71" fmla="*/ 248 h 248"/>
                <a:gd name="T72" fmla="*/ 152 w 250"/>
                <a:gd name="T73" fmla="*/ 244 h 248"/>
                <a:gd name="T74" fmla="*/ 176 w 250"/>
                <a:gd name="T75" fmla="*/ 236 h 248"/>
                <a:gd name="T76" fmla="*/ 187 w 250"/>
                <a:gd name="T77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0" h="248">
                  <a:moveTo>
                    <a:pt x="187" y="231"/>
                  </a:moveTo>
                  <a:lnTo>
                    <a:pt x="187" y="231"/>
                  </a:lnTo>
                  <a:lnTo>
                    <a:pt x="188" y="229"/>
                  </a:lnTo>
                  <a:lnTo>
                    <a:pt x="189" y="229"/>
                  </a:lnTo>
                  <a:lnTo>
                    <a:pt x="189" y="228"/>
                  </a:lnTo>
                  <a:lnTo>
                    <a:pt x="191" y="228"/>
                  </a:lnTo>
                  <a:lnTo>
                    <a:pt x="201" y="221"/>
                  </a:lnTo>
                  <a:lnTo>
                    <a:pt x="219" y="205"/>
                  </a:lnTo>
                  <a:lnTo>
                    <a:pt x="239" y="176"/>
                  </a:lnTo>
                  <a:lnTo>
                    <a:pt x="250" y="131"/>
                  </a:lnTo>
                  <a:lnTo>
                    <a:pt x="247" y="96"/>
                  </a:lnTo>
                  <a:lnTo>
                    <a:pt x="239" y="73"/>
                  </a:lnTo>
                  <a:lnTo>
                    <a:pt x="233" y="62"/>
                  </a:lnTo>
                  <a:lnTo>
                    <a:pt x="226" y="51"/>
                  </a:lnTo>
                  <a:lnTo>
                    <a:pt x="210" y="33"/>
                  </a:lnTo>
                  <a:lnTo>
                    <a:pt x="181" y="12"/>
                  </a:lnTo>
                  <a:lnTo>
                    <a:pt x="135" y="0"/>
                  </a:lnTo>
                  <a:lnTo>
                    <a:pt x="99" y="3"/>
                  </a:lnTo>
                  <a:lnTo>
                    <a:pt x="76" y="11"/>
                  </a:lnTo>
                  <a:lnTo>
                    <a:pt x="65" y="18"/>
                  </a:lnTo>
                  <a:lnTo>
                    <a:pt x="64" y="18"/>
                  </a:lnTo>
                  <a:lnTo>
                    <a:pt x="63" y="19"/>
                  </a:lnTo>
                  <a:lnTo>
                    <a:pt x="62" y="20"/>
                  </a:lnTo>
                  <a:lnTo>
                    <a:pt x="61" y="21"/>
                  </a:lnTo>
                  <a:lnTo>
                    <a:pt x="50" y="27"/>
                  </a:lnTo>
                  <a:lnTo>
                    <a:pt x="32" y="43"/>
                  </a:lnTo>
                  <a:lnTo>
                    <a:pt x="12" y="72"/>
                  </a:lnTo>
                  <a:lnTo>
                    <a:pt x="0" y="118"/>
                  </a:lnTo>
                  <a:lnTo>
                    <a:pt x="4" y="153"/>
                  </a:lnTo>
                  <a:lnTo>
                    <a:pt x="12" y="176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25" y="197"/>
                  </a:lnTo>
                  <a:lnTo>
                    <a:pt x="42" y="216"/>
                  </a:lnTo>
                  <a:lnTo>
                    <a:pt x="71" y="236"/>
                  </a:lnTo>
                  <a:lnTo>
                    <a:pt x="117" y="248"/>
                  </a:lnTo>
                  <a:lnTo>
                    <a:pt x="152" y="244"/>
                  </a:lnTo>
                  <a:lnTo>
                    <a:pt x="176" y="236"/>
                  </a:lnTo>
                  <a:lnTo>
                    <a:pt x="187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75" name="Freeform 40"/>
            <p:cNvSpPr>
              <a:spLocks/>
            </p:cNvSpPr>
            <p:nvPr/>
          </p:nvSpPr>
          <p:spPr bwMode="auto">
            <a:xfrm>
              <a:off x="11310938" y="-534988"/>
              <a:ext cx="65087" cy="65088"/>
            </a:xfrm>
            <a:custGeom>
              <a:avLst/>
              <a:gdLst>
                <a:gd name="T0" fmla="*/ 183 w 246"/>
                <a:gd name="T1" fmla="*/ 17 h 247"/>
                <a:gd name="T2" fmla="*/ 172 w 246"/>
                <a:gd name="T3" fmla="*/ 11 h 247"/>
                <a:gd name="T4" fmla="*/ 148 w 246"/>
                <a:gd name="T5" fmla="*/ 3 h 247"/>
                <a:gd name="T6" fmla="*/ 112 w 246"/>
                <a:gd name="T7" fmla="*/ 0 h 247"/>
                <a:gd name="T8" fmla="*/ 67 w 246"/>
                <a:gd name="T9" fmla="*/ 13 h 247"/>
                <a:gd name="T10" fmla="*/ 38 w 246"/>
                <a:gd name="T11" fmla="*/ 34 h 247"/>
                <a:gd name="T12" fmla="*/ 22 w 246"/>
                <a:gd name="T13" fmla="*/ 52 h 247"/>
                <a:gd name="T14" fmla="*/ 16 w 246"/>
                <a:gd name="T15" fmla="*/ 63 h 247"/>
                <a:gd name="T16" fmla="*/ 8 w 246"/>
                <a:gd name="T17" fmla="*/ 78 h 247"/>
                <a:gd name="T18" fmla="*/ 0 w 246"/>
                <a:gd name="T19" fmla="*/ 110 h 247"/>
                <a:gd name="T20" fmla="*/ 1 w 246"/>
                <a:gd name="T21" fmla="*/ 141 h 247"/>
                <a:gd name="T22" fmla="*/ 10 w 246"/>
                <a:gd name="T23" fmla="*/ 172 h 247"/>
                <a:gd name="T24" fmla="*/ 17 w 246"/>
                <a:gd name="T25" fmla="*/ 186 h 247"/>
                <a:gd name="T26" fmla="*/ 25 w 246"/>
                <a:gd name="T27" fmla="*/ 199 h 247"/>
                <a:gd name="T28" fmla="*/ 48 w 246"/>
                <a:gd name="T29" fmla="*/ 222 h 247"/>
                <a:gd name="T30" fmla="*/ 62 w 246"/>
                <a:gd name="T31" fmla="*/ 232 h 247"/>
                <a:gd name="T32" fmla="*/ 73 w 246"/>
                <a:gd name="T33" fmla="*/ 237 h 247"/>
                <a:gd name="T34" fmla="*/ 96 w 246"/>
                <a:gd name="T35" fmla="*/ 244 h 247"/>
                <a:gd name="T36" fmla="*/ 132 w 246"/>
                <a:gd name="T37" fmla="*/ 247 h 247"/>
                <a:gd name="T38" fmla="*/ 178 w 246"/>
                <a:gd name="T39" fmla="*/ 234 h 247"/>
                <a:gd name="T40" fmla="*/ 207 w 246"/>
                <a:gd name="T41" fmla="*/ 214 h 247"/>
                <a:gd name="T42" fmla="*/ 223 w 246"/>
                <a:gd name="T43" fmla="*/ 196 h 247"/>
                <a:gd name="T44" fmla="*/ 229 w 246"/>
                <a:gd name="T45" fmla="*/ 184 h 247"/>
                <a:gd name="T46" fmla="*/ 235 w 246"/>
                <a:gd name="T47" fmla="*/ 173 h 247"/>
                <a:gd name="T48" fmla="*/ 243 w 246"/>
                <a:gd name="T49" fmla="*/ 149 h 247"/>
                <a:gd name="T50" fmla="*/ 246 w 246"/>
                <a:gd name="T51" fmla="*/ 114 h 247"/>
                <a:gd name="T52" fmla="*/ 233 w 246"/>
                <a:gd name="T53" fmla="*/ 68 h 247"/>
                <a:gd name="T54" fmla="*/ 212 w 246"/>
                <a:gd name="T55" fmla="*/ 40 h 247"/>
                <a:gd name="T56" fmla="*/ 194 w 246"/>
                <a:gd name="T57" fmla="*/ 23 h 247"/>
                <a:gd name="T58" fmla="*/ 183 w 246"/>
                <a:gd name="T59" fmla="*/ 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7">
                  <a:moveTo>
                    <a:pt x="183" y="17"/>
                  </a:moveTo>
                  <a:lnTo>
                    <a:pt x="172" y="11"/>
                  </a:lnTo>
                  <a:lnTo>
                    <a:pt x="148" y="3"/>
                  </a:lnTo>
                  <a:lnTo>
                    <a:pt x="112" y="0"/>
                  </a:lnTo>
                  <a:lnTo>
                    <a:pt x="67" y="13"/>
                  </a:lnTo>
                  <a:lnTo>
                    <a:pt x="38" y="34"/>
                  </a:lnTo>
                  <a:lnTo>
                    <a:pt x="22" y="52"/>
                  </a:lnTo>
                  <a:lnTo>
                    <a:pt x="16" y="63"/>
                  </a:lnTo>
                  <a:lnTo>
                    <a:pt x="8" y="78"/>
                  </a:lnTo>
                  <a:lnTo>
                    <a:pt x="0" y="110"/>
                  </a:lnTo>
                  <a:lnTo>
                    <a:pt x="1" y="141"/>
                  </a:lnTo>
                  <a:lnTo>
                    <a:pt x="10" y="172"/>
                  </a:lnTo>
                  <a:lnTo>
                    <a:pt x="17" y="186"/>
                  </a:lnTo>
                  <a:lnTo>
                    <a:pt x="25" y="199"/>
                  </a:lnTo>
                  <a:lnTo>
                    <a:pt x="48" y="222"/>
                  </a:lnTo>
                  <a:lnTo>
                    <a:pt x="62" y="232"/>
                  </a:lnTo>
                  <a:lnTo>
                    <a:pt x="73" y="237"/>
                  </a:lnTo>
                  <a:lnTo>
                    <a:pt x="96" y="244"/>
                  </a:lnTo>
                  <a:lnTo>
                    <a:pt x="132" y="247"/>
                  </a:lnTo>
                  <a:lnTo>
                    <a:pt x="178" y="234"/>
                  </a:lnTo>
                  <a:lnTo>
                    <a:pt x="207" y="214"/>
                  </a:lnTo>
                  <a:lnTo>
                    <a:pt x="223" y="196"/>
                  </a:lnTo>
                  <a:lnTo>
                    <a:pt x="229" y="184"/>
                  </a:lnTo>
                  <a:lnTo>
                    <a:pt x="235" y="173"/>
                  </a:lnTo>
                  <a:lnTo>
                    <a:pt x="243" y="149"/>
                  </a:lnTo>
                  <a:lnTo>
                    <a:pt x="246" y="114"/>
                  </a:lnTo>
                  <a:lnTo>
                    <a:pt x="233" y="68"/>
                  </a:lnTo>
                  <a:lnTo>
                    <a:pt x="212" y="40"/>
                  </a:lnTo>
                  <a:lnTo>
                    <a:pt x="194" y="23"/>
                  </a:lnTo>
                  <a:lnTo>
                    <a:pt x="18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072916" y="3170551"/>
            <a:ext cx="317384" cy="317384"/>
            <a:chOff x="2979738" y="-1698625"/>
            <a:chExt cx="1609725" cy="1609725"/>
          </a:xfrm>
          <a:solidFill>
            <a:schemeClr val="bg1"/>
          </a:solidFill>
        </p:grpSpPr>
        <p:sp>
          <p:nvSpPr>
            <p:cNvPr id="77" name="Freeform 44"/>
            <p:cNvSpPr>
              <a:spLocks noEditPoints="1"/>
            </p:cNvSpPr>
            <p:nvPr/>
          </p:nvSpPr>
          <p:spPr bwMode="auto">
            <a:xfrm>
              <a:off x="2979738" y="-1698625"/>
              <a:ext cx="1609725" cy="1609725"/>
            </a:xfrm>
            <a:custGeom>
              <a:avLst/>
              <a:gdLst>
                <a:gd name="T0" fmla="*/ 5352 w 6085"/>
                <a:gd name="T1" fmla="*/ 2274 h 6083"/>
                <a:gd name="T2" fmla="*/ 5097 w 6085"/>
                <a:gd name="T3" fmla="*/ 1737 h 6083"/>
                <a:gd name="T4" fmla="*/ 5436 w 6085"/>
                <a:gd name="T5" fmla="*/ 1282 h 6083"/>
                <a:gd name="T6" fmla="*/ 5399 w 6085"/>
                <a:gd name="T7" fmla="*/ 1098 h 6083"/>
                <a:gd name="T8" fmla="*/ 4914 w 6085"/>
                <a:gd name="T9" fmla="*/ 646 h 6083"/>
                <a:gd name="T10" fmla="*/ 4730 w 6085"/>
                <a:gd name="T11" fmla="*/ 682 h 6083"/>
                <a:gd name="T12" fmla="*/ 4139 w 6085"/>
                <a:gd name="T13" fmla="*/ 869 h 6083"/>
                <a:gd name="T14" fmla="*/ 3575 w 6085"/>
                <a:gd name="T15" fmla="*/ 666 h 6083"/>
                <a:gd name="T16" fmla="*/ 3491 w 6085"/>
                <a:gd name="T17" fmla="*/ 104 h 6083"/>
                <a:gd name="T18" fmla="*/ 3334 w 6085"/>
                <a:gd name="T19" fmla="*/ 0 h 6083"/>
                <a:gd name="T20" fmla="*/ 2672 w 6085"/>
                <a:gd name="T21" fmla="*/ 24 h 6083"/>
                <a:gd name="T22" fmla="*/ 2568 w 6085"/>
                <a:gd name="T23" fmla="*/ 180 h 6083"/>
                <a:gd name="T24" fmla="*/ 2275 w 6085"/>
                <a:gd name="T25" fmla="*/ 731 h 6083"/>
                <a:gd name="T26" fmla="*/ 1737 w 6085"/>
                <a:gd name="T27" fmla="*/ 986 h 6083"/>
                <a:gd name="T28" fmla="*/ 1282 w 6085"/>
                <a:gd name="T29" fmla="*/ 647 h 6083"/>
                <a:gd name="T30" fmla="*/ 1099 w 6085"/>
                <a:gd name="T31" fmla="*/ 684 h 6083"/>
                <a:gd name="T32" fmla="*/ 648 w 6085"/>
                <a:gd name="T33" fmla="*/ 1168 h 6083"/>
                <a:gd name="T34" fmla="*/ 684 w 6085"/>
                <a:gd name="T35" fmla="*/ 1352 h 6083"/>
                <a:gd name="T36" fmla="*/ 870 w 6085"/>
                <a:gd name="T37" fmla="*/ 1943 h 6083"/>
                <a:gd name="T38" fmla="*/ 668 w 6085"/>
                <a:gd name="T39" fmla="*/ 2507 h 6083"/>
                <a:gd name="T40" fmla="*/ 105 w 6085"/>
                <a:gd name="T41" fmla="*/ 2591 h 6083"/>
                <a:gd name="T42" fmla="*/ 1 w 6085"/>
                <a:gd name="T43" fmla="*/ 2747 h 6083"/>
                <a:gd name="T44" fmla="*/ 24 w 6085"/>
                <a:gd name="T45" fmla="*/ 3410 h 6083"/>
                <a:gd name="T46" fmla="*/ 181 w 6085"/>
                <a:gd name="T47" fmla="*/ 3514 h 6083"/>
                <a:gd name="T48" fmla="*/ 732 w 6085"/>
                <a:gd name="T49" fmla="*/ 3807 h 6083"/>
                <a:gd name="T50" fmla="*/ 987 w 6085"/>
                <a:gd name="T51" fmla="*/ 4344 h 6083"/>
                <a:gd name="T52" fmla="*/ 648 w 6085"/>
                <a:gd name="T53" fmla="*/ 4800 h 6083"/>
                <a:gd name="T54" fmla="*/ 684 w 6085"/>
                <a:gd name="T55" fmla="*/ 4983 h 6083"/>
                <a:gd name="T56" fmla="*/ 1169 w 6085"/>
                <a:gd name="T57" fmla="*/ 5435 h 6083"/>
                <a:gd name="T58" fmla="*/ 1354 w 6085"/>
                <a:gd name="T59" fmla="*/ 5399 h 6083"/>
                <a:gd name="T60" fmla="*/ 1944 w 6085"/>
                <a:gd name="T61" fmla="*/ 5213 h 6083"/>
                <a:gd name="T62" fmla="*/ 2509 w 6085"/>
                <a:gd name="T63" fmla="*/ 5415 h 6083"/>
                <a:gd name="T64" fmla="*/ 2592 w 6085"/>
                <a:gd name="T65" fmla="*/ 5978 h 6083"/>
                <a:gd name="T66" fmla="*/ 2749 w 6085"/>
                <a:gd name="T67" fmla="*/ 6082 h 6083"/>
                <a:gd name="T68" fmla="*/ 3412 w 6085"/>
                <a:gd name="T69" fmla="*/ 6059 h 6083"/>
                <a:gd name="T70" fmla="*/ 3516 w 6085"/>
                <a:gd name="T71" fmla="*/ 5903 h 6083"/>
                <a:gd name="T72" fmla="*/ 3809 w 6085"/>
                <a:gd name="T73" fmla="*/ 5351 h 6083"/>
                <a:gd name="T74" fmla="*/ 4346 w 6085"/>
                <a:gd name="T75" fmla="*/ 5097 h 6083"/>
                <a:gd name="T76" fmla="*/ 4801 w 6085"/>
                <a:gd name="T77" fmla="*/ 5435 h 6083"/>
                <a:gd name="T78" fmla="*/ 4985 w 6085"/>
                <a:gd name="T79" fmla="*/ 5399 h 6083"/>
                <a:gd name="T80" fmla="*/ 5437 w 6085"/>
                <a:gd name="T81" fmla="*/ 4914 h 6083"/>
                <a:gd name="T82" fmla="*/ 5401 w 6085"/>
                <a:gd name="T83" fmla="*/ 4730 h 6083"/>
                <a:gd name="T84" fmla="*/ 5214 w 6085"/>
                <a:gd name="T85" fmla="*/ 4139 h 6083"/>
                <a:gd name="T86" fmla="*/ 5417 w 6085"/>
                <a:gd name="T87" fmla="*/ 3574 h 6083"/>
                <a:gd name="T88" fmla="*/ 5980 w 6085"/>
                <a:gd name="T89" fmla="*/ 3491 h 6083"/>
                <a:gd name="T90" fmla="*/ 6084 w 6085"/>
                <a:gd name="T91" fmla="*/ 3334 h 6083"/>
                <a:gd name="T92" fmla="*/ 6060 w 6085"/>
                <a:gd name="T93" fmla="*/ 2672 h 6083"/>
                <a:gd name="T94" fmla="*/ 5903 w 6085"/>
                <a:gd name="T95" fmla="*/ 2568 h 6083"/>
                <a:gd name="T96" fmla="*/ 2614 w 6085"/>
                <a:gd name="T97" fmla="*/ 4700 h 6083"/>
                <a:gd name="T98" fmla="*/ 1891 w 6085"/>
                <a:gd name="T99" fmla="*/ 4308 h 6083"/>
                <a:gd name="T100" fmla="*/ 1433 w 6085"/>
                <a:gd name="T101" fmla="*/ 3630 h 6083"/>
                <a:gd name="T102" fmla="*/ 1331 w 6085"/>
                <a:gd name="T103" fmla="*/ 2954 h 6083"/>
                <a:gd name="T104" fmla="*/ 1577 w 6085"/>
                <a:gd name="T105" fmla="*/ 2154 h 6083"/>
                <a:gd name="T106" fmla="*/ 2154 w 6085"/>
                <a:gd name="T107" fmla="*/ 1577 h 6083"/>
                <a:gd name="T108" fmla="*/ 2954 w 6085"/>
                <a:gd name="T109" fmla="*/ 1331 h 6083"/>
                <a:gd name="T110" fmla="*/ 3631 w 6085"/>
                <a:gd name="T111" fmla="*/ 1432 h 6083"/>
                <a:gd name="T112" fmla="*/ 4309 w 6085"/>
                <a:gd name="T113" fmla="*/ 1890 h 6083"/>
                <a:gd name="T114" fmla="*/ 4701 w 6085"/>
                <a:gd name="T115" fmla="*/ 2614 h 6083"/>
                <a:gd name="T116" fmla="*/ 4735 w 6085"/>
                <a:gd name="T117" fmla="*/ 3302 h 6083"/>
                <a:gd name="T118" fmla="*/ 4414 w 6085"/>
                <a:gd name="T119" fmla="*/ 4065 h 6083"/>
                <a:gd name="T120" fmla="*/ 3784 w 6085"/>
                <a:gd name="T121" fmla="*/ 4586 h 6083"/>
                <a:gd name="T122" fmla="*/ 3042 w 6085"/>
                <a:gd name="T123" fmla="*/ 4753 h 6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85" h="6083">
                  <a:moveTo>
                    <a:pt x="5883" y="2567"/>
                  </a:moveTo>
                  <a:lnTo>
                    <a:pt x="5428" y="2567"/>
                  </a:lnTo>
                  <a:lnTo>
                    <a:pt x="5416" y="2507"/>
                  </a:lnTo>
                  <a:lnTo>
                    <a:pt x="5387" y="2389"/>
                  </a:lnTo>
                  <a:lnTo>
                    <a:pt x="5352" y="2274"/>
                  </a:lnTo>
                  <a:lnTo>
                    <a:pt x="5311" y="2161"/>
                  </a:lnTo>
                  <a:lnTo>
                    <a:pt x="5266" y="2051"/>
                  </a:lnTo>
                  <a:lnTo>
                    <a:pt x="5214" y="1943"/>
                  </a:lnTo>
                  <a:lnTo>
                    <a:pt x="5158" y="1839"/>
                  </a:lnTo>
                  <a:lnTo>
                    <a:pt x="5097" y="1737"/>
                  </a:lnTo>
                  <a:lnTo>
                    <a:pt x="5065" y="1688"/>
                  </a:lnTo>
                  <a:lnTo>
                    <a:pt x="5386" y="1367"/>
                  </a:lnTo>
                  <a:lnTo>
                    <a:pt x="5399" y="1352"/>
                  </a:lnTo>
                  <a:lnTo>
                    <a:pt x="5421" y="1319"/>
                  </a:lnTo>
                  <a:lnTo>
                    <a:pt x="5436" y="1282"/>
                  </a:lnTo>
                  <a:lnTo>
                    <a:pt x="5443" y="1244"/>
                  </a:lnTo>
                  <a:lnTo>
                    <a:pt x="5443" y="1205"/>
                  </a:lnTo>
                  <a:lnTo>
                    <a:pt x="5436" y="1168"/>
                  </a:lnTo>
                  <a:lnTo>
                    <a:pt x="5421" y="1131"/>
                  </a:lnTo>
                  <a:lnTo>
                    <a:pt x="5399" y="1098"/>
                  </a:lnTo>
                  <a:lnTo>
                    <a:pt x="5386" y="1083"/>
                  </a:lnTo>
                  <a:lnTo>
                    <a:pt x="4999" y="696"/>
                  </a:lnTo>
                  <a:lnTo>
                    <a:pt x="4984" y="682"/>
                  </a:lnTo>
                  <a:lnTo>
                    <a:pt x="4950" y="661"/>
                  </a:lnTo>
                  <a:lnTo>
                    <a:pt x="4914" y="646"/>
                  </a:lnTo>
                  <a:lnTo>
                    <a:pt x="4876" y="639"/>
                  </a:lnTo>
                  <a:lnTo>
                    <a:pt x="4838" y="639"/>
                  </a:lnTo>
                  <a:lnTo>
                    <a:pt x="4800" y="646"/>
                  </a:lnTo>
                  <a:lnTo>
                    <a:pt x="4763" y="661"/>
                  </a:lnTo>
                  <a:lnTo>
                    <a:pt x="4730" y="682"/>
                  </a:lnTo>
                  <a:lnTo>
                    <a:pt x="4715" y="696"/>
                  </a:lnTo>
                  <a:lnTo>
                    <a:pt x="4394" y="1017"/>
                  </a:lnTo>
                  <a:lnTo>
                    <a:pt x="4345" y="985"/>
                  </a:lnTo>
                  <a:lnTo>
                    <a:pt x="4243" y="925"/>
                  </a:lnTo>
                  <a:lnTo>
                    <a:pt x="4139" y="869"/>
                  </a:lnTo>
                  <a:lnTo>
                    <a:pt x="4031" y="817"/>
                  </a:lnTo>
                  <a:lnTo>
                    <a:pt x="3921" y="771"/>
                  </a:lnTo>
                  <a:lnTo>
                    <a:pt x="3808" y="730"/>
                  </a:lnTo>
                  <a:lnTo>
                    <a:pt x="3693" y="695"/>
                  </a:lnTo>
                  <a:lnTo>
                    <a:pt x="3575" y="666"/>
                  </a:lnTo>
                  <a:lnTo>
                    <a:pt x="3515" y="654"/>
                  </a:lnTo>
                  <a:lnTo>
                    <a:pt x="3515" y="201"/>
                  </a:lnTo>
                  <a:lnTo>
                    <a:pt x="3514" y="180"/>
                  </a:lnTo>
                  <a:lnTo>
                    <a:pt x="3506" y="141"/>
                  </a:lnTo>
                  <a:lnTo>
                    <a:pt x="3491" y="104"/>
                  </a:lnTo>
                  <a:lnTo>
                    <a:pt x="3469" y="72"/>
                  </a:lnTo>
                  <a:lnTo>
                    <a:pt x="3442" y="45"/>
                  </a:lnTo>
                  <a:lnTo>
                    <a:pt x="3410" y="24"/>
                  </a:lnTo>
                  <a:lnTo>
                    <a:pt x="3373" y="8"/>
                  </a:lnTo>
                  <a:lnTo>
                    <a:pt x="3334" y="0"/>
                  </a:lnTo>
                  <a:lnTo>
                    <a:pt x="3314" y="0"/>
                  </a:lnTo>
                  <a:lnTo>
                    <a:pt x="2768" y="0"/>
                  </a:lnTo>
                  <a:lnTo>
                    <a:pt x="2748" y="0"/>
                  </a:lnTo>
                  <a:lnTo>
                    <a:pt x="2709" y="8"/>
                  </a:lnTo>
                  <a:lnTo>
                    <a:pt x="2672" y="24"/>
                  </a:lnTo>
                  <a:lnTo>
                    <a:pt x="2640" y="45"/>
                  </a:lnTo>
                  <a:lnTo>
                    <a:pt x="2613" y="72"/>
                  </a:lnTo>
                  <a:lnTo>
                    <a:pt x="2591" y="104"/>
                  </a:lnTo>
                  <a:lnTo>
                    <a:pt x="2576" y="141"/>
                  </a:lnTo>
                  <a:lnTo>
                    <a:pt x="2568" y="180"/>
                  </a:lnTo>
                  <a:lnTo>
                    <a:pt x="2567" y="201"/>
                  </a:lnTo>
                  <a:lnTo>
                    <a:pt x="2567" y="655"/>
                  </a:lnTo>
                  <a:lnTo>
                    <a:pt x="2508" y="667"/>
                  </a:lnTo>
                  <a:lnTo>
                    <a:pt x="2389" y="697"/>
                  </a:lnTo>
                  <a:lnTo>
                    <a:pt x="2275" y="731"/>
                  </a:lnTo>
                  <a:lnTo>
                    <a:pt x="2161" y="772"/>
                  </a:lnTo>
                  <a:lnTo>
                    <a:pt x="2052" y="817"/>
                  </a:lnTo>
                  <a:lnTo>
                    <a:pt x="1944" y="869"/>
                  </a:lnTo>
                  <a:lnTo>
                    <a:pt x="1840" y="925"/>
                  </a:lnTo>
                  <a:lnTo>
                    <a:pt x="1737" y="986"/>
                  </a:lnTo>
                  <a:lnTo>
                    <a:pt x="1688" y="1019"/>
                  </a:lnTo>
                  <a:lnTo>
                    <a:pt x="1367" y="698"/>
                  </a:lnTo>
                  <a:lnTo>
                    <a:pt x="1352" y="684"/>
                  </a:lnTo>
                  <a:lnTo>
                    <a:pt x="1319" y="662"/>
                  </a:lnTo>
                  <a:lnTo>
                    <a:pt x="1282" y="647"/>
                  </a:lnTo>
                  <a:lnTo>
                    <a:pt x="1244" y="640"/>
                  </a:lnTo>
                  <a:lnTo>
                    <a:pt x="1206" y="640"/>
                  </a:lnTo>
                  <a:lnTo>
                    <a:pt x="1168" y="647"/>
                  </a:lnTo>
                  <a:lnTo>
                    <a:pt x="1132" y="662"/>
                  </a:lnTo>
                  <a:lnTo>
                    <a:pt x="1099" y="684"/>
                  </a:lnTo>
                  <a:lnTo>
                    <a:pt x="1084" y="698"/>
                  </a:lnTo>
                  <a:lnTo>
                    <a:pt x="698" y="1083"/>
                  </a:lnTo>
                  <a:lnTo>
                    <a:pt x="684" y="1098"/>
                  </a:lnTo>
                  <a:lnTo>
                    <a:pt x="662" y="1131"/>
                  </a:lnTo>
                  <a:lnTo>
                    <a:pt x="648" y="1168"/>
                  </a:lnTo>
                  <a:lnTo>
                    <a:pt x="640" y="1205"/>
                  </a:lnTo>
                  <a:lnTo>
                    <a:pt x="640" y="1244"/>
                  </a:lnTo>
                  <a:lnTo>
                    <a:pt x="648" y="1282"/>
                  </a:lnTo>
                  <a:lnTo>
                    <a:pt x="662" y="1319"/>
                  </a:lnTo>
                  <a:lnTo>
                    <a:pt x="684" y="1352"/>
                  </a:lnTo>
                  <a:lnTo>
                    <a:pt x="698" y="1367"/>
                  </a:lnTo>
                  <a:lnTo>
                    <a:pt x="1019" y="1688"/>
                  </a:lnTo>
                  <a:lnTo>
                    <a:pt x="987" y="1737"/>
                  </a:lnTo>
                  <a:lnTo>
                    <a:pt x="926" y="1839"/>
                  </a:lnTo>
                  <a:lnTo>
                    <a:pt x="870" y="1943"/>
                  </a:lnTo>
                  <a:lnTo>
                    <a:pt x="818" y="2051"/>
                  </a:lnTo>
                  <a:lnTo>
                    <a:pt x="773" y="2160"/>
                  </a:lnTo>
                  <a:lnTo>
                    <a:pt x="732" y="2274"/>
                  </a:lnTo>
                  <a:lnTo>
                    <a:pt x="697" y="2389"/>
                  </a:lnTo>
                  <a:lnTo>
                    <a:pt x="668" y="2507"/>
                  </a:lnTo>
                  <a:lnTo>
                    <a:pt x="656" y="2567"/>
                  </a:lnTo>
                  <a:lnTo>
                    <a:pt x="201" y="2567"/>
                  </a:lnTo>
                  <a:lnTo>
                    <a:pt x="181" y="2568"/>
                  </a:lnTo>
                  <a:lnTo>
                    <a:pt x="142" y="2576"/>
                  </a:lnTo>
                  <a:lnTo>
                    <a:pt x="105" y="2591"/>
                  </a:lnTo>
                  <a:lnTo>
                    <a:pt x="73" y="2612"/>
                  </a:lnTo>
                  <a:lnTo>
                    <a:pt x="46" y="2640"/>
                  </a:lnTo>
                  <a:lnTo>
                    <a:pt x="24" y="2672"/>
                  </a:lnTo>
                  <a:lnTo>
                    <a:pt x="9" y="2708"/>
                  </a:lnTo>
                  <a:lnTo>
                    <a:pt x="1" y="2747"/>
                  </a:lnTo>
                  <a:lnTo>
                    <a:pt x="0" y="2768"/>
                  </a:lnTo>
                  <a:lnTo>
                    <a:pt x="0" y="3314"/>
                  </a:lnTo>
                  <a:lnTo>
                    <a:pt x="1" y="3334"/>
                  </a:lnTo>
                  <a:lnTo>
                    <a:pt x="9" y="3373"/>
                  </a:lnTo>
                  <a:lnTo>
                    <a:pt x="24" y="3410"/>
                  </a:lnTo>
                  <a:lnTo>
                    <a:pt x="46" y="3442"/>
                  </a:lnTo>
                  <a:lnTo>
                    <a:pt x="73" y="3469"/>
                  </a:lnTo>
                  <a:lnTo>
                    <a:pt x="105" y="3491"/>
                  </a:lnTo>
                  <a:lnTo>
                    <a:pt x="142" y="3506"/>
                  </a:lnTo>
                  <a:lnTo>
                    <a:pt x="181" y="3514"/>
                  </a:lnTo>
                  <a:lnTo>
                    <a:pt x="201" y="3515"/>
                  </a:lnTo>
                  <a:lnTo>
                    <a:pt x="656" y="3515"/>
                  </a:lnTo>
                  <a:lnTo>
                    <a:pt x="668" y="3574"/>
                  </a:lnTo>
                  <a:lnTo>
                    <a:pt x="697" y="3692"/>
                  </a:lnTo>
                  <a:lnTo>
                    <a:pt x="732" y="3807"/>
                  </a:lnTo>
                  <a:lnTo>
                    <a:pt x="772" y="3921"/>
                  </a:lnTo>
                  <a:lnTo>
                    <a:pt x="818" y="4030"/>
                  </a:lnTo>
                  <a:lnTo>
                    <a:pt x="870" y="4138"/>
                  </a:lnTo>
                  <a:lnTo>
                    <a:pt x="926" y="4242"/>
                  </a:lnTo>
                  <a:lnTo>
                    <a:pt x="987" y="4344"/>
                  </a:lnTo>
                  <a:lnTo>
                    <a:pt x="1019" y="4394"/>
                  </a:lnTo>
                  <a:lnTo>
                    <a:pt x="698" y="4715"/>
                  </a:lnTo>
                  <a:lnTo>
                    <a:pt x="684" y="4730"/>
                  </a:lnTo>
                  <a:lnTo>
                    <a:pt x="662" y="4763"/>
                  </a:lnTo>
                  <a:lnTo>
                    <a:pt x="648" y="4800"/>
                  </a:lnTo>
                  <a:lnTo>
                    <a:pt x="640" y="4838"/>
                  </a:lnTo>
                  <a:lnTo>
                    <a:pt x="640" y="4876"/>
                  </a:lnTo>
                  <a:lnTo>
                    <a:pt x="648" y="4914"/>
                  </a:lnTo>
                  <a:lnTo>
                    <a:pt x="662" y="4950"/>
                  </a:lnTo>
                  <a:lnTo>
                    <a:pt x="684" y="4983"/>
                  </a:lnTo>
                  <a:lnTo>
                    <a:pt x="698" y="4998"/>
                  </a:lnTo>
                  <a:lnTo>
                    <a:pt x="1085" y="5385"/>
                  </a:lnTo>
                  <a:lnTo>
                    <a:pt x="1100" y="5399"/>
                  </a:lnTo>
                  <a:lnTo>
                    <a:pt x="1133" y="5421"/>
                  </a:lnTo>
                  <a:lnTo>
                    <a:pt x="1169" y="5435"/>
                  </a:lnTo>
                  <a:lnTo>
                    <a:pt x="1207" y="5443"/>
                  </a:lnTo>
                  <a:lnTo>
                    <a:pt x="1245" y="5443"/>
                  </a:lnTo>
                  <a:lnTo>
                    <a:pt x="1283" y="5435"/>
                  </a:lnTo>
                  <a:lnTo>
                    <a:pt x="1320" y="5421"/>
                  </a:lnTo>
                  <a:lnTo>
                    <a:pt x="1354" y="5399"/>
                  </a:lnTo>
                  <a:lnTo>
                    <a:pt x="1369" y="5385"/>
                  </a:lnTo>
                  <a:lnTo>
                    <a:pt x="1690" y="5064"/>
                  </a:lnTo>
                  <a:lnTo>
                    <a:pt x="1739" y="5097"/>
                  </a:lnTo>
                  <a:lnTo>
                    <a:pt x="1840" y="5157"/>
                  </a:lnTo>
                  <a:lnTo>
                    <a:pt x="1944" y="5213"/>
                  </a:lnTo>
                  <a:lnTo>
                    <a:pt x="2052" y="5265"/>
                  </a:lnTo>
                  <a:lnTo>
                    <a:pt x="2162" y="5311"/>
                  </a:lnTo>
                  <a:lnTo>
                    <a:pt x="2276" y="5351"/>
                  </a:lnTo>
                  <a:lnTo>
                    <a:pt x="2391" y="5386"/>
                  </a:lnTo>
                  <a:lnTo>
                    <a:pt x="2509" y="5415"/>
                  </a:lnTo>
                  <a:lnTo>
                    <a:pt x="2569" y="5428"/>
                  </a:lnTo>
                  <a:lnTo>
                    <a:pt x="2569" y="5882"/>
                  </a:lnTo>
                  <a:lnTo>
                    <a:pt x="2569" y="5903"/>
                  </a:lnTo>
                  <a:lnTo>
                    <a:pt x="2577" y="5942"/>
                  </a:lnTo>
                  <a:lnTo>
                    <a:pt x="2592" y="5978"/>
                  </a:lnTo>
                  <a:lnTo>
                    <a:pt x="2614" y="6010"/>
                  </a:lnTo>
                  <a:lnTo>
                    <a:pt x="2641" y="6038"/>
                  </a:lnTo>
                  <a:lnTo>
                    <a:pt x="2673" y="6059"/>
                  </a:lnTo>
                  <a:lnTo>
                    <a:pt x="2710" y="6074"/>
                  </a:lnTo>
                  <a:lnTo>
                    <a:pt x="2749" y="6082"/>
                  </a:lnTo>
                  <a:lnTo>
                    <a:pt x="2770" y="6083"/>
                  </a:lnTo>
                  <a:lnTo>
                    <a:pt x="3315" y="6083"/>
                  </a:lnTo>
                  <a:lnTo>
                    <a:pt x="3336" y="6082"/>
                  </a:lnTo>
                  <a:lnTo>
                    <a:pt x="3375" y="6074"/>
                  </a:lnTo>
                  <a:lnTo>
                    <a:pt x="3412" y="6059"/>
                  </a:lnTo>
                  <a:lnTo>
                    <a:pt x="3443" y="6038"/>
                  </a:lnTo>
                  <a:lnTo>
                    <a:pt x="3471" y="6010"/>
                  </a:lnTo>
                  <a:lnTo>
                    <a:pt x="3492" y="5978"/>
                  </a:lnTo>
                  <a:lnTo>
                    <a:pt x="3508" y="5942"/>
                  </a:lnTo>
                  <a:lnTo>
                    <a:pt x="3516" y="5903"/>
                  </a:lnTo>
                  <a:lnTo>
                    <a:pt x="3516" y="5882"/>
                  </a:lnTo>
                  <a:lnTo>
                    <a:pt x="3516" y="5428"/>
                  </a:lnTo>
                  <a:lnTo>
                    <a:pt x="3576" y="5415"/>
                  </a:lnTo>
                  <a:lnTo>
                    <a:pt x="3694" y="5386"/>
                  </a:lnTo>
                  <a:lnTo>
                    <a:pt x="3809" y="5351"/>
                  </a:lnTo>
                  <a:lnTo>
                    <a:pt x="3922" y="5311"/>
                  </a:lnTo>
                  <a:lnTo>
                    <a:pt x="4032" y="5265"/>
                  </a:lnTo>
                  <a:lnTo>
                    <a:pt x="4140" y="5213"/>
                  </a:lnTo>
                  <a:lnTo>
                    <a:pt x="4244" y="5157"/>
                  </a:lnTo>
                  <a:lnTo>
                    <a:pt x="4346" y="5097"/>
                  </a:lnTo>
                  <a:lnTo>
                    <a:pt x="4395" y="5064"/>
                  </a:lnTo>
                  <a:lnTo>
                    <a:pt x="4716" y="5385"/>
                  </a:lnTo>
                  <a:lnTo>
                    <a:pt x="4731" y="5399"/>
                  </a:lnTo>
                  <a:lnTo>
                    <a:pt x="4764" y="5421"/>
                  </a:lnTo>
                  <a:lnTo>
                    <a:pt x="4801" y="5435"/>
                  </a:lnTo>
                  <a:lnTo>
                    <a:pt x="4839" y="5443"/>
                  </a:lnTo>
                  <a:lnTo>
                    <a:pt x="4878" y="5443"/>
                  </a:lnTo>
                  <a:lnTo>
                    <a:pt x="4916" y="5435"/>
                  </a:lnTo>
                  <a:lnTo>
                    <a:pt x="4952" y="5421"/>
                  </a:lnTo>
                  <a:lnTo>
                    <a:pt x="4985" y="5399"/>
                  </a:lnTo>
                  <a:lnTo>
                    <a:pt x="5000" y="5385"/>
                  </a:lnTo>
                  <a:lnTo>
                    <a:pt x="5387" y="4998"/>
                  </a:lnTo>
                  <a:lnTo>
                    <a:pt x="5401" y="4983"/>
                  </a:lnTo>
                  <a:lnTo>
                    <a:pt x="5422" y="4950"/>
                  </a:lnTo>
                  <a:lnTo>
                    <a:pt x="5437" y="4914"/>
                  </a:lnTo>
                  <a:lnTo>
                    <a:pt x="5444" y="4876"/>
                  </a:lnTo>
                  <a:lnTo>
                    <a:pt x="5444" y="4838"/>
                  </a:lnTo>
                  <a:lnTo>
                    <a:pt x="5437" y="4800"/>
                  </a:lnTo>
                  <a:lnTo>
                    <a:pt x="5422" y="4763"/>
                  </a:lnTo>
                  <a:lnTo>
                    <a:pt x="5401" y="4730"/>
                  </a:lnTo>
                  <a:lnTo>
                    <a:pt x="5387" y="4715"/>
                  </a:lnTo>
                  <a:lnTo>
                    <a:pt x="5066" y="4394"/>
                  </a:lnTo>
                  <a:lnTo>
                    <a:pt x="5098" y="4345"/>
                  </a:lnTo>
                  <a:lnTo>
                    <a:pt x="5159" y="4243"/>
                  </a:lnTo>
                  <a:lnTo>
                    <a:pt x="5214" y="4139"/>
                  </a:lnTo>
                  <a:lnTo>
                    <a:pt x="5266" y="4031"/>
                  </a:lnTo>
                  <a:lnTo>
                    <a:pt x="5312" y="3921"/>
                  </a:lnTo>
                  <a:lnTo>
                    <a:pt x="5353" y="3808"/>
                  </a:lnTo>
                  <a:lnTo>
                    <a:pt x="5388" y="3693"/>
                  </a:lnTo>
                  <a:lnTo>
                    <a:pt x="5417" y="3574"/>
                  </a:lnTo>
                  <a:lnTo>
                    <a:pt x="5429" y="3515"/>
                  </a:lnTo>
                  <a:lnTo>
                    <a:pt x="5884" y="3515"/>
                  </a:lnTo>
                  <a:lnTo>
                    <a:pt x="5904" y="3514"/>
                  </a:lnTo>
                  <a:lnTo>
                    <a:pt x="5943" y="3506"/>
                  </a:lnTo>
                  <a:lnTo>
                    <a:pt x="5980" y="3491"/>
                  </a:lnTo>
                  <a:lnTo>
                    <a:pt x="6012" y="3469"/>
                  </a:lnTo>
                  <a:lnTo>
                    <a:pt x="6039" y="3442"/>
                  </a:lnTo>
                  <a:lnTo>
                    <a:pt x="6061" y="3410"/>
                  </a:lnTo>
                  <a:lnTo>
                    <a:pt x="6076" y="3373"/>
                  </a:lnTo>
                  <a:lnTo>
                    <a:pt x="6084" y="3334"/>
                  </a:lnTo>
                  <a:lnTo>
                    <a:pt x="6085" y="3314"/>
                  </a:lnTo>
                  <a:lnTo>
                    <a:pt x="6085" y="2768"/>
                  </a:lnTo>
                  <a:lnTo>
                    <a:pt x="6084" y="2747"/>
                  </a:lnTo>
                  <a:lnTo>
                    <a:pt x="6076" y="2708"/>
                  </a:lnTo>
                  <a:lnTo>
                    <a:pt x="6060" y="2672"/>
                  </a:lnTo>
                  <a:lnTo>
                    <a:pt x="6039" y="2640"/>
                  </a:lnTo>
                  <a:lnTo>
                    <a:pt x="6011" y="2612"/>
                  </a:lnTo>
                  <a:lnTo>
                    <a:pt x="5979" y="2591"/>
                  </a:lnTo>
                  <a:lnTo>
                    <a:pt x="5942" y="2576"/>
                  </a:lnTo>
                  <a:lnTo>
                    <a:pt x="5903" y="2568"/>
                  </a:lnTo>
                  <a:lnTo>
                    <a:pt x="5883" y="2567"/>
                  </a:lnTo>
                  <a:close/>
                  <a:moveTo>
                    <a:pt x="3042" y="4753"/>
                  </a:moveTo>
                  <a:lnTo>
                    <a:pt x="2954" y="4752"/>
                  </a:lnTo>
                  <a:lnTo>
                    <a:pt x="2781" y="4734"/>
                  </a:lnTo>
                  <a:lnTo>
                    <a:pt x="2614" y="4700"/>
                  </a:lnTo>
                  <a:lnTo>
                    <a:pt x="2453" y="4650"/>
                  </a:lnTo>
                  <a:lnTo>
                    <a:pt x="2300" y="4586"/>
                  </a:lnTo>
                  <a:lnTo>
                    <a:pt x="2154" y="4506"/>
                  </a:lnTo>
                  <a:lnTo>
                    <a:pt x="2018" y="4414"/>
                  </a:lnTo>
                  <a:lnTo>
                    <a:pt x="1891" y="4308"/>
                  </a:lnTo>
                  <a:lnTo>
                    <a:pt x="1775" y="4193"/>
                  </a:lnTo>
                  <a:lnTo>
                    <a:pt x="1669" y="4065"/>
                  </a:lnTo>
                  <a:lnTo>
                    <a:pt x="1577" y="3929"/>
                  </a:lnTo>
                  <a:lnTo>
                    <a:pt x="1498" y="3783"/>
                  </a:lnTo>
                  <a:lnTo>
                    <a:pt x="1433" y="3630"/>
                  </a:lnTo>
                  <a:lnTo>
                    <a:pt x="1383" y="3469"/>
                  </a:lnTo>
                  <a:lnTo>
                    <a:pt x="1349" y="3302"/>
                  </a:lnTo>
                  <a:lnTo>
                    <a:pt x="1331" y="3129"/>
                  </a:lnTo>
                  <a:lnTo>
                    <a:pt x="1330" y="3041"/>
                  </a:lnTo>
                  <a:lnTo>
                    <a:pt x="1331" y="2954"/>
                  </a:lnTo>
                  <a:lnTo>
                    <a:pt x="1349" y="2781"/>
                  </a:lnTo>
                  <a:lnTo>
                    <a:pt x="1383" y="2614"/>
                  </a:lnTo>
                  <a:lnTo>
                    <a:pt x="1433" y="2453"/>
                  </a:lnTo>
                  <a:lnTo>
                    <a:pt x="1498" y="2300"/>
                  </a:lnTo>
                  <a:lnTo>
                    <a:pt x="1577" y="2154"/>
                  </a:lnTo>
                  <a:lnTo>
                    <a:pt x="1669" y="2018"/>
                  </a:lnTo>
                  <a:lnTo>
                    <a:pt x="1775" y="1890"/>
                  </a:lnTo>
                  <a:lnTo>
                    <a:pt x="1891" y="1774"/>
                  </a:lnTo>
                  <a:lnTo>
                    <a:pt x="2018" y="1669"/>
                  </a:lnTo>
                  <a:lnTo>
                    <a:pt x="2154" y="1577"/>
                  </a:lnTo>
                  <a:lnTo>
                    <a:pt x="2300" y="1497"/>
                  </a:lnTo>
                  <a:lnTo>
                    <a:pt x="2453" y="1432"/>
                  </a:lnTo>
                  <a:lnTo>
                    <a:pt x="2614" y="1382"/>
                  </a:lnTo>
                  <a:lnTo>
                    <a:pt x="2781" y="1348"/>
                  </a:lnTo>
                  <a:lnTo>
                    <a:pt x="2954" y="1331"/>
                  </a:lnTo>
                  <a:lnTo>
                    <a:pt x="3042" y="1329"/>
                  </a:lnTo>
                  <a:lnTo>
                    <a:pt x="3130" y="1331"/>
                  </a:lnTo>
                  <a:lnTo>
                    <a:pt x="3302" y="1348"/>
                  </a:lnTo>
                  <a:lnTo>
                    <a:pt x="3470" y="1382"/>
                  </a:lnTo>
                  <a:lnTo>
                    <a:pt x="3631" y="1432"/>
                  </a:lnTo>
                  <a:lnTo>
                    <a:pt x="3784" y="1497"/>
                  </a:lnTo>
                  <a:lnTo>
                    <a:pt x="3929" y="1577"/>
                  </a:lnTo>
                  <a:lnTo>
                    <a:pt x="4066" y="1669"/>
                  </a:lnTo>
                  <a:lnTo>
                    <a:pt x="4193" y="1774"/>
                  </a:lnTo>
                  <a:lnTo>
                    <a:pt x="4309" y="1890"/>
                  </a:lnTo>
                  <a:lnTo>
                    <a:pt x="4414" y="2018"/>
                  </a:lnTo>
                  <a:lnTo>
                    <a:pt x="4506" y="2154"/>
                  </a:lnTo>
                  <a:lnTo>
                    <a:pt x="4586" y="2300"/>
                  </a:lnTo>
                  <a:lnTo>
                    <a:pt x="4651" y="2453"/>
                  </a:lnTo>
                  <a:lnTo>
                    <a:pt x="4701" y="2614"/>
                  </a:lnTo>
                  <a:lnTo>
                    <a:pt x="4735" y="2781"/>
                  </a:lnTo>
                  <a:lnTo>
                    <a:pt x="4752" y="2954"/>
                  </a:lnTo>
                  <a:lnTo>
                    <a:pt x="4754" y="3041"/>
                  </a:lnTo>
                  <a:lnTo>
                    <a:pt x="4752" y="3129"/>
                  </a:lnTo>
                  <a:lnTo>
                    <a:pt x="4735" y="3302"/>
                  </a:lnTo>
                  <a:lnTo>
                    <a:pt x="4701" y="3469"/>
                  </a:lnTo>
                  <a:lnTo>
                    <a:pt x="4651" y="3630"/>
                  </a:lnTo>
                  <a:lnTo>
                    <a:pt x="4586" y="3783"/>
                  </a:lnTo>
                  <a:lnTo>
                    <a:pt x="4506" y="3929"/>
                  </a:lnTo>
                  <a:lnTo>
                    <a:pt x="4414" y="4065"/>
                  </a:lnTo>
                  <a:lnTo>
                    <a:pt x="4309" y="4193"/>
                  </a:lnTo>
                  <a:lnTo>
                    <a:pt x="4193" y="4308"/>
                  </a:lnTo>
                  <a:lnTo>
                    <a:pt x="4066" y="4414"/>
                  </a:lnTo>
                  <a:lnTo>
                    <a:pt x="3929" y="4506"/>
                  </a:lnTo>
                  <a:lnTo>
                    <a:pt x="3784" y="4586"/>
                  </a:lnTo>
                  <a:lnTo>
                    <a:pt x="3631" y="4650"/>
                  </a:lnTo>
                  <a:lnTo>
                    <a:pt x="3470" y="4700"/>
                  </a:lnTo>
                  <a:lnTo>
                    <a:pt x="3302" y="4734"/>
                  </a:lnTo>
                  <a:lnTo>
                    <a:pt x="3130" y="4752"/>
                  </a:lnTo>
                  <a:lnTo>
                    <a:pt x="3042" y="47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8" name="Freeform 45"/>
            <p:cNvSpPr>
              <a:spLocks noEditPoints="1"/>
            </p:cNvSpPr>
            <p:nvPr/>
          </p:nvSpPr>
          <p:spPr bwMode="auto">
            <a:xfrm>
              <a:off x="3430588" y="-1247775"/>
              <a:ext cx="708025" cy="708025"/>
            </a:xfrm>
            <a:custGeom>
              <a:avLst/>
              <a:gdLst>
                <a:gd name="T0" fmla="*/ 991 w 2677"/>
                <a:gd name="T1" fmla="*/ 45 h 2676"/>
                <a:gd name="T2" fmla="*/ 509 w 2677"/>
                <a:gd name="T3" fmla="*/ 288 h 2676"/>
                <a:gd name="T4" fmla="*/ 245 w 2677"/>
                <a:gd name="T5" fmla="*/ 566 h 2676"/>
                <a:gd name="T6" fmla="*/ 38 w 2677"/>
                <a:gd name="T7" fmla="*/ 1017 h 2676"/>
                <a:gd name="T8" fmla="*/ 1 w 2677"/>
                <a:gd name="T9" fmla="*/ 1406 h 2676"/>
                <a:gd name="T10" fmla="*/ 132 w 2677"/>
                <a:gd name="T11" fmla="*/ 1917 h 2676"/>
                <a:gd name="T12" fmla="*/ 438 w 2677"/>
                <a:gd name="T13" fmla="*/ 2328 h 2676"/>
                <a:gd name="T14" fmla="*/ 878 w 2677"/>
                <a:gd name="T15" fmla="*/ 2594 h 2676"/>
                <a:gd name="T16" fmla="*/ 1339 w 2677"/>
                <a:gd name="T17" fmla="*/ 2676 h 2676"/>
                <a:gd name="T18" fmla="*/ 1799 w 2677"/>
                <a:gd name="T19" fmla="*/ 2594 h 2676"/>
                <a:gd name="T20" fmla="*/ 2239 w 2677"/>
                <a:gd name="T21" fmla="*/ 2328 h 2676"/>
                <a:gd name="T22" fmla="*/ 2545 w 2677"/>
                <a:gd name="T23" fmla="*/ 1917 h 2676"/>
                <a:gd name="T24" fmla="*/ 2676 w 2677"/>
                <a:gd name="T25" fmla="*/ 1406 h 2676"/>
                <a:gd name="T26" fmla="*/ 2636 w 2677"/>
                <a:gd name="T27" fmla="*/ 1003 h 2676"/>
                <a:gd name="T28" fmla="*/ 2412 w 2677"/>
                <a:gd name="T29" fmla="*/ 537 h 2676"/>
                <a:gd name="T30" fmla="*/ 2033 w 2677"/>
                <a:gd name="T31" fmla="*/ 193 h 2676"/>
                <a:gd name="T32" fmla="*/ 1543 w 2677"/>
                <a:gd name="T33" fmla="*/ 15 h 2676"/>
                <a:gd name="T34" fmla="*/ 1701 w 2677"/>
                <a:gd name="T35" fmla="*/ 1891 h 2676"/>
                <a:gd name="T36" fmla="*/ 1500 w 2677"/>
                <a:gd name="T37" fmla="*/ 2009 h 2676"/>
                <a:gd name="T38" fmla="*/ 1445 w 2677"/>
                <a:gd name="T39" fmla="*/ 2066 h 2676"/>
                <a:gd name="T40" fmla="*/ 1444 w 2677"/>
                <a:gd name="T41" fmla="*/ 2211 h 2676"/>
                <a:gd name="T42" fmla="*/ 1392 w 2677"/>
                <a:gd name="T43" fmla="*/ 2254 h 2676"/>
                <a:gd name="T44" fmla="*/ 1231 w 2677"/>
                <a:gd name="T45" fmla="*/ 2245 h 2676"/>
                <a:gd name="T46" fmla="*/ 1209 w 2677"/>
                <a:gd name="T47" fmla="*/ 2152 h 2676"/>
                <a:gd name="T48" fmla="*/ 1191 w 2677"/>
                <a:gd name="T49" fmla="*/ 2044 h 2676"/>
                <a:gd name="T50" fmla="*/ 1000 w 2677"/>
                <a:gd name="T51" fmla="*/ 2000 h 2676"/>
                <a:gd name="T52" fmla="*/ 872 w 2677"/>
                <a:gd name="T53" fmla="*/ 1940 h 2676"/>
                <a:gd name="T54" fmla="*/ 889 w 2677"/>
                <a:gd name="T55" fmla="*/ 1801 h 2676"/>
                <a:gd name="T56" fmla="*/ 943 w 2677"/>
                <a:gd name="T57" fmla="*/ 1688 h 2676"/>
                <a:gd name="T58" fmla="*/ 1076 w 2677"/>
                <a:gd name="T59" fmla="*/ 1742 h 2676"/>
                <a:gd name="T60" fmla="*/ 1259 w 2677"/>
                <a:gd name="T61" fmla="*/ 1780 h 2676"/>
                <a:gd name="T62" fmla="*/ 1402 w 2677"/>
                <a:gd name="T63" fmla="*/ 1757 h 2676"/>
                <a:gd name="T64" fmla="*/ 1484 w 2677"/>
                <a:gd name="T65" fmla="*/ 1669 h 2676"/>
                <a:gd name="T66" fmla="*/ 1447 w 2677"/>
                <a:gd name="T67" fmla="*/ 1544 h 2676"/>
                <a:gd name="T68" fmla="*/ 1339 w 2677"/>
                <a:gd name="T69" fmla="*/ 1476 h 2676"/>
                <a:gd name="T70" fmla="*/ 1082 w 2677"/>
                <a:gd name="T71" fmla="*/ 1360 h 2676"/>
                <a:gd name="T72" fmla="*/ 939 w 2677"/>
                <a:gd name="T73" fmla="*/ 1237 h 2676"/>
                <a:gd name="T74" fmla="*/ 874 w 2677"/>
                <a:gd name="T75" fmla="*/ 1041 h 2676"/>
                <a:gd name="T76" fmla="*/ 912 w 2677"/>
                <a:gd name="T77" fmla="*/ 860 h 2676"/>
                <a:gd name="T78" fmla="*/ 1070 w 2677"/>
                <a:gd name="T79" fmla="*/ 694 h 2676"/>
                <a:gd name="T80" fmla="*/ 1209 w 2677"/>
                <a:gd name="T81" fmla="*/ 632 h 2676"/>
                <a:gd name="T82" fmla="*/ 1226 w 2677"/>
                <a:gd name="T83" fmla="*/ 486 h 2676"/>
                <a:gd name="T84" fmla="*/ 1271 w 2677"/>
                <a:gd name="T85" fmla="*/ 421 h 2676"/>
                <a:gd name="T86" fmla="*/ 1418 w 2677"/>
                <a:gd name="T87" fmla="*/ 424 h 2676"/>
                <a:gd name="T88" fmla="*/ 1455 w 2677"/>
                <a:gd name="T89" fmla="*/ 496 h 2676"/>
                <a:gd name="T90" fmla="*/ 1475 w 2677"/>
                <a:gd name="T91" fmla="*/ 617 h 2676"/>
                <a:gd name="T92" fmla="*/ 1672 w 2677"/>
                <a:gd name="T93" fmla="*/ 665 h 2676"/>
                <a:gd name="T94" fmla="*/ 1752 w 2677"/>
                <a:gd name="T95" fmla="*/ 719 h 2676"/>
                <a:gd name="T96" fmla="*/ 1706 w 2677"/>
                <a:gd name="T97" fmla="*/ 900 h 2676"/>
                <a:gd name="T98" fmla="*/ 1647 w 2677"/>
                <a:gd name="T99" fmla="*/ 938 h 2676"/>
                <a:gd name="T100" fmla="*/ 1459 w 2677"/>
                <a:gd name="T101" fmla="*/ 879 h 2676"/>
                <a:gd name="T102" fmla="*/ 1290 w 2677"/>
                <a:gd name="T103" fmla="*/ 883 h 2676"/>
                <a:gd name="T104" fmla="*/ 1213 w 2677"/>
                <a:gd name="T105" fmla="*/ 939 h 2676"/>
                <a:gd name="T106" fmla="*/ 1213 w 2677"/>
                <a:gd name="T107" fmla="*/ 1045 h 2676"/>
                <a:gd name="T108" fmla="*/ 1336 w 2677"/>
                <a:gd name="T109" fmla="*/ 1136 h 2676"/>
                <a:gd name="T110" fmla="*/ 1593 w 2677"/>
                <a:gd name="T111" fmla="*/ 1252 h 2676"/>
                <a:gd name="T112" fmla="*/ 1720 w 2677"/>
                <a:gd name="T113" fmla="*/ 1357 h 2676"/>
                <a:gd name="T114" fmla="*/ 1813 w 2677"/>
                <a:gd name="T115" fmla="*/ 1641 h 2676"/>
                <a:gd name="T116" fmla="*/ 1763 w 2677"/>
                <a:gd name="T117" fmla="*/ 1808 h 2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77" h="2676">
                  <a:moveTo>
                    <a:pt x="1339" y="0"/>
                  </a:moveTo>
                  <a:lnTo>
                    <a:pt x="1267" y="1"/>
                  </a:lnTo>
                  <a:lnTo>
                    <a:pt x="1126" y="16"/>
                  </a:lnTo>
                  <a:lnTo>
                    <a:pt x="991" y="45"/>
                  </a:lnTo>
                  <a:lnTo>
                    <a:pt x="860" y="88"/>
                  </a:lnTo>
                  <a:lnTo>
                    <a:pt x="735" y="143"/>
                  </a:lnTo>
                  <a:lnTo>
                    <a:pt x="619" y="209"/>
                  </a:lnTo>
                  <a:lnTo>
                    <a:pt x="509" y="288"/>
                  </a:lnTo>
                  <a:lnTo>
                    <a:pt x="409" y="375"/>
                  </a:lnTo>
                  <a:lnTo>
                    <a:pt x="362" y="423"/>
                  </a:lnTo>
                  <a:lnTo>
                    <a:pt x="321" y="469"/>
                  </a:lnTo>
                  <a:lnTo>
                    <a:pt x="245" y="566"/>
                  </a:lnTo>
                  <a:lnTo>
                    <a:pt x="179" y="670"/>
                  </a:lnTo>
                  <a:lnTo>
                    <a:pt x="122" y="781"/>
                  </a:lnTo>
                  <a:lnTo>
                    <a:pt x="75" y="896"/>
                  </a:lnTo>
                  <a:lnTo>
                    <a:pt x="38" y="1017"/>
                  </a:lnTo>
                  <a:lnTo>
                    <a:pt x="14" y="1142"/>
                  </a:lnTo>
                  <a:lnTo>
                    <a:pt x="1" y="1272"/>
                  </a:lnTo>
                  <a:lnTo>
                    <a:pt x="0" y="1337"/>
                  </a:lnTo>
                  <a:lnTo>
                    <a:pt x="1" y="1406"/>
                  </a:lnTo>
                  <a:lnTo>
                    <a:pt x="15" y="1541"/>
                  </a:lnTo>
                  <a:lnTo>
                    <a:pt x="42" y="1671"/>
                  </a:lnTo>
                  <a:lnTo>
                    <a:pt x="82" y="1798"/>
                  </a:lnTo>
                  <a:lnTo>
                    <a:pt x="132" y="1917"/>
                  </a:lnTo>
                  <a:lnTo>
                    <a:pt x="194" y="2032"/>
                  </a:lnTo>
                  <a:lnTo>
                    <a:pt x="265" y="2138"/>
                  </a:lnTo>
                  <a:lnTo>
                    <a:pt x="348" y="2238"/>
                  </a:lnTo>
                  <a:lnTo>
                    <a:pt x="438" y="2328"/>
                  </a:lnTo>
                  <a:lnTo>
                    <a:pt x="538" y="2410"/>
                  </a:lnTo>
                  <a:lnTo>
                    <a:pt x="644" y="2482"/>
                  </a:lnTo>
                  <a:lnTo>
                    <a:pt x="759" y="2544"/>
                  </a:lnTo>
                  <a:lnTo>
                    <a:pt x="878" y="2594"/>
                  </a:lnTo>
                  <a:lnTo>
                    <a:pt x="1004" y="2634"/>
                  </a:lnTo>
                  <a:lnTo>
                    <a:pt x="1135" y="2661"/>
                  </a:lnTo>
                  <a:lnTo>
                    <a:pt x="1270" y="2674"/>
                  </a:lnTo>
                  <a:lnTo>
                    <a:pt x="1339" y="2676"/>
                  </a:lnTo>
                  <a:lnTo>
                    <a:pt x="1408" y="2674"/>
                  </a:lnTo>
                  <a:lnTo>
                    <a:pt x="1543" y="2661"/>
                  </a:lnTo>
                  <a:lnTo>
                    <a:pt x="1673" y="2634"/>
                  </a:lnTo>
                  <a:lnTo>
                    <a:pt x="1799" y="2594"/>
                  </a:lnTo>
                  <a:lnTo>
                    <a:pt x="1919" y="2544"/>
                  </a:lnTo>
                  <a:lnTo>
                    <a:pt x="2033" y="2482"/>
                  </a:lnTo>
                  <a:lnTo>
                    <a:pt x="2139" y="2410"/>
                  </a:lnTo>
                  <a:lnTo>
                    <a:pt x="2239" y="2328"/>
                  </a:lnTo>
                  <a:lnTo>
                    <a:pt x="2330" y="2238"/>
                  </a:lnTo>
                  <a:lnTo>
                    <a:pt x="2412" y="2138"/>
                  </a:lnTo>
                  <a:lnTo>
                    <a:pt x="2484" y="2032"/>
                  </a:lnTo>
                  <a:lnTo>
                    <a:pt x="2545" y="1917"/>
                  </a:lnTo>
                  <a:lnTo>
                    <a:pt x="2596" y="1798"/>
                  </a:lnTo>
                  <a:lnTo>
                    <a:pt x="2636" y="1671"/>
                  </a:lnTo>
                  <a:lnTo>
                    <a:pt x="2662" y="1541"/>
                  </a:lnTo>
                  <a:lnTo>
                    <a:pt x="2676" y="1406"/>
                  </a:lnTo>
                  <a:lnTo>
                    <a:pt x="2677" y="1337"/>
                  </a:lnTo>
                  <a:lnTo>
                    <a:pt x="2676" y="1268"/>
                  </a:lnTo>
                  <a:lnTo>
                    <a:pt x="2662" y="1133"/>
                  </a:lnTo>
                  <a:lnTo>
                    <a:pt x="2636" y="1003"/>
                  </a:lnTo>
                  <a:lnTo>
                    <a:pt x="2596" y="877"/>
                  </a:lnTo>
                  <a:lnTo>
                    <a:pt x="2545" y="758"/>
                  </a:lnTo>
                  <a:lnTo>
                    <a:pt x="2484" y="644"/>
                  </a:lnTo>
                  <a:lnTo>
                    <a:pt x="2412" y="537"/>
                  </a:lnTo>
                  <a:lnTo>
                    <a:pt x="2330" y="438"/>
                  </a:lnTo>
                  <a:lnTo>
                    <a:pt x="2239" y="347"/>
                  </a:lnTo>
                  <a:lnTo>
                    <a:pt x="2139" y="265"/>
                  </a:lnTo>
                  <a:lnTo>
                    <a:pt x="2033" y="193"/>
                  </a:lnTo>
                  <a:lnTo>
                    <a:pt x="1919" y="132"/>
                  </a:lnTo>
                  <a:lnTo>
                    <a:pt x="1799" y="81"/>
                  </a:lnTo>
                  <a:lnTo>
                    <a:pt x="1673" y="41"/>
                  </a:lnTo>
                  <a:lnTo>
                    <a:pt x="1543" y="15"/>
                  </a:lnTo>
                  <a:lnTo>
                    <a:pt x="1408" y="1"/>
                  </a:lnTo>
                  <a:lnTo>
                    <a:pt x="1339" y="0"/>
                  </a:lnTo>
                  <a:close/>
                  <a:moveTo>
                    <a:pt x="1723" y="1865"/>
                  </a:moveTo>
                  <a:lnTo>
                    <a:pt x="1701" y="1891"/>
                  </a:lnTo>
                  <a:lnTo>
                    <a:pt x="1650" y="1937"/>
                  </a:lnTo>
                  <a:lnTo>
                    <a:pt x="1594" y="1973"/>
                  </a:lnTo>
                  <a:lnTo>
                    <a:pt x="1533" y="1999"/>
                  </a:lnTo>
                  <a:lnTo>
                    <a:pt x="1500" y="2009"/>
                  </a:lnTo>
                  <a:lnTo>
                    <a:pt x="1486" y="2013"/>
                  </a:lnTo>
                  <a:lnTo>
                    <a:pt x="1465" y="2025"/>
                  </a:lnTo>
                  <a:lnTo>
                    <a:pt x="1450" y="2042"/>
                  </a:lnTo>
                  <a:lnTo>
                    <a:pt x="1445" y="2066"/>
                  </a:lnTo>
                  <a:lnTo>
                    <a:pt x="1445" y="2080"/>
                  </a:lnTo>
                  <a:lnTo>
                    <a:pt x="1446" y="2139"/>
                  </a:lnTo>
                  <a:lnTo>
                    <a:pt x="1445" y="2199"/>
                  </a:lnTo>
                  <a:lnTo>
                    <a:pt x="1444" y="2211"/>
                  </a:lnTo>
                  <a:lnTo>
                    <a:pt x="1438" y="2231"/>
                  </a:lnTo>
                  <a:lnTo>
                    <a:pt x="1425" y="2245"/>
                  </a:lnTo>
                  <a:lnTo>
                    <a:pt x="1405" y="2253"/>
                  </a:lnTo>
                  <a:lnTo>
                    <a:pt x="1392" y="2254"/>
                  </a:lnTo>
                  <a:lnTo>
                    <a:pt x="1329" y="2255"/>
                  </a:lnTo>
                  <a:lnTo>
                    <a:pt x="1265" y="2254"/>
                  </a:lnTo>
                  <a:lnTo>
                    <a:pt x="1252" y="2253"/>
                  </a:lnTo>
                  <a:lnTo>
                    <a:pt x="1231" y="2245"/>
                  </a:lnTo>
                  <a:lnTo>
                    <a:pt x="1216" y="2230"/>
                  </a:lnTo>
                  <a:lnTo>
                    <a:pt x="1210" y="2209"/>
                  </a:lnTo>
                  <a:lnTo>
                    <a:pt x="1209" y="2196"/>
                  </a:lnTo>
                  <a:lnTo>
                    <a:pt x="1209" y="2152"/>
                  </a:lnTo>
                  <a:lnTo>
                    <a:pt x="1208" y="2109"/>
                  </a:lnTo>
                  <a:lnTo>
                    <a:pt x="1207" y="2087"/>
                  </a:lnTo>
                  <a:lnTo>
                    <a:pt x="1204" y="2059"/>
                  </a:lnTo>
                  <a:lnTo>
                    <a:pt x="1191" y="2044"/>
                  </a:lnTo>
                  <a:lnTo>
                    <a:pt x="1165" y="2036"/>
                  </a:lnTo>
                  <a:lnTo>
                    <a:pt x="1144" y="2033"/>
                  </a:lnTo>
                  <a:lnTo>
                    <a:pt x="1086" y="2023"/>
                  </a:lnTo>
                  <a:lnTo>
                    <a:pt x="1000" y="2000"/>
                  </a:lnTo>
                  <a:lnTo>
                    <a:pt x="944" y="1980"/>
                  </a:lnTo>
                  <a:lnTo>
                    <a:pt x="917" y="1968"/>
                  </a:lnTo>
                  <a:lnTo>
                    <a:pt x="897" y="1958"/>
                  </a:lnTo>
                  <a:lnTo>
                    <a:pt x="872" y="1940"/>
                  </a:lnTo>
                  <a:lnTo>
                    <a:pt x="863" y="1917"/>
                  </a:lnTo>
                  <a:lnTo>
                    <a:pt x="865" y="1887"/>
                  </a:lnTo>
                  <a:lnTo>
                    <a:pt x="871" y="1867"/>
                  </a:lnTo>
                  <a:lnTo>
                    <a:pt x="889" y="1801"/>
                  </a:lnTo>
                  <a:lnTo>
                    <a:pt x="908" y="1735"/>
                  </a:lnTo>
                  <a:lnTo>
                    <a:pt x="914" y="1718"/>
                  </a:lnTo>
                  <a:lnTo>
                    <a:pt x="927" y="1696"/>
                  </a:lnTo>
                  <a:lnTo>
                    <a:pt x="943" y="1688"/>
                  </a:lnTo>
                  <a:lnTo>
                    <a:pt x="968" y="1695"/>
                  </a:lnTo>
                  <a:lnTo>
                    <a:pt x="984" y="1703"/>
                  </a:lnTo>
                  <a:lnTo>
                    <a:pt x="1015" y="1718"/>
                  </a:lnTo>
                  <a:lnTo>
                    <a:pt x="1076" y="1742"/>
                  </a:lnTo>
                  <a:lnTo>
                    <a:pt x="1139" y="1760"/>
                  </a:lnTo>
                  <a:lnTo>
                    <a:pt x="1203" y="1773"/>
                  </a:lnTo>
                  <a:lnTo>
                    <a:pt x="1238" y="1778"/>
                  </a:lnTo>
                  <a:lnTo>
                    <a:pt x="1259" y="1780"/>
                  </a:lnTo>
                  <a:lnTo>
                    <a:pt x="1301" y="1781"/>
                  </a:lnTo>
                  <a:lnTo>
                    <a:pt x="1342" y="1775"/>
                  </a:lnTo>
                  <a:lnTo>
                    <a:pt x="1383" y="1765"/>
                  </a:lnTo>
                  <a:lnTo>
                    <a:pt x="1402" y="1757"/>
                  </a:lnTo>
                  <a:lnTo>
                    <a:pt x="1420" y="1748"/>
                  </a:lnTo>
                  <a:lnTo>
                    <a:pt x="1449" y="1726"/>
                  </a:lnTo>
                  <a:lnTo>
                    <a:pt x="1471" y="1700"/>
                  </a:lnTo>
                  <a:lnTo>
                    <a:pt x="1484" y="1669"/>
                  </a:lnTo>
                  <a:lnTo>
                    <a:pt x="1488" y="1637"/>
                  </a:lnTo>
                  <a:lnTo>
                    <a:pt x="1484" y="1605"/>
                  </a:lnTo>
                  <a:lnTo>
                    <a:pt x="1471" y="1573"/>
                  </a:lnTo>
                  <a:lnTo>
                    <a:pt x="1447" y="1544"/>
                  </a:lnTo>
                  <a:lnTo>
                    <a:pt x="1433" y="1531"/>
                  </a:lnTo>
                  <a:lnTo>
                    <a:pt x="1411" y="1514"/>
                  </a:lnTo>
                  <a:lnTo>
                    <a:pt x="1364" y="1487"/>
                  </a:lnTo>
                  <a:lnTo>
                    <a:pt x="1339" y="1476"/>
                  </a:lnTo>
                  <a:lnTo>
                    <a:pt x="1274" y="1448"/>
                  </a:lnTo>
                  <a:lnTo>
                    <a:pt x="1175" y="1408"/>
                  </a:lnTo>
                  <a:lnTo>
                    <a:pt x="1112" y="1377"/>
                  </a:lnTo>
                  <a:lnTo>
                    <a:pt x="1082" y="1360"/>
                  </a:lnTo>
                  <a:lnTo>
                    <a:pt x="1057" y="1345"/>
                  </a:lnTo>
                  <a:lnTo>
                    <a:pt x="1013" y="1312"/>
                  </a:lnTo>
                  <a:lnTo>
                    <a:pt x="973" y="1277"/>
                  </a:lnTo>
                  <a:lnTo>
                    <a:pt x="939" y="1237"/>
                  </a:lnTo>
                  <a:lnTo>
                    <a:pt x="912" y="1194"/>
                  </a:lnTo>
                  <a:lnTo>
                    <a:pt x="892" y="1147"/>
                  </a:lnTo>
                  <a:lnTo>
                    <a:pt x="879" y="1096"/>
                  </a:lnTo>
                  <a:lnTo>
                    <a:pt x="874" y="1041"/>
                  </a:lnTo>
                  <a:lnTo>
                    <a:pt x="875" y="1011"/>
                  </a:lnTo>
                  <a:lnTo>
                    <a:pt x="878" y="977"/>
                  </a:lnTo>
                  <a:lnTo>
                    <a:pt x="891" y="915"/>
                  </a:lnTo>
                  <a:lnTo>
                    <a:pt x="912" y="860"/>
                  </a:lnTo>
                  <a:lnTo>
                    <a:pt x="940" y="810"/>
                  </a:lnTo>
                  <a:lnTo>
                    <a:pt x="976" y="766"/>
                  </a:lnTo>
                  <a:lnTo>
                    <a:pt x="1020" y="727"/>
                  </a:lnTo>
                  <a:lnTo>
                    <a:pt x="1070" y="694"/>
                  </a:lnTo>
                  <a:lnTo>
                    <a:pt x="1126" y="666"/>
                  </a:lnTo>
                  <a:lnTo>
                    <a:pt x="1157" y="654"/>
                  </a:lnTo>
                  <a:lnTo>
                    <a:pt x="1180" y="646"/>
                  </a:lnTo>
                  <a:lnTo>
                    <a:pt x="1209" y="632"/>
                  </a:lnTo>
                  <a:lnTo>
                    <a:pt x="1223" y="614"/>
                  </a:lnTo>
                  <a:lnTo>
                    <a:pt x="1226" y="584"/>
                  </a:lnTo>
                  <a:lnTo>
                    <a:pt x="1226" y="559"/>
                  </a:lnTo>
                  <a:lnTo>
                    <a:pt x="1226" y="486"/>
                  </a:lnTo>
                  <a:lnTo>
                    <a:pt x="1227" y="467"/>
                  </a:lnTo>
                  <a:lnTo>
                    <a:pt x="1232" y="441"/>
                  </a:lnTo>
                  <a:lnTo>
                    <a:pt x="1246" y="427"/>
                  </a:lnTo>
                  <a:lnTo>
                    <a:pt x="1271" y="421"/>
                  </a:lnTo>
                  <a:lnTo>
                    <a:pt x="1290" y="421"/>
                  </a:lnTo>
                  <a:lnTo>
                    <a:pt x="1340" y="421"/>
                  </a:lnTo>
                  <a:lnTo>
                    <a:pt x="1380" y="421"/>
                  </a:lnTo>
                  <a:lnTo>
                    <a:pt x="1418" y="424"/>
                  </a:lnTo>
                  <a:lnTo>
                    <a:pt x="1435" y="430"/>
                  </a:lnTo>
                  <a:lnTo>
                    <a:pt x="1446" y="441"/>
                  </a:lnTo>
                  <a:lnTo>
                    <a:pt x="1452" y="458"/>
                  </a:lnTo>
                  <a:lnTo>
                    <a:pt x="1455" y="496"/>
                  </a:lnTo>
                  <a:lnTo>
                    <a:pt x="1455" y="537"/>
                  </a:lnTo>
                  <a:lnTo>
                    <a:pt x="1455" y="565"/>
                  </a:lnTo>
                  <a:lnTo>
                    <a:pt x="1460" y="599"/>
                  </a:lnTo>
                  <a:lnTo>
                    <a:pt x="1475" y="617"/>
                  </a:lnTo>
                  <a:lnTo>
                    <a:pt x="1509" y="626"/>
                  </a:lnTo>
                  <a:lnTo>
                    <a:pt x="1537" y="630"/>
                  </a:lnTo>
                  <a:lnTo>
                    <a:pt x="1583" y="639"/>
                  </a:lnTo>
                  <a:lnTo>
                    <a:pt x="1672" y="665"/>
                  </a:lnTo>
                  <a:lnTo>
                    <a:pt x="1716" y="683"/>
                  </a:lnTo>
                  <a:lnTo>
                    <a:pt x="1727" y="688"/>
                  </a:lnTo>
                  <a:lnTo>
                    <a:pt x="1743" y="702"/>
                  </a:lnTo>
                  <a:lnTo>
                    <a:pt x="1752" y="719"/>
                  </a:lnTo>
                  <a:lnTo>
                    <a:pt x="1753" y="740"/>
                  </a:lnTo>
                  <a:lnTo>
                    <a:pt x="1749" y="752"/>
                  </a:lnTo>
                  <a:lnTo>
                    <a:pt x="1728" y="827"/>
                  </a:lnTo>
                  <a:lnTo>
                    <a:pt x="1706" y="900"/>
                  </a:lnTo>
                  <a:lnTo>
                    <a:pt x="1700" y="916"/>
                  </a:lnTo>
                  <a:lnTo>
                    <a:pt x="1687" y="936"/>
                  </a:lnTo>
                  <a:lnTo>
                    <a:pt x="1670" y="944"/>
                  </a:lnTo>
                  <a:lnTo>
                    <a:pt x="1647" y="938"/>
                  </a:lnTo>
                  <a:lnTo>
                    <a:pt x="1631" y="931"/>
                  </a:lnTo>
                  <a:lnTo>
                    <a:pt x="1598" y="916"/>
                  </a:lnTo>
                  <a:lnTo>
                    <a:pt x="1529" y="893"/>
                  </a:lnTo>
                  <a:lnTo>
                    <a:pt x="1459" y="879"/>
                  </a:lnTo>
                  <a:lnTo>
                    <a:pt x="1385" y="874"/>
                  </a:lnTo>
                  <a:lnTo>
                    <a:pt x="1347" y="875"/>
                  </a:lnTo>
                  <a:lnTo>
                    <a:pt x="1328" y="876"/>
                  </a:lnTo>
                  <a:lnTo>
                    <a:pt x="1290" y="883"/>
                  </a:lnTo>
                  <a:lnTo>
                    <a:pt x="1272" y="890"/>
                  </a:lnTo>
                  <a:lnTo>
                    <a:pt x="1257" y="898"/>
                  </a:lnTo>
                  <a:lnTo>
                    <a:pt x="1232" y="916"/>
                  </a:lnTo>
                  <a:lnTo>
                    <a:pt x="1213" y="939"/>
                  </a:lnTo>
                  <a:lnTo>
                    <a:pt x="1202" y="964"/>
                  </a:lnTo>
                  <a:lnTo>
                    <a:pt x="1198" y="992"/>
                  </a:lnTo>
                  <a:lnTo>
                    <a:pt x="1202" y="1019"/>
                  </a:lnTo>
                  <a:lnTo>
                    <a:pt x="1213" y="1045"/>
                  </a:lnTo>
                  <a:lnTo>
                    <a:pt x="1233" y="1070"/>
                  </a:lnTo>
                  <a:lnTo>
                    <a:pt x="1246" y="1081"/>
                  </a:lnTo>
                  <a:lnTo>
                    <a:pt x="1274" y="1103"/>
                  </a:lnTo>
                  <a:lnTo>
                    <a:pt x="1336" y="1136"/>
                  </a:lnTo>
                  <a:lnTo>
                    <a:pt x="1369" y="1150"/>
                  </a:lnTo>
                  <a:lnTo>
                    <a:pt x="1425" y="1173"/>
                  </a:lnTo>
                  <a:lnTo>
                    <a:pt x="1539" y="1223"/>
                  </a:lnTo>
                  <a:lnTo>
                    <a:pt x="1593" y="1252"/>
                  </a:lnTo>
                  <a:lnTo>
                    <a:pt x="1615" y="1265"/>
                  </a:lnTo>
                  <a:lnTo>
                    <a:pt x="1654" y="1292"/>
                  </a:lnTo>
                  <a:lnTo>
                    <a:pt x="1688" y="1323"/>
                  </a:lnTo>
                  <a:lnTo>
                    <a:pt x="1720" y="1357"/>
                  </a:lnTo>
                  <a:lnTo>
                    <a:pt x="1759" y="1411"/>
                  </a:lnTo>
                  <a:lnTo>
                    <a:pt x="1795" y="1492"/>
                  </a:lnTo>
                  <a:lnTo>
                    <a:pt x="1813" y="1576"/>
                  </a:lnTo>
                  <a:lnTo>
                    <a:pt x="1813" y="1641"/>
                  </a:lnTo>
                  <a:lnTo>
                    <a:pt x="1808" y="1684"/>
                  </a:lnTo>
                  <a:lnTo>
                    <a:pt x="1798" y="1727"/>
                  </a:lnTo>
                  <a:lnTo>
                    <a:pt x="1783" y="1768"/>
                  </a:lnTo>
                  <a:lnTo>
                    <a:pt x="1763" y="1808"/>
                  </a:lnTo>
                  <a:lnTo>
                    <a:pt x="1738" y="1847"/>
                  </a:lnTo>
                  <a:lnTo>
                    <a:pt x="1723" y="18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08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523" y="5214498"/>
            <a:ext cx="9759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is running dry, you come and pour yourself on me If a man could be two places at one time I`d be with you Tomorrow and today, beside you all the way If the world should stop revolving spinning slowly down to die, I`d spend the end with you And when the world was through, Then one by one the stars would all go out and you and I would simply fly away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This is your title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01874" y="4935255"/>
            <a:ext cx="10158608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57" y="4165199"/>
            <a:ext cx="266700" cy="266700"/>
          </a:xfrm>
          <a:prstGeom prst="rect">
            <a:avLst/>
          </a:prstGeom>
        </p:spPr>
      </p:pic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99168"/>
              </p:ext>
            </p:extLst>
          </p:nvPr>
        </p:nvGraphicFramePr>
        <p:xfrm>
          <a:off x="2491233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Image" r:id="rId4" imgW="355320" imgH="355320" progId="Photoshop.Image.13">
                  <p:embed/>
                </p:oleObj>
              </mc:Choice>
              <mc:Fallback>
                <p:oleObj name="Image" r:id="rId4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1233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51706"/>
              </p:ext>
            </p:extLst>
          </p:nvPr>
        </p:nvGraphicFramePr>
        <p:xfrm>
          <a:off x="4167593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Image" r:id="rId6" imgW="355320" imgH="355320" progId="Photoshop.Image.13">
                  <p:embed/>
                </p:oleObj>
              </mc:Choice>
              <mc:Fallback>
                <p:oleObj name="Image" r:id="rId6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7593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37690"/>
              </p:ext>
            </p:extLst>
          </p:nvPr>
        </p:nvGraphicFramePr>
        <p:xfrm>
          <a:off x="5843953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Image" r:id="rId8" imgW="355320" imgH="355320" progId="Photoshop.Image.13">
                  <p:embed/>
                </p:oleObj>
              </mc:Choice>
              <mc:Fallback>
                <p:oleObj name="Image" r:id="rId8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3953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39807"/>
              </p:ext>
            </p:extLst>
          </p:nvPr>
        </p:nvGraphicFramePr>
        <p:xfrm>
          <a:off x="7520313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Image" r:id="rId10" imgW="355320" imgH="355320" progId="Photoshop.Image.13">
                  <p:embed/>
                </p:oleObj>
              </mc:Choice>
              <mc:Fallback>
                <p:oleObj name="Image" r:id="rId10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20313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014204"/>
              </p:ext>
            </p:extLst>
          </p:nvPr>
        </p:nvGraphicFramePr>
        <p:xfrm>
          <a:off x="9196672" y="4056618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Image" r:id="rId12" imgW="355320" imgH="355320" progId="Photoshop.Image.13">
                  <p:embed/>
                </p:oleObj>
              </mc:Choice>
              <mc:Fallback>
                <p:oleObj name="Image" r:id="rId12" imgW="355320" imgH="355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96672" y="4056618"/>
                        <a:ext cx="2667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Freeform 35"/>
          <p:cNvSpPr>
            <a:spLocks noEditPoints="1"/>
          </p:cNvSpPr>
          <p:nvPr/>
        </p:nvSpPr>
        <p:spPr bwMode="auto">
          <a:xfrm>
            <a:off x="1591405" y="1864748"/>
            <a:ext cx="2066356" cy="2066356"/>
          </a:xfrm>
          <a:custGeom>
            <a:avLst/>
            <a:gdLst>
              <a:gd name="T0" fmla="*/ 1274 w 3192"/>
              <a:gd name="T1" fmla="*/ 33 h 3193"/>
              <a:gd name="T2" fmla="*/ 903 w 3192"/>
              <a:gd name="T3" fmla="*/ 158 h 3193"/>
              <a:gd name="T4" fmla="*/ 581 w 3192"/>
              <a:gd name="T5" fmla="*/ 365 h 3193"/>
              <a:gd name="T6" fmla="*/ 317 w 3192"/>
              <a:gd name="T7" fmla="*/ 641 h 3193"/>
              <a:gd name="T8" fmla="*/ 125 w 3192"/>
              <a:gd name="T9" fmla="*/ 975 h 3193"/>
              <a:gd name="T10" fmla="*/ 18 w 3192"/>
              <a:gd name="T11" fmla="*/ 1354 h 3193"/>
              <a:gd name="T12" fmla="*/ 4 w 3192"/>
              <a:gd name="T13" fmla="*/ 1719 h 3193"/>
              <a:gd name="T14" fmla="*/ 84 w 3192"/>
              <a:gd name="T15" fmla="*/ 2108 h 3193"/>
              <a:gd name="T16" fmla="*/ 251 w 3192"/>
              <a:gd name="T17" fmla="*/ 2457 h 3193"/>
              <a:gd name="T18" fmla="*/ 495 w 3192"/>
              <a:gd name="T19" fmla="*/ 2751 h 3193"/>
              <a:gd name="T20" fmla="*/ 801 w 3192"/>
              <a:gd name="T21" fmla="*/ 2981 h 3193"/>
              <a:gd name="T22" fmla="*/ 1159 w 3192"/>
              <a:gd name="T23" fmla="*/ 3132 h 3193"/>
              <a:gd name="T24" fmla="*/ 1554 w 3192"/>
              <a:gd name="T25" fmla="*/ 3192 h 3193"/>
              <a:gd name="T26" fmla="*/ 1918 w 3192"/>
              <a:gd name="T27" fmla="*/ 3160 h 3193"/>
              <a:gd name="T28" fmla="*/ 2288 w 3192"/>
              <a:gd name="T29" fmla="*/ 3035 h 3193"/>
              <a:gd name="T30" fmla="*/ 2611 w 3192"/>
              <a:gd name="T31" fmla="*/ 2828 h 3193"/>
              <a:gd name="T32" fmla="*/ 2875 w 3192"/>
              <a:gd name="T33" fmla="*/ 2552 h 3193"/>
              <a:gd name="T34" fmla="*/ 3066 w 3192"/>
              <a:gd name="T35" fmla="*/ 2217 h 3193"/>
              <a:gd name="T36" fmla="*/ 3173 w 3192"/>
              <a:gd name="T37" fmla="*/ 1839 h 3193"/>
              <a:gd name="T38" fmla="*/ 3188 w 3192"/>
              <a:gd name="T39" fmla="*/ 1474 h 3193"/>
              <a:gd name="T40" fmla="*/ 3109 w 3192"/>
              <a:gd name="T41" fmla="*/ 1085 h 3193"/>
              <a:gd name="T42" fmla="*/ 2941 w 3192"/>
              <a:gd name="T43" fmla="*/ 736 h 3193"/>
              <a:gd name="T44" fmla="*/ 2698 w 3192"/>
              <a:gd name="T45" fmla="*/ 441 h 3193"/>
              <a:gd name="T46" fmla="*/ 2390 w 3192"/>
              <a:gd name="T47" fmla="*/ 212 h 3193"/>
              <a:gd name="T48" fmla="*/ 2032 w 3192"/>
              <a:gd name="T49" fmla="*/ 61 h 3193"/>
              <a:gd name="T50" fmla="*/ 1637 w 3192"/>
              <a:gd name="T51" fmla="*/ 1 h 3193"/>
              <a:gd name="T52" fmla="*/ 2299 w 3192"/>
              <a:gd name="T53" fmla="*/ 1812 h 3193"/>
              <a:gd name="T54" fmla="*/ 2092 w 3192"/>
              <a:gd name="T55" fmla="*/ 2056 h 3193"/>
              <a:gd name="T56" fmla="*/ 1802 w 3192"/>
              <a:gd name="T57" fmla="*/ 2221 h 3193"/>
              <a:gd name="T58" fmla="*/ 1467 w 3192"/>
              <a:gd name="T59" fmla="*/ 2294 h 3193"/>
              <a:gd name="T60" fmla="*/ 1120 w 3192"/>
              <a:gd name="T61" fmla="*/ 2261 h 3193"/>
              <a:gd name="T62" fmla="*/ 798 w 3192"/>
              <a:gd name="T63" fmla="*/ 2109 h 3193"/>
              <a:gd name="T64" fmla="*/ 599 w 3192"/>
              <a:gd name="T65" fmla="*/ 1910 h 3193"/>
              <a:gd name="T66" fmla="*/ 823 w 3192"/>
              <a:gd name="T67" fmla="*/ 2023 h 3193"/>
              <a:gd name="T68" fmla="*/ 1077 w 3192"/>
              <a:gd name="T69" fmla="*/ 2022 h 3193"/>
              <a:gd name="T70" fmla="*/ 1313 w 3192"/>
              <a:gd name="T71" fmla="*/ 1893 h 3193"/>
              <a:gd name="T72" fmla="*/ 1217 w 3192"/>
              <a:gd name="T73" fmla="*/ 1844 h 3193"/>
              <a:gd name="T74" fmla="*/ 1190 w 3192"/>
              <a:gd name="T75" fmla="*/ 1773 h 3193"/>
              <a:gd name="T76" fmla="*/ 1271 w 3192"/>
              <a:gd name="T77" fmla="*/ 1699 h 3193"/>
              <a:gd name="T78" fmla="*/ 1090 w 3192"/>
              <a:gd name="T79" fmla="*/ 1658 h 3193"/>
              <a:gd name="T80" fmla="*/ 1046 w 3192"/>
              <a:gd name="T81" fmla="*/ 1554 h 3193"/>
              <a:gd name="T82" fmla="*/ 1083 w 3192"/>
              <a:gd name="T83" fmla="*/ 1497 h 3193"/>
              <a:gd name="T84" fmla="*/ 946 w 3192"/>
              <a:gd name="T85" fmla="*/ 1370 h 3193"/>
              <a:gd name="T86" fmla="*/ 1057 w 3192"/>
              <a:gd name="T87" fmla="*/ 1305 h 3193"/>
              <a:gd name="T88" fmla="*/ 900 w 3192"/>
              <a:gd name="T89" fmla="*/ 1147 h 3193"/>
              <a:gd name="T90" fmla="*/ 1120 w 3192"/>
              <a:gd name="T91" fmla="*/ 1143 h 3193"/>
              <a:gd name="T92" fmla="*/ 1476 w 3192"/>
              <a:gd name="T93" fmla="*/ 1329 h 3193"/>
              <a:gd name="T94" fmla="*/ 1687 w 3192"/>
              <a:gd name="T95" fmla="*/ 1121 h 3193"/>
              <a:gd name="T96" fmla="*/ 1875 w 3192"/>
              <a:gd name="T97" fmla="*/ 920 h 3193"/>
              <a:gd name="T98" fmla="*/ 1920 w 3192"/>
              <a:gd name="T99" fmla="*/ 922 h 3193"/>
              <a:gd name="T100" fmla="*/ 1985 w 3192"/>
              <a:gd name="T101" fmla="*/ 932 h 3193"/>
              <a:gd name="T102" fmla="*/ 2032 w 3192"/>
              <a:gd name="T103" fmla="*/ 933 h 3193"/>
              <a:gd name="T104" fmla="*/ 2097 w 3192"/>
              <a:gd name="T105" fmla="*/ 945 h 3193"/>
              <a:gd name="T106" fmla="*/ 2023 w 3192"/>
              <a:gd name="T107" fmla="*/ 999 h 3193"/>
              <a:gd name="T108" fmla="*/ 1975 w 3192"/>
              <a:gd name="T109" fmla="*/ 1029 h 3193"/>
              <a:gd name="T110" fmla="*/ 2144 w 3192"/>
              <a:gd name="T111" fmla="*/ 1085 h 3193"/>
              <a:gd name="T112" fmla="*/ 2308 w 3192"/>
              <a:gd name="T113" fmla="*/ 1261 h 3193"/>
              <a:gd name="T114" fmla="*/ 2378 w 3192"/>
              <a:gd name="T115" fmla="*/ 1418 h 3193"/>
              <a:gd name="T116" fmla="*/ 2594 w 3192"/>
              <a:gd name="T117" fmla="*/ 1391 h 3193"/>
              <a:gd name="T118" fmla="*/ 2524 w 3192"/>
              <a:gd name="T119" fmla="*/ 1475 h 3193"/>
              <a:gd name="T120" fmla="*/ 2405 w 3192"/>
              <a:gd name="T121" fmla="*/ 1527 h 3193"/>
              <a:gd name="T122" fmla="*/ 2572 w 3192"/>
              <a:gd name="T123" fmla="*/ 1578 h 3193"/>
              <a:gd name="T124" fmla="*/ 2413 w 3192"/>
              <a:gd name="T125" fmla="*/ 1632 h 3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92" h="3193">
                <a:moveTo>
                  <a:pt x="1596" y="0"/>
                </a:moveTo>
                <a:lnTo>
                  <a:pt x="1596" y="0"/>
                </a:lnTo>
                <a:lnTo>
                  <a:pt x="1554" y="1"/>
                </a:lnTo>
                <a:lnTo>
                  <a:pt x="1514" y="2"/>
                </a:lnTo>
                <a:lnTo>
                  <a:pt x="1473" y="5"/>
                </a:lnTo>
                <a:lnTo>
                  <a:pt x="1433" y="8"/>
                </a:lnTo>
                <a:lnTo>
                  <a:pt x="1392" y="13"/>
                </a:lnTo>
                <a:lnTo>
                  <a:pt x="1352" y="18"/>
                </a:lnTo>
                <a:lnTo>
                  <a:pt x="1313" y="25"/>
                </a:lnTo>
                <a:lnTo>
                  <a:pt x="1274" y="33"/>
                </a:lnTo>
                <a:lnTo>
                  <a:pt x="1235" y="41"/>
                </a:lnTo>
                <a:lnTo>
                  <a:pt x="1197" y="51"/>
                </a:lnTo>
                <a:lnTo>
                  <a:pt x="1159" y="61"/>
                </a:lnTo>
                <a:lnTo>
                  <a:pt x="1121" y="72"/>
                </a:lnTo>
                <a:lnTo>
                  <a:pt x="1083" y="84"/>
                </a:lnTo>
                <a:lnTo>
                  <a:pt x="1047" y="97"/>
                </a:lnTo>
                <a:lnTo>
                  <a:pt x="1010" y="111"/>
                </a:lnTo>
                <a:lnTo>
                  <a:pt x="974" y="125"/>
                </a:lnTo>
                <a:lnTo>
                  <a:pt x="939" y="141"/>
                </a:lnTo>
                <a:lnTo>
                  <a:pt x="903" y="158"/>
                </a:lnTo>
                <a:lnTo>
                  <a:pt x="869" y="175"/>
                </a:lnTo>
                <a:lnTo>
                  <a:pt x="835" y="193"/>
                </a:lnTo>
                <a:lnTo>
                  <a:pt x="801" y="212"/>
                </a:lnTo>
                <a:lnTo>
                  <a:pt x="768" y="231"/>
                </a:lnTo>
                <a:lnTo>
                  <a:pt x="736" y="252"/>
                </a:lnTo>
                <a:lnTo>
                  <a:pt x="704" y="272"/>
                </a:lnTo>
                <a:lnTo>
                  <a:pt x="672" y="294"/>
                </a:lnTo>
                <a:lnTo>
                  <a:pt x="641" y="317"/>
                </a:lnTo>
                <a:lnTo>
                  <a:pt x="610" y="341"/>
                </a:lnTo>
                <a:lnTo>
                  <a:pt x="581" y="365"/>
                </a:lnTo>
                <a:lnTo>
                  <a:pt x="551" y="389"/>
                </a:lnTo>
                <a:lnTo>
                  <a:pt x="523" y="415"/>
                </a:lnTo>
                <a:lnTo>
                  <a:pt x="495" y="441"/>
                </a:lnTo>
                <a:lnTo>
                  <a:pt x="467" y="468"/>
                </a:lnTo>
                <a:lnTo>
                  <a:pt x="440" y="495"/>
                </a:lnTo>
                <a:lnTo>
                  <a:pt x="414" y="523"/>
                </a:lnTo>
                <a:lnTo>
                  <a:pt x="389" y="552"/>
                </a:lnTo>
                <a:lnTo>
                  <a:pt x="365" y="581"/>
                </a:lnTo>
                <a:lnTo>
                  <a:pt x="340" y="611"/>
                </a:lnTo>
                <a:lnTo>
                  <a:pt x="317" y="641"/>
                </a:lnTo>
                <a:lnTo>
                  <a:pt x="294" y="673"/>
                </a:lnTo>
                <a:lnTo>
                  <a:pt x="272" y="704"/>
                </a:lnTo>
                <a:lnTo>
                  <a:pt x="251" y="736"/>
                </a:lnTo>
                <a:lnTo>
                  <a:pt x="231" y="769"/>
                </a:lnTo>
                <a:lnTo>
                  <a:pt x="211" y="802"/>
                </a:lnTo>
                <a:lnTo>
                  <a:pt x="192" y="836"/>
                </a:lnTo>
                <a:lnTo>
                  <a:pt x="175" y="870"/>
                </a:lnTo>
                <a:lnTo>
                  <a:pt x="156" y="905"/>
                </a:lnTo>
                <a:lnTo>
                  <a:pt x="141" y="939"/>
                </a:lnTo>
                <a:lnTo>
                  <a:pt x="125" y="975"/>
                </a:lnTo>
                <a:lnTo>
                  <a:pt x="110" y="1011"/>
                </a:lnTo>
                <a:lnTo>
                  <a:pt x="97" y="1047"/>
                </a:lnTo>
                <a:lnTo>
                  <a:pt x="84" y="1085"/>
                </a:lnTo>
                <a:lnTo>
                  <a:pt x="71" y="1121"/>
                </a:lnTo>
                <a:lnTo>
                  <a:pt x="60" y="1159"/>
                </a:lnTo>
                <a:lnTo>
                  <a:pt x="49" y="1198"/>
                </a:lnTo>
                <a:lnTo>
                  <a:pt x="41" y="1236"/>
                </a:lnTo>
                <a:lnTo>
                  <a:pt x="32" y="1275"/>
                </a:lnTo>
                <a:lnTo>
                  <a:pt x="25" y="1314"/>
                </a:lnTo>
                <a:lnTo>
                  <a:pt x="18" y="1354"/>
                </a:lnTo>
                <a:lnTo>
                  <a:pt x="13" y="1393"/>
                </a:lnTo>
                <a:lnTo>
                  <a:pt x="8" y="1433"/>
                </a:lnTo>
                <a:lnTo>
                  <a:pt x="4" y="1474"/>
                </a:lnTo>
                <a:lnTo>
                  <a:pt x="2" y="1514"/>
                </a:lnTo>
                <a:lnTo>
                  <a:pt x="0" y="1556"/>
                </a:lnTo>
                <a:lnTo>
                  <a:pt x="0" y="1596"/>
                </a:lnTo>
                <a:lnTo>
                  <a:pt x="0" y="1596"/>
                </a:lnTo>
                <a:lnTo>
                  <a:pt x="0" y="1637"/>
                </a:lnTo>
                <a:lnTo>
                  <a:pt x="2" y="1679"/>
                </a:lnTo>
                <a:lnTo>
                  <a:pt x="4" y="1719"/>
                </a:lnTo>
                <a:lnTo>
                  <a:pt x="8" y="1760"/>
                </a:lnTo>
                <a:lnTo>
                  <a:pt x="13" y="1800"/>
                </a:lnTo>
                <a:lnTo>
                  <a:pt x="18" y="1839"/>
                </a:lnTo>
                <a:lnTo>
                  <a:pt x="25" y="1879"/>
                </a:lnTo>
                <a:lnTo>
                  <a:pt x="32" y="1918"/>
                </a:lnTo>
                <a:lnTo>
                  <a:pt x="41" y="1957"/>
                </a:lnTo>
                <a:lnTo>
                  <a:pt x="49" y="1995"/>
                </a:lnTo>
                <a:lnTo>
                  <a:pt x="60" y="2034"/>
                </a:lnTo>
                <a:lnTo>
                  <a:pt x="71" y="2071"/>
                </a:lnTo>
                <a:lnTo>
                  <a:pt x="84" y="2108"/>
                </a:lnTo>
                <a:lnTo>
                  <a:pt x="97" y="2146"/>
                </a:lnTo>
                <a:lnTo>
                  <a:pt x="110" y="2182"/>
                </a:lnTo>
                <a:lnTo>
                  <a:pt x="125" y="2217"/>
                </a:lnTo>
                <a:lnTo>
                  <a:pt x="141" y="2254"/>
                </a:lnTo>
                <a:lnTo>
                  <a:pt x="156" y="2288"/>
                </a:lnTo>
                <a:lnTo>
                  <a:pt x="175" y="2323"/>
                </a:lnTo>
                <a:lnTo>
                  <a:pt x="192" y="2357"/>
                </a:lnTo>
                <a:lnTo>
                  <a:pt x="211" y="2391"/>
                </a:lnTo>
                <a:lnTo>
                  <a:pt x="231" y="2424"/>
                </a:lnTo>
                <a:lnTo>
                  <a:pt x="251" y="2457"/>
                </a:lnTo>
                <a:lnTo>
                  <a:pt x="272" y="2489"/>
                </a:lnTo>
                <a:lnTo>
                  <a:pt x="294" y="2520"/>
                </a:lnTo>
                <a:lnTo>
                  <a:pt x="317" y="2552"/>
                </a:lnTo>
                <a:lnTo>
                  <a:pt x="340" y="2582"/>
                </a:lnTo>
                <a:lnTo>
                  <a:pt x="365" y="2612"/>
                </a:lnTo>
                <a:lnTo>
                  <a:pt x="389" y="2641"/>
                </a:lnTo>
                <a:lnTo>
                  <a:pt x="414" y="2670"/>
                </a:lnTo>
                <a:lnTo>
                  <a:pt x="440" y="2698"/>
                </a:lnTo>
                <a:lnTo>
                  <a:pt x="467" y="2725"/>
                </a:lnTo>
                <a:lnTo>
                  <a:pt x="495" y="2751"/>
                </a:lnTo>
                <a:lnTo>
                  <a:pt x="523" y="2778"/>
                </a:lnTo>
                <a:lnTo>
                  <a:pt x="551" y="2804"/>
                </a:lnTo>
                <a:lnTo>
                  <a:pt x="581" y="2828"/>
                </a:lnTo>
                <a:lnTo>
                  <a:pt x="610" y="2852"/>
                </a:lnTo>
                <a:lnTo>
                  <a:pt x="641" y="2876"/>
                </a:lnTo>
                <a:lnTo>
                  <a:pt x="672" y="2899"/>
                </a:lnTo>
                <a:lnTo>
                  <a:pt x="704" y="2921"/>
                </a:lnTo>
                <a:lnTo>
                  <a:pt x="736" y="2941"/>
                </a:lnTo>
                <a:lnTo>
                  <a:pt x="768" y="2962"/>
                </a:lnTo>
                <a:lnTo>
                  <a:pt x="801" y="2981"/>
                </a:lnTo>
                <a:lnTo>
                  <a:pt x="835" y="3000"/>
                </a:lnTo>
                <a:lnTo>
                  <a:pt x="869" y="3018"/>
                </a:lnTo>
                <a:lnTo>
                  <a:pt x="903" y="3035"/>
                </a:lnTo>
                <a:lnTo>
                  <a:pt x="939" y="3052"/>
                </a:lnTo>
                <a:lnTo>
                  <a:pt x="974" y="3068"/>
                </a:lnTo>
                <a:lnTo>
                  <a:pt x="1010" y="3082"/>
                </a:lnTo>
                <a:lnTo>
                  <a:pt x="1047" y="3096"/>
                </a:lnTo>
                <a:lnTo>
                  <a:pt x="1083" y="3109"/>
                </a:lnTo>
                <a:lnTo>
                  <a:pt x="1121" y="3121"/>
                </a:lnTo>
                <a:lnTo>
                  <a:pt x="1159" y="3132"/>
                </a:lnTo>
                <a:lnTo>
                  <a:pt x="1197" y="3142"/>
                </a:lnTo>
                <a:lnTo>
                  <a:pt x="1235" y="3152"/>
                </a:lnTo>
                <a:lnTo>
                  <a:pt x="1274" y="3160"/>
                </a:lnTo>
                <a:lnTo>
                  <a:pt x="1313" y="3167"/>
                </a:lnTo>
                <a:lnTo>
                  <a:pt x="1352" y="3175"/>
                </a:lnTo>
                <a:lnTo>
                  <a:pt x="1392" y="3180"/>
                </a:lnTo>
                <a:lnTo>
                  <a:pt x="1433" y="3184"/>
                </a:lnTo>
                <a:lnTo>
                  <a:pt x="1473" y="3188"/>
                </a:lnTo>
                <a:lnTo>
                  <a:pt x="1514" y="3191"/>
                </a:lnTo>
                <a:lnTo>
                  <a:pt x="1554" y="3192"/>
                </a:lnTo>
                <a:lnTo>
                  <a:pt x="1596" y="3193"/>
                </a:lnTo>
                <a:lnTo>
                  <a:pt x="1596" y="3193"/>
                </a:lnTo>
                <a:lnTo>
                  <a:pt x="1637" y="3192"/>
                </a:lnTo>
                <a:lnTo>
                  <a:pt x="1678" y="3191"/>
                </a:lnTo>
                <a:lnTo>
                  <a:pt x="1718" y="3188"/>
                </a:lnTo>
                <a:lnTo>
                  <a:pt x="1759" y="3184"/>
                </a:lnTo>
                <a:lnTo>
                  <a:pt x="1799" y="3180"/>
                </a:lnTo>
                <a:lnTo>
                  <a:pt x="1839" y="3175"/>
                </a:lnTo>
                <a:lnTo>
                  <a:pt x="1879" y="3167"/>
                </a:lnTo>
                <a:lnTo>
                  <a:pt x="1918" y="3160"/>
                </a:lnTo>
                <a:lnTo>
                  <a:pt x="1957" y="3152"/>
                </a:lnTo>
                <a:lnTo>
                  <a:pt x="1995" y="3142"/>
                </a:lnTo>
                <a:lnTo>
                  <a:pt x="2032" y="3132"/>
                </a:lnTo>
                <a:lnTo>
                  <a:pt x="2070" y="3121"/>
                </a:lnTo>
                <a:lnTo>
                  <a:pt x="2108" y="3109"/>
                </a:lnTo>
                <a:lnTo>
                  <a:pt x="2144" y="3096"/>
                </a:lnTo>
                <a:lnTo>
                  <a:pt x="2181" y="3082"/>
                </a:lnTo>
                <a:lnTo>
                  <a:pt x="2217" y="3068"/>
                </a:lnTo>
                <a:lnTo>
                  <a:pt x="2252" y="3052"/>
                </a:lnTo>
                <a:lnTo>
                  <a:pt x="2288" y="3035"/>
                </a:lnTo>
                <a:lnTo>
                  <a:pt x="2323" y="3018"/>
                </a:lnTo>
                <a:lnTo>
                  <a:pt x="2357" y="3000"/>
                </a:lnTo>
                <a:lnTo>
                  <a:pt x="2390" y="2981"/>
                </a:lnTo>
                <a:lnTo>
                  <a:pt x="2424" y="2962"/>
                </a:lnTo>
                <a:lnTo>
                  <a:pt x="2457" y="2941"/>
                </a:lnTo>
                <a:lnTo>
                  <a:pt x="2488" y="2921"/>
                </a:lnTo>
                <a:lnTo>
                  <a:pt x="2520" y="2899"/>
                </a:lnTo>
                <a:lnTo>
                  <a:pt x="2550" y="2876"/>
                </a:lnTo>
                <a:lnTo>
                  <a:pt x="2581" y="2852"/>
                </a:lnTo>
                <a:lnTo>
                  <a:pt x="2611" y="2828"/>
                </a:lnTo>
                <a:lnTo>
                  <a:pt x="2641" y="2804"/>
                </a:lnTo>
                <a:lnTo>
                  <a:pt x="2670" y="2778"/>
                </a:lnTo>
                <a:lnTo>
                  <a:pt x="2698" y="2751"/>
                </a:lnTo>
                <a:lnTo>
                  <a:pt x="2724" y="2725"/>
                </a:lnTo>
                <a:lnTo>
                  <a:pt x="2751" y="2698"/>
                </a:lnTo>
                <a:lnTo>
                  <a:pt x="2778" y="2670"/>
                </a:lnTo>
                <a:lnTo>
                  <a:pt x="2802" y="2641"/>
                </a:lnTo>
                <a:lnTo>
                  <a:pt x="2828" y="2612"/>
                </a:lnTo>
                <a:lnTo>
                  <a:pt x="2852" y="2582"/>
                </a:lnTo>
                <a:lnTo>
                  <a:pt x="2875" y="2552"/>
                </a:lnTo>
                <a:lnTo>
                  <a:pt x="2897" y="2520"/>
                </a:lnTo>
                <a:lnTo>
                  <a:pt x="2919" y="2489"/>
                </a:lnTo>
                <a:lnTo>
                  <a:pt x="2941" y="2457"/>
                </a:lnTo>
                <a:lnTo>
                  <a:pt x="2960" y="2424"/>
                </a:lnTo>
                <a:lnTo>
                  <a:pt x="2981" y="2391"/>
                </a:lnTo>
                <a:lnTo>
                  <a:pt x="2999" y="2357"/>
                </a:lnTo>
                <a:lnTo>
                  <a:pt x="3018" y="2323"/>
                </a:lnTo>
                <a:lnTo>
                  <a:pt x="3035" y="2288"/>
                </a:lnTo>
                <a:lnTo>
                  <a:pt x="3052" y="2254"/>
                </a:lnTo>
                <a:lnTo>
                  <a:pt x="3066" y="2217"/>
                </a:lnTo>
                <a:lnTo>
                  <a:pt x="3081" y="2182"/>
                </a:lnTo>
                <a:lnTo>
                  <a:pt x="3095" y="2146"/>
                </a:lnTo>
                <a:lnTo>
                  <a:pt x="3109" y="2108"/>
                </a:lnTo>
                <a:lnTo>
                  <a:pt x="3120" y="2071"/>
                </a:lnTo>
                <a:lnTo>
                  <a:pt x="3132" y="2034"/>
                </a:lnTo>
                <a:lnTo>
                  <a:pt x="3142" y="1995"/>
                </a:lnTo>
                <a:lnTo>
                  <a:pt x="3151" y="1957"/>
                </a:lnTo>
                <a:lnTo>
                  <a:pt x="3160" y="1918"/>
                </a:lnTo>
                <a:lnTo>
                  <a:pt x="3167" y="1879"/>
                </a:lnTo>
                <a:lnTo>
                  <a:pt x="3173" y="1839"/>
                </a:lnTo>
                <a:lnTo>
                  <a:pt x="3179" y="1800"/>
                </a:lnTo>
                <a:lnTo>
                  <a:pt x="3184" y="1760"/>
                </a:lnTo>
                <a:lnTo>
                  <a:pt x="3188" y="1719"/>
                </a:lnTo>
                <a:lnTo>
                  <a:pt x="3190" y="1679"/>
                </a:lnTo>
                <a:lnTo>
                  <a:pt x="3192" y="1637"/>
                </a:lnTo>
                <a:lnTo>
                  <a:pt x="3192" y="1596"/>
                </a:lnTo>
                <a:lnTo>
                  <a:pt x="3192" y="1596"/>
                </a:lnTo>
                <a:lnTo>
                  <a:pt x="3192" y="1556"/>
                </a:lnTo>
                <a:lnTo>
                  <a:pt x="3190" y="1514"/>
                </a:lnTo>
                <a:lnTo>
                  <a:pt x="3188" y="1474"/>
                </a:lnTo>
                <a:lnTo>
                  <a:pt x="3184" y="1433"/>
                </a:lnTo>
                <a:lnTo>
                  <a:pt x="3179" y="1393"/>
                </a:lnTo>
                <a:lnTo>
                  <a:pt x="3173" y="1354"/>
                </a:lnTo>
                <a:lnTo>
                  <a:pt x="3167" y="1314"/>
                </a:lnTo>
                <a:lnTo>
                  <a:pt x="3160" y="1275"/>
                </a:lnTo>
                <a:lnTo>
                  <a:pt x="3151" y="1236"/>
                </a:lnTo>
                <a:lnTo>
                  <a:pt x="3142" y="1198"/>
                </a:lnTo>
                <a:lnTo>
                  <a:pt x="3132" y="1159"/>
                </a:lnTo>
                <a:lnTo>
                  <a:pt x="3120" y="1121"/>
                </a:lnTo>
                <a:lnTo>
                  <a:pt x="3109" y="1085"/>
                </a:lnTo>
                <a:lnTo>
                  <a:pt x="3095" y="1047"/>
                </a:lnTo>
                <a:lnTo>
                  <a:pt x="3081" y="1011"/>
                </a:lnTo>
                <a:lnTo>
                  <a:pt x="3066" y="975"/>
                </a:lnTo>
                <a:lnTo>
                  <a:pt x="3052" y="939"/>
                </a:lnTo>
                <a:lnTo>
                  <a:pt x="3035" y="905"/>
                </a:lnTo>
                <a:lnTo>
                  <a:pt x="3018" y="870"/>
                </a:lnTo>
                <a:lnTo>
                  <a:pt x="2999" y="836"/>
                </a:lnTo>
                <a:lnTo>
                  <a:pt x="2981" y="802"/>
                </a:lnTo>
                <a:lnTo>
                  <a:pt x="2960" y="769"/>
                </a:lnTo>
                <a:lnTo>
                  <a:pt x="2941" y="736"/>
                </a:lnTo>
                <a:lnTo>
                  <a:pt x="2919" y="704"/>
                </a:lnTo>
                <a:lnTo>
                  <a:pt x="2897" y="673"/>
                </a:lnTo>
                <a:lnTo>
                  <a:pt x="2875" y="641"/>
                </a:lnTo>
                <a:lnTo>
                  <a:pt x="2852" y="611"/>
                </a:lnTo>
                <a:lnTo>
                  <a:pt x="2828" y="581"/>
                </a:lnTo>
                <a:lnTo>
                  <a:pt x="2802" y="552"/>
                </a:lnTo>
                <a:lnTo>
                  <a:pt x="2778" y="523"/>
                </a:lnTo>
                <a:lnTo>
                  <a:pt x="2751" y="495"/>
                </a:lnTo>
                <a:lnTo>
                  <a:pt x="2724" y="468"/>
                </a:lnTo>
                <a:lnTo>
                  <a:pt x="2698" y="441"/>
                </a:lnTo>
                <a:lnTo>
                  <a:pt x="2670" y="415"/>
                </a:lnTo>
                <a:lnTo>
                  <a:pt x="2641" y="389"/>
                </a:lnTo>
                <a:lnTo>
                  <a:pt x="2611" y="365"/>
                </a:lnTo>
                <a:lnTo>
                  <a:pt x="2581" y="341"/>
                </a:lnTo>
                <a:lnTo>
                  <a:pt x="2550" y="317"/>
                </a:lnTo>
                <a:lnTo>
                  <a:pt x="2520" y="294"/>
                </a:lnTo>
                <a:lnTo>
                  <a:pt x="2488" y="272"/>
                </a:lnTo>
                <a:lnTo>
                  <a:pt x="2457" y="252"/>
                </a:lnTo>
                <a:lnTo>
                  <a:pt x="2424" y="231"/>
                </a:lnTo>
                <a:lnTo>
                  <a:pt x="2390" y="212"/>
                </a:lnTo>
                <a:lnTo>
                  <a:pt x="2357" y="193"/>
                </a:lnTo>
                <a:lnTo>
                  <a:pt x="2323" y="175"/>
                </a:lnTo>
                <a:lnTo>
                  <a:pt x="2288" y="158"/>
                </a:lnTo>
                <a:lnTo>
                  <a:pt x="2252" y="141"/>
                </a:lnTo>
                <a:lnTo>
                  <a:pt x="2217" y="125"/>
                </a:lnTo>
                <a:lnTo>
                  <a:pt x="2181" y="111"/>
                </a:lnTo>
                <a:lnTo>
                  <a:pt x="2144" y="97"/>
                </a:lnTo>
                <a:lnTo>
                  <a:pt x="2108" y="84"/>
                </a:lnTo>
                <a:lnTo>
                  <a:pt x="2070" y="72"/>
                </a:lnTo>
                <a:lnTo>
                  <a:pt x="2032" y="61"/>
                </a:lnTo>
                <a:lnTo>
                  <a:pt x="1995" y="51"/>
                </a:lnTo>
                <a:lnTo>
                  <a:pt x="1957" y="41"/>
                </a:lnTo>
                <a:lnTo>
                  <a:pt x="1918" y="33"/>
                </a:lnTo>
                <a:lnTo>
                  <a:pt x="1879" y="25"/>
                </a:lnTo>
                <a:lnTo>
                  <a:pt x="1839" y="18"/>
                </a:lnTo>
                <a:lnTo>
                  <a:pt x="1799" y="13"/>
                </a:lnTo>
                <a:lnTo>
                  <a:pt x="1759" y="8"/>
                </a:lnTo>
                <a:lnTo>
                  <a:pt x="1718" y="5"/>
                </a:lnTo>
                <a:lnTo>
                  <a:pt x="1678" y="2"/>
                </a:lnTo>
                <a:lnTo>
                  <a:pt x="1637" y="1"/>
                </a:lnTo>
                <a:lnTo>
                  <a:pt x="1596" y="0"/>
                </a:lnTo>
                <a:lnTo>
                  <a:pt x="1596" y="0"/>
                </a:lnTo>
                <a:close/>
                <a:moveTo>
                  <a:pt x="2369" y="1634"/>
                </a:moveTo>
                <a:lnTo>
                  <a:pt x="2369" y="1634"/>
                </a:lnTo>
                <a:lnTo>
                  <a:pt x="2361" y="1665"/>
                </a:lnTo>
                <a:lnTo>
                  <a:pt x="2351" y="1696"/>
                </a:lnTo>
                <a:lnTo>
                  <a:pt x="2340" y="1726"/>
                </a:lnTo>
                <a:lnTo>
                  <a:pt x="2328" y="1755"/>
                </a:lnTo>
                <a:lnTo>
                  <a:pt x="2313" y="1783"/>
                </a:lnTo>
                <a:lnTo>
                  <a:pt x="2299" y="1812"/>
                </a:lnTo>
                <a:lnTo>
                  <a:pt x="2283" y="1839"/>
                </a:lnTo>
                <a:lnTo>
                  <a:pt x="2266" y="1866"/>
                </a:lnTo>
                <a:lnTo>
                  <a:pt x="2248" y="1893"/>
                </a:lnTo>
                <a:lnTo>
                  <a:pt x="2228" y="1918"/>
                </a:lnTo>
                <a:lnTo>
                  <a:pt x="2207" y="1943"/>
                </a:lnTo>
                <a:lnTo>
                  <a:pt x="2187" y="1967"/>
                </a:lnTo>
                <a:lnTo>
                  <a:pt x="2164" y="1990"/>
                </a:lnTo>
                <a:lnTo>
                  <a:pt x="2141" y="2013"/>
                </a:lnTo>
                <a:lnTo>
                  <a:pt x="2116" y="2035"/>
                </a:lnTo>
                <a:lnTo>
                  <a:pt x="2092" y="2056"/>
                </a:lnTo>
                <a:lnTo>
                  <a:pt x="2066" y="2076"/>
                </a:lnTo>
                <a:lnTo>
                  <a:pt x="2040" y="2096"/>
                </a:lnTo>
                <a:lnTo>
                  <a:pt x="2012" y="2114"/>
                </a:lnTo>
                <a:lnTo>
                  <a:pt x="1984" y="2132"/>
                </a:lnTo>
                <a:lnTo>
                  <a:pt x="1956" y="2149"/>
                </a:lnTo>
                <a:lnTo>
                  <a:pt x="1925" y="2165"/>
                </a:lnTo>
                <a:lnTo>
                  <a:pt x="1896" y="2180"/>
                </a:lnTo>
                <a:lnTo>
                  <a:pt x="1866" y="2194"/>
                </a:lnTo>
                <a:lnTo>
                  <a:pt x="1834" y="2208"/>
                </a:lnTo>
                <a:lnTo>
                  <a:pt x="1802" y="2221"/>
                </a:lnTo>
                <a:lnTo>
                  <a:pt x="1771" y="2232"/>
                </a:lnTo>
                <a:lnTo>
                  <a:pt x="1738" y="2243"/>
                </a:lnTo>
                <a:lnTo>
                  <a:pt x="1705" y="2253"/>
                </a:lnTo>
                <a:lnTo>
                  <a:pt x="1672" y="2261"/>
                </a:lnTo>
                <a:lnTo>
                  <a:pt x="1638" y="2270"/>
                </a:lnTo>
                <a:lnTo>
                  <a:pt x="1604" y="2277"/>
                </a:lnTo>
                <a:lnTo>
                  <a:pt x="1570" y="2282"/>
                </a:lnTo>
                <a:lnTo>
                  <a:pt x="1536" y="2287"/>
                </a:lnTo>
                <a:lnTo>
                  <a:pt x="1502" y="2290"/>
                </a:lnTo>
                <a:lnTo>
                  <a:pt x="1467" y="2294"/>
                </a:lnTo>
                <a:lnTo>
                  <a:pt x="1431" y="2295"/>
                </a:lnTo>
                <a:lnTo>
                  <a:pt x="1397" y="2297"/>
                </a:lnTo>
                <a:lnTo>
                  <a:pt x="1362" y="2295"/>
                </a:lnTo>
                <a:lnTo>
                  <a:pt x="1327" y="2294"/>
                </a:lnTo>
                <a:lnTo>
                  <a:pt x="1293" y="2292"/>
                </a:lnTo>
                <a:lnTo>
                  <a:pt x="1257" y="2288"/>
                </a:lnTo>
                <a:lnTo>
                  <a:pt x="1223" y="2283"/>
                </a:lnTo>
                <a:lnTo>
                  <a:pt x="1188" y="2277"/>
                </a:lnTo>
                <a:lnTo>
                  <a:pt x="1154" y="2270"/>
                </a:lnTo>
                <a:lnTo>
                  <a:pt x="1120" y="2261"/>
                </a:lnTo>
                <a:lnTo>
                  <a:pt x="1086" y="2252"/>
                </a:lnTo>
                <a:lnTo>
                  <a:pt x="1052" y="2241"/>
                </a:lnTo>
                <a:lnTo>
                  <a:pt x="1019" y="2228"/>
                </a:lnTo>
                <a:lnTo>
                  <a:pt x="986" y="2215"/>
                </a:lnTo>
                <a:lnTo>
                  <a:pt x="953" y="2202"/>
                </a:lnTo>
                <a:lnTo>
                  <a:pt x="920" y="2186"/>
                </a:lnTo>
                <a:lnTo>
                  <a:pt x="889" y="2169"/>
                </a:lnTo>
                <a:lnTo>
                  <a:pt x="858" y="2151"/>
                </a:lnTo>
                <a:lnTo>
                  <a:pt x="827" y="2130"/>
                </a:lnTo>
                <a:lnTo>
                  <a:pt x="798" y="2109"/>
                </a:lnTo>
                <a:lnTo>
                  <a:pt x="767" y="2087"/>
                </a:lnTo>
                <a:lnTo>
                  <a:pt x="738" y="2063"/>
                </a:lnTo>
                <a:lnTo>
                  <a:pt x="710" y="2039"/>
                </a:lnTo>
                <a:lnTo>
                  <a:pt x="683" y="2012"/>
                </a:lnTo>
                <a:lnTo>
                  <a:pt x="655" y="1985"/>
                </a:lnTo>
                <a:lnTo>
                  <a:pt x="630" y="1956"/>
                </a:lnTo>
                <a:lnTo>
                  <a:pt x="604" y="1924"/>
                </a:lnTo>
                <a:lnTo>
                  <a:pt x="580" y="1893"/>
                </a:lnTo>
                <a:lnTo>
                  <a:pt x="580" y="1893"/>
                </a:lnTo>
                <a:lnTo>
                  <a:pt x="599" y="1910"/>
                </a:lnTo>
                <a:lnTo>
                  <a:pt x="619" y="1925"/>
                </a:lnTo>
                <a:lnTo>
                  <a:pt x="638" y="1941"/>
                </a:lnTo>
                <a:lnTo>
                  <a:pt x="660" y="1955"/>
                </a:lnTo>
                <a:lnTo>
                  <a:pt x="682" y="1968"/>
                </a:lnTo>
                <a:lnTo>
                  <a:pt x="704" y="1979"/>
                </a:lnTo>
                <a:lnTo>
                  <a:pt x="727" y="1990"/>
                </a:lnTo>
                <a:lnTo>
                  <a:pt x="750" y="2000"/>
                </a:lnTo>
                <a:lnTo>
                  <a:pt x="773" y="2008"/>
                </a:lnTo>
                <a:lnTo>
                  <a:pt x="798" y="2016"/>
                </a:lnTo>
                <a:lnTo>
                  <a:pt x="823" y="2023"/>
                </a:lnTo>
                <a:lnTo>
                  <a:pt x="847" y="2028"/>
                </a:lnTo>
                <a:lnTo>
                  <a:pt x="873" y="2031"/>
                </a:lnTo>
                <a:lnTo>
                  <a:pt x="899" y="2035"/>
                </a:lnTo>
                <a:lnTo>
                  <a:pt x="924" y="2036"/>
                </a:lnTo>
                <a:lnTo>
                  <a:pt x="950" y="2036"/>
                </a:lnTo>
                <a:lnTo>
                  <a:pt x="975" y="2036"/>
                </a:lnTo>
                <a:lnTo>
                  <a:pt x="1001" y="2034"/>
                </a:lnTo>
                <a:lnTo>
                  <a:pt x="1026" y="2031"/>
                </a:lnTo>
                <a:lnTo>
                  <a:pt x="1052" y="2026"/>
                </a:lnTo>
                <a:lnTo>
                  <a:pt x="1077" y="2022"/>
                </a:lnTo>
                <a:lnTo>
                  <a:pt x="1103" y="2014"/>
                </a:lnTo>
                <a:lnTo>
                  <a:pt x="1127" y="2006"/>
                </a:lnTo>
                <a:lnTo>
                  <a:pt x="1152" y="1996"/>
                </a:lnTo>
                <a:lnTo>
                  <a:pt x="1176" y="1985"/>
                </a:lnTo>
                <a:lnTo>
                  <a:pt x="1200" y="1974"/>
                </a:lnTo>
                <a:lnTo>
                  <a:pt x="1225" y="1961"/>
                </a:lnTo>
                <a:lnTo>
                  <a:pt x="1248" y="1945"/>
                </a:lnTo>
                <a:lnTo>
                  <a:pt x="1270" y="1929"/>
                </a:lnTo>
                <a:lnTo>
                  <a:pt x="1291" y="1912"/>
                </a:lnTo>
                <a:lnTo>
                  <a:pt x="1313" y="1893"/>
                </a:lnTo>
                <a:lnTo>
                  <a:pt x="1334" y="1873"/>
                </a:lnTo>
                <a:lnTo>
                  <a:pt x="1334" y="1873"/>
                </a:lnTo>
                <a:lnTo>
                  <a:pt x="1322" y="1874"/>
                </a:lnTo>
                <a:lnTo>
                  <a:pt x="1310" y="1874"/>
                </a:lnTo>
                <a:lnTo>
                  <a:pt x="1299" y="1874"/>
                </a:lnTo>
                <a:lnTo>
                  <a:pt x="1288" y="1873"/>
                </a:lnTo>
                <a:lnTo>
                  <a:pt x="1267" y="1870"/>
                </a:lnTo>
                <a:lnTo>
                  <a:pt x="1248" y="1863"/>
                </a:lnTo>
                <a:lnTo>
                  <a:pt x="1232" y="1855"/>
                </a:lnTo>
                <a:lnTo>
                  <a:pt x="1217" y="1844"/>
                </a:lnTo>
                <a:lnTo>
                  <a:pt x="1210" y="1838"/>
                </a:lnTo>
                <a:lnTo>
                  <a:pt x="1205" y="1832"/>
                </a:lnTo>
                <a:lnTo>
                  <a:pt x="1200" y="1826"/>
                </a:lnTo>
                <a:lnTo>
                  <a:pt x="1195" y="1818"/>
                </a:lnTo>
                <a:lnTo>
                  <a:pt x="1193" y="1811"/>
                </a:lnTo>
                <a:lnTo>
                  <a:pt x="1190" y="1804"/>
                </a:lnTo>
                <a:lnTo>
                  <a:pt x="1189" y="1797"/>
                </a:lnTo>
                <a:lnTo>
                  <a:pt x="1188" y="1789"/>
                </a:lnTo>
                <a:lnTo>
                  <a:pt x="1189" y="1781"/>
                </a:lnTo>
                <a:lnTo>
                  <a:pt x="1190" y="1773"/>
                </a:lnTo>
                <a:lnTo>
                  <a:pt x="1193" y="1765"/>
                </a:lnTo>
                <a:lnTo>
                  <a:pt x="1197" y="1758"/>
                </a:lnTo>
                <a:lnTo>
                  <a:pt x="1201" y="1750"/>
                </a:lnTo>
                <a:lnTo>
                  <a:pt x="1208" y="1742"/>
                </a:lnTo>
                <a:lnTo>
                  <a:pt x="1215" y="1735"/>
                </a:lnTo>
                <a:lnTo>
                  <a:pt x="1223" y="1727"/>
                </a:lnTo>
                <a:lnTo>
                  <a:pt x="1233" y="1720"/>
                </a:lnTo>
                <a:lnTo>
                  <a:pt x="1244" y="1713"/>
                </a:lnTo>
                <a:lnTo>
                  <a:pt x="1256" y="1707"/>
                </a:lnTo>
                <a:lnTo>
                  <a:pt x="1271" y="1699"/>
                </a:lnTo>
                <a:lnTo>
                  <a:pt x="1271" y="1699"/>
                </a:lnTo>
                <a:lnTo>
                  <a:pt x="1245" y="1702"/>
                </a:lnTo>
                <a:lnTo>
                  <a:pt x="1221" y="1702"/>
                </a:lnTo>
                <a:lnTo>
                  <a:pt x="1198" y="1699"/>
                </a:lnTo>
                <a:lnTo>
                  <a:pt x="1177" y="1696"/>
                </a:lnTo>
                <a:lnTo>
                  <a:pt x="1156" y="1691"/>
                </a:lnTo>
                <a:lnTo>
                  <a:pt x="1138" y="1685"/>
                </a:lnTo>
                <a:lnTo>
                  <a:pt x="1121" y="1676"/>
                </a:lnTo>
                <a:lnTo>
                  <a:pt x="1104" y="1668"/>
                </a:lnTo>
                <a:lnTo>
                  <a:pt x="1090" y="1658"/>
                </a:lnTo>
                <a:lnTo>
                  <a:pt x="1076" y="1648"/>
                </a:lnTo>
                <a:lnTo>
                  <a:pt x="1064" y="1637"/>
                </a:lnTo>
                <a:lnTo>
                  <a:pt x="1053" y="1625"/>
                </a:lnTo>
                <a:lnTo>
                  <a:pt x="1043" y="1613"/>
                </a:lnTo>
                <a:lnTo>
                  <a:pt x="1035" y="1601"/>
                </a:lnTo>
                <a:lnTo>
                  <a:pt x="1026" y="1589"/>
                </a:lnTo>
                <a:lnTo>
                  <a:pt x="1020" y="1578"/>
                </a:lnTo>
                <a:lnTo>
                  <a:pt x="1020" y="1578"/>
                </a:lnTo>
                <a:lnTo>
                  <a:pt x="1032" y="1565"/>
                </a:lnTo>
                <a:lnTo>
                  <a:pt x="1046" y="1554"/>
                </a:lnTo>
                <a:lnTo>
                  <a:pt x="1060" y="1546"/>
                </a:lnTo>
                <a:lnTo>
                  <a:pt x="1076" y="1539"/>
                </a:lnTo>
                <a:lnTo>
                  <a:pt x="1093" y="1533"/>
                </a:lnTo>
                <a:lnTo>
                  <a:pt x="1113" y="1528"/>
                </a:lnTo>
                <a:lnTo>
                  <a:pt x="1135" y="1524"/>
                </a:lnTo>
                <a:lnTo>
                  <a:pt x="1159" y="1522"/>
                </a:lnTo>
                <a:lnTo>
                  <a:pt x="1159" y="1522"/>
                </a:lnTo>
                <a:lnTo>
                  <a:pt x="1132" y="1514"/>
                </a:lnTo>
                <a:lnTo>
                  <a:pt x="1107" y="1507"/>
                </a:lnTo>
                <a:lnTo>
                  <a:pt x="1083" y="1497"/>
                </a:lnTo>
                <a:lnTo>
                  <a:pt x="1062" y="1488"/>
                </a:lnTo>
                <a:lnTo>
                  <a:pt x="1042" y="1478"/>
                </a:lnTo>
                <a:lnTo>
                  <a:pt x="1025" y="1466"/>
                </a:lnTo>
                <a:lnTo>
                  <a:pt x="1009" y="1455"/>
                </a:lnTo>
                <a:lnTo>
                  <a:pt x="995" y="1441"/>
                </a:lnTo>
                <a:lnTo>
                  <a:pt x="982" y="1428"/>
                </a:lnTo>
                <a:lnTo>
                  <a:pt x="972" y="1415"/>
                </a:lnTo>
                <a:lnTo>
                  <a:pt x="962" y="1400"/>
                </a:lnTo>
                <a:lnTo>
                  <a:pt x="953" y="1384"/>
                </a:lnTo>
                <a:lnTo>
                  <a:pt x="946" y="1370"/>
                </a:lnTo>
                <a:lnTo>
                  <a:pt x="940" y="1353"/>
                </a:lnTo>
                <a:lnTo>
                  <a:pt x="935" y="1337"/>
                </a:lnTo>
                <a:lnTo>
                  <a:pt x="931" y="1320"/>
                </a:lnTo>
                <a:lnTo>
                  <a:pt x="931" y="1320"/>
                </a:lnTo>
                <a:lnTo>
                  <a:pt x="965" y="1312"/>
                </a:lnTo>
                <a:lnTo>
                  <a:pt x="1000" y="1308"/>
                </a:lnTo>
                <a:lnTo>
                  <a:pt x="1031" y="1304"/>
                </a:lnTo>
                <a:lnTo>
                  <a:pt x="1045" y="1304"/>
                </a:lnTo>
                <a:lnTo>
                  <a:pt x="1057" y="1305"/>
                </a:lnTo>
                <a:lnTo>
                  <a:pt x="1057" y="1305"/>
                </a:lnTo>
                <a:lnTo>
                  <a:pt x="1032" y="1292"/>
                </a:lnTo>
                <a:lnTo>
                  <a:pt x="1010" y="1277"/>
                </a:lnTo>
                <a:lnTo>
                  <a:pt x="990" y="1263"/>
                </a:lnTo>
                <a:lnTo>
                  <a:pt x="972" y="1247"/>
                </a:lnTo>
                <a:lnTo>
                  <a:pt x="956" y="1231"/>
                </a:lnTo>
                <a:lnTo>
                  <a:pt x="941" y="1214"/>
                </a:lnTo>
                <a:lnTo>
                  <a:pt x="928" y="1197"/>
                </a:lnTo>
                <a:lnTo>
                  <a:pt x="917" y="1181"/>
                </a:lnTo>
                <a:lnTo>
                  <a:pt x="907" y="1164"/>
                </a:lnTo>
                <a:lnTo>
                  <a:pt x="900" y="1147"/>
                </a:lnTo>
                <a:lnTo>
                  <a:pt x="894" y="1130"/>
                </a:lnTo>
                <a:lnTo>
                  <a:pt x="889" y="1113"/>
                </a:lnTo>
                <a:lnTo>
                  <a:pt x="885" y="1096"/>
                </a:lnTo>
                <a:lnTo>
                  <a:pt x="883" y="1080"/>
                </a:lnTo>
                <a:lnTo>
                  <a:pt x="883" y="1064"/>
                </a:lnTo>
                <a:lnTo>
                  <a:pt x="883" y="1050"/>
                </a:lnTo>
                <a:lnTo>
                  <a:pt x="883" y="1050"/>
                </a:lnTo>
                <a:lnTo>
                  <a:pt x="969" y="1083"/>
                </a:lnTo>
                <a:lnTo>
                  <a:pt x="1048" y="1113"/>
                </a:lnTo>
                <a:lnTo>
                  <a:pt x="1120" y="1143"/>
                </a:lnTo>
                <a:lnTo>
                  <a:pt x="1186" y="1171"/>
                </a:lnTo>
                <a:lnTo>
                  <a:pt x="1246" y="1199"/>
                </a:lnTo>
                <a:lnTo>
                  <a:pt x="1302" y="1226"/>
                </a:lnTo>
                <a:lnTo>
                  <a:pt x="1355" y="1253"/>
                </a:lnTo>
                <a:lnTo>
                  <a:pt x="1405" y="1278"/>
                </a:lnTo>
                <a:lnTo>
                  <a:pt x="1405" y="1278"/>
                </a:lnTo>
                <a:lnTo>
                  <a:pt x="1422" y="1289"/>
                </a:lnTo>
                <a:lnTo>
                  <a:pt x="1440" y="1300"/>
                </a:lnTo>
                <a:lnTo>
                  <a:pt x="1458" y="1314"/>
                </a:lnTo>
                <a:lnTo>
                  <a:pt x="1476" y="1329"/>
                </a:lnTo>
                <a:lnTo>
                  <a:pt x="1516" y="1364"/>
                </a:lnTo>
                <a:lnTo>
                  <a:pt x="1558" y="1402"/>
                </a:lnTo>
                <a:lnTo>
                  <a:pt x="1558" y="1402"/>
                </a:lnTo>
                <a:lnTo>
                  <a:pt x="1587" y="1329"/>
                </a:lnTo>
                <a:lnTo>
                  <a:pt x="1602" y="1294"/>
                </a:lnTo>
                <a:lnTo>
                  <a:pt x="1617" y="1258"/>
                </a:lnTo>
                <a:lnTo>
                  <a:pt x="1633" y="1222"/>
                </a:lnTo>
                <a:lnTo>
                  <a:pt x="1650" y="1188"/>
                </a:lnTo>
                <a:lnTo>
                  <a:pt x="1669" y="1154"/>
                </a:lnTo>
                <a:lnTo>
                  <a:pt x="1687" y="1121"/>
                </a:lnTo>
                <a:lnTo>
                  <a:pt x="1706" y="1090"/>
                </a:lnTo>
                <a:lnTo>
                  <a:pt x="1727" y="1059"/>
                </a:lnTo>
                <a:lnTo>
                  <a:pt x="1749" y="1030"/>
                </a:lnTo>
                <a:lnTo>
                  <a:pt x="1772" y="1002"/>
                </a:lnTo>
                <a:lnTo>
                  <a:pt x="1796" y="977"/>
                </a:lnTo>
                <a:lnTo>
                  <a:pt x="1821" y="954"/>
                </a:lnTo>
                <a:lnTo>
                  <a:pt x="1847" y="932"/>
                </a:lnTo>
                <a:lnTo>
                  <a:pt x="1877" y="911"/>
                </a:lnTo>
                <a:lnTo>
                  <a:pt x="1877" y="911"/>
                </a:lnTo>
                <a:lnTo>
                  <a:pt x="1875" y="920"/>
                </a:lnTo>
                <a:lnTo>
                  <a:pt x="1873" y="928"/>
                </a:lnTo>
                <a:lnTo>
                  <a:pt x="1869" y="937"/>
                </a:lnTo>
                <a:lnTo>
                  <a:pt x="1866" y="944"/>
                </a:lnTo>
                <a:lnTo>
                  <a:pt x="1857" y="958"/>
                </a:lnTo>
                <a:lnTo>
                  <a:pt x="1846" y="972"/>
                </a:lnTo>
                <a:lnTo>
                  <a:pt x="1846" y="972"/>
                </a:lnTo>
                <a:lnTo>
                  <a:pt x="1863" y="957"/>
                </a:lnTo>
                <a:lnTo>
                  <a:pt x="1881" y="944"/>
                </a:lnTo>
                <a:lnTo>
                  <a:pt x="1900" y="933"/>
                </a:lnTo>
                <a:lnTo>
                  <a:pt x="1920" y="922"/>
                </a:lnTo>
                <a:lnTo>
                  <a:pt x="1940" y="913"/>
                </a:lnTo>
                <a:lnTo>
                  <a:pt x="1962" y="906"/>
                </a:lnTo>
                <a:lnTo>
                  <a:pt x="1982" y="900"/>
                </a:lnTo>
                <a:lnTo>
                  <a:pt x="2004" y="896"/>
                </a:lnTo>
                <a:lnTo>
                  <a:pt x="2004" y="896"/>
                </a:lnTo>
                <a:lnTo>
                  <a:pt x="2003" y="905"/>
                </a:lnTo>
                <a:lnTo>
                  <a:pt x="1999" y="912"/>
                </a:lnTo>
                <a:lnTo>
                  <a:pt x="1996" y="920"/>
                </a:lnTo>
                <a:lnTo>
                  <a:pt x="1991" y="926"/>
                </a:lnTo>
                <a:lnTo>
                  <a:pt x="1985" y="932"/>
                </a:lnTo>
                <a:lnTo>
                  <a:pt x="1978" y="938"/>
                </a:lnTo>
                <a:lnTo>
                  <a:pt x="1963" y="949"/>
                </a:lnTo>
                <a:lnTo>
                  <a:pt x="1946" y="958"/>
                </a:lnTo>
                <a:lnTo>
                  <a:pt x="1929" y="966"/>
                </a:lnTo>
                <a:lnTo>
                  <a:pt x="1897" y="979"/>
                </a:lnTo>
                <a:lnTo>
                  <a:pt x="1897" y="979"/>
                </a:lnTo>
                <a:lnTo>
                  <a:pt x="1939" y="963"/>
                </a:lnTo>
                <a:lnTo>
                  <a:pt x="1968" y="952"/>
                </a:lnTo>
                <a:lnTo>
                  <a:pt x="2001" y="941"/>
                </a:lnTo>
                <a:lnTo>
                  <a:pt x="2032" y="933"/>
                </a:lnTo>
                <a:lnTo>
                  <a:pt x="2048" y="930"/>
                </a:lnTo>
                <a:lnTo>
                  <a:pt x="2061" y="929"/>
                </a:lnTo>
                <a:lnTo>
                  <a:pt x="2072" y="929"/>
                </a:lnTo>
                <a:lnTo>
                  <a:pt x="2083" y="930"/>
                </a:lnTo>
                <a:lnTo>
                  <a:pt x="2087" y="933"/>
                </a:lnTo>
                <a:lnTo>
                  <a:pt x="2091" y="934"/>
                </a:lnTo>
                <a:lnTo>
                  <a:pt x="2093" y="938"/>
                </a:lnTo>
                <a:lnTo>
                  <a:pt x="2094" y="940"/>
                </a:lnTo>
                <a:lnTo>
                  <a:pt x="2094" y="940"/>
                </a:lnTo>
                <a:lnTo>
                  <a:pt x="2097" y="945"/>
                </a:lnTo>
                <a:lnTo>
                  <a:pt x="2097" y="949"/>
                </a:lnTo>
                <a:lnTo>
                  <a:pt x="2097" y="952"/>
                </a:lnTo>
                <a:lnTo>
                  <a:pt x="2096" y="956"/>
                </a:lnTo>
                <a:lnTo>
                  <a:pt x="2092" y="963"/>
                </a:lnTo>
                <a:lnTo>
                  <a:pt x="2086" y="969"/>
                </a:lnTo>
                <a:lnTo>
                  <a:pt x="2079" y="975"/>
                </a:lnTo>
                <a:lnTo>
                  <a:pt x="2069" y="980"/>
                </a:lnTo>
                <a:lnTo>
                  <a:pt x="2059" y="985"/>
                </a:lnTo>
                <a:lnTo>
                  <a:pt x="2047" y="990"/>
                </a:lnTo>
                <a:lnTo>
                  <a:pt x="2023" y="999"/>
                </a:lnTo>
                <a:lnTo>
                  <a:pt x="2001" y="1005"/>
                </a:lnTo>
                <a:lnTo>
                  <a:pt x="1981" y="1010"/>
                </a:lnTo>
                <a:lnTo>
                  <a:pt x="1969" y="1012"/>
                </a:lnTo>
                <a:lnTo>
                  <a:pt x="1969" y="1012"/>
                </a:lnTo>
                <a:lnTo>
                  <a:pt x="1945" y="1020"/>
                </a:lnTo>
                <a:lnTo>
                  <a:pt x="1922" y="1030"/>
                </a:lnTo>
                <a:lnTo>
                  <a:pt x="1922" y="1030"/>
                </a:lnTo>
                <a:lnTo>
                  <a:pt x="1940" y="1029"/>
                </a:lnTo>
                <a:lnTo>
                  <a:pt x="1958" y="1029"/>
                </a:lnTo>
                <a:lnTo>
                  <a:pt x="1975" y="1029"/>
                </a:lnTo>
                <a:lnTo>
                  <a:pt x="1993" y="1031"/>
                </a:lnTo>
                <a:lnTo>
                  <a:pt x="2010" y="1034"/>
                </a:lnTo>
                <a:lnTo>
                  <a:pt x="2029" y="1038"/>
                </a:lnTo>
                <a:lnTo>
                  <a:pt x="2046" y="1041"/>
                </a:lnTo>
                <a:lnTo>
                  <a:pt x="2063" y="1047"/>
                </a:lnTo>
                <a:lnTo>
                  <a:pt x="2080" y="1053"/>
                </a:lnTo>
                <a:lnTo>
                  <a:pt x="2096" y="1059"/>
                </a:lnTo>
                <a:lnTo>
                  <a:pt x="2113" y="1068"/>
                </a:lnTo>
                <a:lnTo>
                  <a:pt x="2128" y="1076"/>
                </a:lnTo>
                <a:lnTo>
                  <a:pt x="2144" y="1085"/>
                </a:lnTo>
                <a:lnTo>
                  <a:pt x="2159" y="1096"/>
                </a:lnTo>
                <a:lnTo>
                  <a:pt x="2175" y="1106"/>
                </a:lnTo>
                <a:lnTo>
                  <a:pt x="2189" y="1118"/>
                </a:lnTo>
                <a:lnTo>
                  <a:pt x="2204" y="1130"/>
                </a:lnTo>
                <a:lnTo>
                  <a:pt x="2217" y="1142"/>
                </a:lnTo>
                <a:lnTo>
                  <a:pt x="2243" y="1169"/>
                </a:lnTo>
                <a:lnTo>
                  <a:pt x="2267" y="1198"/>
                </a:lnTo>
                <a:lnTo>
                  <a:pt x="2289" y="1228"/>
                </a:lnTo>
                <a:lnTo>
                  <a:pt x="2300" y="1244"/>
                </a:lnTo>
                <a:lnTo>
                  <a:pt x="2308" y="1261"/>
                </a:lnTo>
                <a:lnTo>
                  <a:pt x="2318" y="1278"/>
                </a:lnTo>
                <a:lnTo>
                  <a:pt x="2327" y="1295"/>
                </a:lnTo>
                <a:lnTo>
                  <a:pt x="2334" y="1312"/>
                </a:lnTo>
                <a:lnTo>
                  <a:pt x="2340" y="1331"/>
                </a:lnTo>
                <a:lnTo>
                  <a:pt x="2347" y="1349"/>
                </a:lnTo>
                <a:lnTo>
                  <a:pt x="2352" y="1367"/>
                </a:lnTo>
                <a:lnTo>
                  <a:pt x="2352" y="1367"/>
                </a:lnTo>
                <a:lnTo>
                  <a:pt x="2363" y="1413"/>
                </a:lnTo>
                <a:lnTo>
                  <a:pt x="2363" y="1413"/>
                </a:lnTo>
                <a:lnTo>
                  <a:pt x="2378" y="1418"/>
                </a:lnTo>
                <a:lnTo>
                  <a:pt x="2392" y="1421"/>
                </a:lnTo>
                <a:lnTo>
                  <a:pt x="2408" y="1423"/>
                </a:lnTo>
                <a:lnTo>
                  <a:pt x="2425" y="1424"/>
                </a:lnTo>
                <a:lnTo>
                  <a:pt x="2442" y="1424"/>
                </a:lnTo>
                <a:lnTo>
                  <a:pt x="2459" y="1423"/>
                </a:lnTo>
                <a:lnTo>
                  <a:pt x="2495" y="1419"/>
                </a:lnTo>
                <a:lnTo>
                  <a:pt x="2527" y="1413"/>
                </a:lnTo>
                <a:lnTo>
                  <a:pt x="2558" y="1406"/>
                </a:lnTo>
                <a:lnTo>
                  <a:pt x="2583" y="1396"/>
                </a:lnTo>
                <a:lnTo>
                  <a:pt x="2594" y="1391"/>
                </a:lnTo>
                <a:lnTo>
                  <a:pt x="2603" y="1387"/>
                </a:lnTo>
                <a:lnTo>
                  <a:pt x="2603" y="1387"/>
                </a:lnTo>
                <a:lnTo>
                  <a:pt x="2597" y="1400"/>
                </a:lnTo>
                <a:lnTo>
                  <a:pt x="2589" y="1412"/>
                </a:lnTo>
                <a:lnTo>
                  <a:pt x="2581" y="1424"/>
                </a:lnTo>
                <a:lnTo>
                  <a:pt x="2571" y="1436"/>
                </a:lnTo>
                <a:lnTo>
                  <a:pt x="2561" y="1447"/>
                </a:lnTo>
                <a:lnTo>
                  <a:pt x="2549" y="1457"/>
                </a:lnTo>
                <a:lnTo>
                  <a:pt x="2537" y="1467"/>
                </a:lnTo>
                <a:lnTo>
                  <a:pt x="2524" y="1475"/>
                </a:lnTo>
                <a:lnTo>
                  <a:pt x="2509" y="1484"/>
                </a:lnTo>
                <a:lnTo>
                  <a:pt x="2493" y="1491"/>
                </a:lnTo>
                <a:lnTo>
                  <a:pt x="2478" y="1499"/>
                </a:lnTo>
                <a:lnTo>
                  <a:pt x="2460" y="1505"/>
                </a:lnTo>
                <a:lnTo>
                  <a:pt x="2442" y="1509"/>
                </a:lnTo>
                <a:lnTo>
                  <a:pt x="2423" y="1513"/>
                </a:lnTo>
                <a:lnTo>
                  <a:pt x="2402" y="1517"/>
                </a:lnTo>
                <a:lnTo>
                  <a:pt x="2381" y="1519"/>
                </a:lnTo>
                <a:lnTo>
                  <a:pt x="2381" y="1519"/>
                </a:lnTo>
                <a:lnTo>
                  <a:pt x="2405" y="1527"/>
                </a:lnTo>
                <a:lnTo>
                  <a:pt x="2430" y="1534"/>
                </a:lnTo>
                <a:lnTo>
                  <a:pt x="2459" y="1540"/>
                </a:lnTo>
                <a:lnTo>
                  <a:pt x="2491" y="1544"/>
                </a:lnTo>
                <a:lnTo>
                  <a:pt x="2523" y="1546"/>
                </a:lnTo>
                <a:lnTo>
                  <a:pt x="2553" y="1547"/>
                </a:lnTo>
                <a:lnTo>
                  <a:pt x="2583" y="1546"/>
                </a:lnTo>
                <a:lnTo>
                  <a:pt x="2611" y="1542"/>
                </a:lnTo>
                <a:lnTo>
                  <a:pt x="2611" y="1542"/>
                </a:lnTo>
                <a:lnTo>
                  <a:pt x="2593" y="1561"/>
                </a:lnTo>
                <a:lnTo>
                  <a:pt x="2572" y="1578"/>
                </a:lnTo>
                <a:lnTo>
                  <a:pt x="2560" y="1585"/>
                </a:lnTo>
                <a:lnTo>
                  <a:pt x="2548" y="1592"/>
                </a:lnTo>
                <a:lnTo>
                  <a:pt x="2535" y="1599"/>
                </a:lnTo>
                <a:lnTo>
                  <a:pt x="2520" y="1607"/>
                </a:lnTo>
                <a:lnTo>
                  <a:pt x="2504" y="1613"/>
                </a:lnTo>
                <a:lnTo>
                  <a:pt x="2488" y="1618"/>
                </a:lnTo>
                <a:lnTo>
                  <a:pt x="2471" y="1623"/>
                </a:lnTo>
                <a:lnTo>
                  <a:pt x="2453" y="1626"/>
                </a:lnTo>
                <a:lnTo>
                  <a:pt x="2434" y="1630"/>
                </a:lnTo>
                <a:lnTo>
                  <a:pt x="2413" y="1632"/>
                </a:lnTo>
                <a:lnTo>
                  <a:pt x="2392" y="1634"/>
                </a:lnTo>
                <a:lnTo>
                  <a:pt x="2369" y="1634"/>
                </a:lnTo>
                <a:lnTo>
                  <a:pt x="2369" y="1634"/>
                </a:lnTo>
                <a:close/>
              </a:path>
            </a:pathLst>
          </a:custGeom>
          <a:solidFill>
            <a:srgbClr val="2980B9">
              <a:alpha val="75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41"/>
          <p:cNvSpPr>
            <a:spLocks noEditPoints="1"/>
          </p:cNvSpPr>
          <p:nvPr/>
        </p:nvSpPr>
        <p:spPr bwMode="auto">
          <a:xfrm>
            <a:off x="3267765" y="1864748"/>
            <a:ext cx="2066356" cy="2066356"/>
          </a:xfrm>
          <a:custGeom>
            <a:avLst/>
            <a:gdLst>
              <a:gd name="T0" fmla="*/ 1353 w 3193"/>
              <a:gd name="T1" fmla="*/ 18 h 3193"/>
              <a:gd name="T2" fmla="*/ 1047 w 3193"/>
              <a:gd name="T3" fmla="*/ 97 h 3193"/>
              <a:gd name="T4" fmla="*/ 769 w 3193"/>
              <a:gd name="T5" fmla="*/ 231 h 3193"/>
              <a:gd name="T6" fmla="*/ 523 w 3193"/>
              <a:gd name="T7" fmla="*/ 415 h 3193"/>
              <a:gd name="T8" fmla="*/ 318 w 3193"/>
              <a:gd name="T9" fmla="*/ 641 h 3193"/>
              <a:gd name="T10" fmla="*/ 157 w 3193"/>
              <a:gd name="T11" fmla="*/ 905 h 3193"/>
              <a:gd name="T12" fmla="*/ 50 w 3193"/>
              <a:gd name="T13" fmla="*/ 1198 h 3193"/>
              <a:gd name="T14" fmla="*/ 2 w 3193"/>
              <a:gd name="T15" fmla="*/ 1514 h 3193"/>
              <a:gd name="T16" fmla="*/ 13 w 3193"/>
              <a:gd name="T17" fmla="*/ 1800 h 3193"/>
              <a:gd name="T18" fmla="*/ 84 w 3193"/>
              <a:gd name="T19" fmla="*/ 2108 h 3193"/>
              <a:gd name="T20" fmla="*/ 212 w 3193"/>
              <a:gd name="T21" fmla="*/ 2391 h 3193"/>
              <a:gd name="T22" fmla="*/ 389 w 3193"/>
              <a:gd name="T23" fmla="*/ 2641 h 3193"/>
              <a:gd name="T24" fmla="*/ 611 w 3193"/>
              <a:gd name="T25" fmla="*/ 2852 h 3193"/>
              <a:gd name="T26" fmla="*/ 870 w 3193"/>
              <a:gd name="T27" fmla="*/ 3018 h 3193"/>
              <a:gd name="T28" fmla="*/ 1159 w 3193"/>
              <a:gd name="T29" fmla="*/ 3132 h 3193"/>
              <a:gd name="T30" fmla="*/ 1473 w 3193"/>
              <a:gd name="T31" fmla="*/ 3188 h 3193"/>
              <a:gd name="T32" fmla="*/ 1759 w 3193"/>
              <a:gd name="T33" fmla="*/ 3184 h 3193"/>
              <a:gd name="T34" fmla="*/ 2072 w 3193"/>
              <a:gd name="T35" fmla="*/ 3121 h 3193"/>
              <a:gd name="T36" fmla="*/ 2358 w 3193"/>
              <a:gd name="T37" fmla="*/ 3000 h 3193"/>
              <a:gd name="T38" fmla="*/ 2612 w 3193"/>
              <a:gd name="T39" fmla="*/ 2828 h 3193"/>
              <a:gd name="T40" fmla="*/ 2828 w 3193"/>
              <a:gd name="T41" fmla="*/ 2612 h 3193"/>
              <a:gd name="T42" fmla="*/ 3000 w 3193"/>
              <a:gd name="T43" fmla="*/ 2357 h 3193"/>
              <a:gd name="T44" fmla="*/ 3121 w 3193"/>
              <a:gd name="T45" fmla="*/ 2071 h 3193"/>
              <a:gd name="T46" fmla="*/ 3185 w 3193"/>
              <a:gd name="T47" fmla="*/ 1760 h 3193"/>
              <a:gd name="T48" fmla="*/ 3188 w 3193"/>
              <a:gd name="T49" fmla="*/ 1474 h 3193"/>
              <a:gd name="T50" fmla="*/ 3132 w 3193"/>
              <a:gd name="T51" fmla="*/ 1159 h 3193"/>
              <a:gd name="T52" fmla="*/ 3018 w 3193"/>
              <a:gd name="T53" fmla="*/ 870 h 3193"/>
              <a:gd name="T54" fmla="*/ 2853 w 3193"/>
              <a:gd name="T55" fmla="*/ 611 h 3193"/>
              <a:gd name="T56" fmla="*/ 2641 w 3193"/>
              <a:gd name="T57" fmla="*/ 389 h 3193"/>
              <a:gd name="T58" fmla="*/ 2390 w 3193"/>
              <a:gd name="T59" fmla="*/ 212 h 3193"/>
              <a:gd name="T60" fmla="*/ 2108 w 3193"/>
              <a:gd name="T61" fmla="*/ 84 h 3193"/>
              <a:gd name="T62" fmla="*/ 1799 w 3193"/>
              <a:gd name="T63" fmla="*/ 13 h 3193"/>
              <a:gd name="T64" fmla="*/ 1047 w 3193"/>
              <a:gd name="T65" fmla="*/ 2137 h 3193"/>
              <a:gd name="T66" fmla="*/ 925 w 3193"/>
              <a:gd name="T67" fmla="*/ 2115 h 3193"/>
              <a:gd name="T68" fmla="*/ 808 w 3193"/>
              <a:gd name="T69" fmla="*/ 2043 h 3193"/>
              <a:gd name="T70" fmla="*/ 726 w 3193"/>
              <a:gd name="T71" fmla="*/ 1934 h 3193"/>
              <a:gd name="T72" fmla="*/ 691 w 3193"/>
              <a:gd name="T73" fmla="*/ 1797 h 3193"/>
              <a:gd name="T74" fmla="*/ 714 w 3193"/>
              <a:gd name="T75" fmla="*/ 1652 h 3193"/>
              <a:gd name="T76" fmla="*/ 872 w 3193"/>
              <a:gd name="T77" fmla="*/ 1466 h 3193"/>
              <a:gd name="T78" fmla="*/ 988 w 3193"/>
              <a:gd name="T79" fmla="*/ 1385 h 3193"/>
              <a:gd name="T80" fmla="*/ 1039 w 3193"/>
              <a:gd name="T81" fmla="*/ 1241 h 3193"/>
              <a:gd name="T82" fmla="*/ 1190 w 3193"/>
              <a:gd name="T83" fmla="*/ 1159 h 3193"/>
              <a:gd name="T84" fmla="*/ 1327 w 3193"/>
              <a:gd name="T85" fmla="*/ 1190 h 3193"/>
              <a:gd name="T86" fmla="*/ 1434 w 3193"/>
              <a:gd name="T87" fmla="*/ 1072 h 3193"/>
              <a:gd name="T88" fmla="*/ 1563 w 3193"/>
              <a:gd name="T89" fmla="*/ 954 h 3193"/>
              <a:gd name="T90" fmla="*/ 1704 w 3193"/>
              <a:gd name="T91" fmla="*/ 912 h 3193"/>
              <a:gd name="T92" fmla="*/ 1878 w 3193"/>
              <a:gd name="T93" fmla="*/ 918 h 3193"/>
              <a:gd name="T94" fmla="*/ 2047 w 3193"/>
              <a:gd name="T95" fmla="*/ 996 h 3193"/>
              <a:gd name="T96" fmla="*/ 2159 w 3193"/>
              <a:gd name="T97" fmla="*/ 1131 h 3193"/>
              <a:gd name="T98" fmla="*/ 2214 w 3193"/>
              <a:gd name="T99" fmla="*/ 1303 h 3193"/>
              <a:gd name="T100" fmla="*/ 2250 w 3193"/>
              <a:gd name="T101" fmla="*/ 1434 h 3193"/>
              <a:gd name="T102" fmla="*/ 2441 w 3193"/>
              <a:gd name="T103" fmla="*/ 1574 h 3193"/>
              <a:gd name="T104" fmla="*/ 2505 w 3193"/>
              <a:gd name="T105" fmla="*/ 1778 h 3193"/>
              <a:gd name="T106" fmla="*/ 2477 w 3193"/>
              <a:gd name="T107" fmla="*/ 1918 h 3193"/>
              <a:gd name="T108" fmla="*/ 2400 w 3193"/>
              <a:gd name="T109" fmla="*/ 2033 h 3193"/>
              <a:gd name="T110" fmla="*/ 2287 w 3193"/>
              <a:gd name="T111" fmla="*/ 2109 h 3193"/>
              <a:gd name="T112" fmla="*/ 2148 w 3193"/>
              <a:gd name="T113" fmla="*/ 2137 h 3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93" h="3193">
                <a:moveTo>
                  <a:pt x="1596" y="0"/>
                </a:moveTo>
                <a:lnTo>
                  <a:pt x="1596" y="0"/>
                </a:lnTo>
                <a:lnTo>
                  <a:pt x="1555" y="1"/>
                </a:lnTo>
                <a:lnTo>
                  <a:pt x="1515" y="2"/>
                </a:lnTo>
                <a:lnTo>
                  <a:pt x="1473" y="5"/>
                </a:lnTo>
                <a:lnTo>
                  <a:pt x="1433" y="8"/>
                </a:lnTo>
                <a:lnTo>
                  <a:pt x="1393" y="13"/>
                </a:lnTo>
                <a:lnTo>
                  <a:pt x="1353" y="18"/>
                </a:lnTo>
                <a:lnTo>
                  <a:pt x="1314" y="25"/>
                </a:lnTo>
                <a:lnTo>
                  <a:pt x="1275" y="33"/>
                </a:lnTo>
                <a:lnTo>
                  <a:pt x="1236" y="41"/>
                </a:lnTo>
                <a:lnTo>
                  <a:pt x="1197" y="51"/>
                </a:lnTo>
                <a:lnTo>
                  <a:pt x="1159" y="61"/>
                </a:lnTo>
                <a:lnTo>
                  <a:pt x="1122" y="72"/>
                </a:lnTo>
                <a:lnTo>
                  <a:pt x="1084" y="84"/>
                </a:lnTo>
                <a:lnTo>
                  <a:pt x="1047" y="97"/>
                </a:lnTo>
                <a:lnTo>
                  <a:pt x="1011" y="111"/>
                </a:lnTo>
                <a:lnTo>
                  <a:pt x="976" y="125"/>
                </a:lnTo>
                <a:lnTo>
                  <a:pt x="939" y="141"/>
                </a:lnTo>
                <a:lnTo>
                  <a:pt x="904" y="158"/>
                </a:lnTo>
                <a:lnTo>
                  <a:pt x="870" y="175"/>
                </a:lnTo>
                <a:lnTo>
                  <a:pt x="836" y="193"/>
                </a:lnTo>
                <a:lnTo>
                  <a:pt x="802" y="212"/>
                </a:lnTo>
                <a:lnTo>
                  <a:pt x="769" y="231"/>
                </a:lnTo>
                <a:lnTo>
                  <a:pt x="736" y="252"/>
                </a:lnTo>
                <a:lnTo>
                  <a:pt x="704" y="272"/>
                </a:lnTo>
                <a:lnTo>
                  <a:pt x="673" y="294"/>
                </a:lnTo>
                <a:lnTo>
                  <a:pt x="641" y="317"/>
                </a:lnTo>
                <a:lnTo>
                  <a:pt x="611" y="341"/>
                </a:lnTo>
                <a:lnTo>
                  <a:pt x="581" y="365"/>
                </a:lnTo>
                <a:lnTo>
                  <a:pt x="552" y="389"/>
                </a:lnTo>
                <a:lnTo>
                  <a:pt x="523" y="415"/>
                </a:lnTo>
                <a:lnTo>
                  <a:pt x="495" y="441"/>
                </a:lnTo>
                <a:lnTo>
                  <a:pt x="467" y="468"/>
                </a:lnTo>
                <a:lnTo>
                  <a:pt x="440" y="495"/>
                </a:lnTo>
                <a:lnTo>
                  <a:pt x="415" y="523"/>
                </a:lnTo>
                <a:lnTo>
                  <a:pt x="389" y="552"/>
                </a:lnTo>
                <a:lnTo>
                  <a:pt x="365" y="581"/>
                </a:lnTo>
                <a:lnTo>
                  <a:pt x="341" y="611"/>
                </a:lnTo>
                <a:lnTo>
                  <a:pt x="318" y="641"/>
                </a:lnTo>
                <a:lnTo>
                  <a:pt x="294" y="673"/>
                </a:lnTo>
                <a:lnTo>
                  <a:pt x="272" y="704"/>
                </a:lnTo>
                <a:lnTo>
                  <a:pt x="252" y="736"/>
                </a:lnTo>
                <a:lnTo>
                  <a:pt x="231" y="769"/>
                </a:lnTo>
                <a:lnTo>
                  <a:pt x="212" y="802"/>
                </a:lnTo>
                <a:lnTo>
                  <a:pt x="192" y="836"/>
                </a:lnTo>
                <a:lnTo>
                  <a:pt x="175" y="870"/>
                </a:lnTo>
                <a:lnTo>
                  <a:pt x="157" y="905"/>
                </a:lnTo>
                <a:lnTo>
                  <a:pt x="141" y="939"/>
                </a:lnTo>
                <a:lnTo>
                  <a:pt x="125" y="975"/>
                </a:lnTo>
                <a:lnTo>
                  <a:pt x="111" y="1011"/>
                </a:lnTo>
                <a:lnTo>
                  <a:pt x="97" y="1047"/>
                </a:lnTo>
                <a:lnTo>
                  <a:pt x="84" y="1085"/>
                </a:lnTo>
                <a:lnTo>
                  <a:pt x="72" y="1121"/>
                </a:lnTo>
                <a:lnTo>
                  <a:pt x="61" y="1159"/>
                </a:lnTo>
                <a:lnTo>
                  <a:pt x="50" y="1198"/>
                </a:lnTo>
                <a:lnTo>
                  <a:pt x="41" y="1236"/>
                </a:lnTo>
                <a:lnTo>
                  <a:pt x="33" y="1275"/>
                </a:lnTo>
                <a:lnTo>
                  <a:pt x="26" y="1314"/>
                </a:lnTo>
                <a:lnTo>
                  <a:pt x="18" y="1354"/>
                </a:lnTo>
                <a:lnTo>
                  <a:pt x="13" y="1393"/>
                </a:lnTo>
                <a:lnTo>
                  <a:pt x="9" y="1433"/>
                </a:lnTo>
                <a:lnTo>
                  <a:pt x="5" y="1474"/>
                </a:lnTo>
                <a:lnTo>
                  <a:pt x="2" y="1514"/>
                </a:lnTo>
                <a:lnTo>
                  <a:pt x="1" y="1556"/>
                </a:lnTo>
                <a:lnTo>
                  <a:pt x="0" y="1596"/>
                </a:lnTo>
                <a:lnTo>
                  <a:pt x="0" y="1596"/>
                </a:lnTo>
                <a:lnTo>
                  <a:pt x="1" y="1637"/>
                </a:lnTo>
                <a:lnTo>
                  <a:pt x="2" y="1679"/>
                </a:lnTo>
                <a:lnTo>
                  <a:pt x="5" y="1719"/>
                </a:lnTo>
                <a:lnTo>
                  <a:pt x="9" y="1760"/>
                </a:lnTo>
                <a:lnTo>
                  <a:pt x="13" y="1800"/>
                </a:lnTo>
                <a:lnTo>
                  <a:pt x="18" y="1839"/>
                </a:lnTo>
                <a:lnTo>
                  <a:pt x="26" y="1879"/>
                </a:lnTo>
                <a:lnTo>
                  <a:pt x="33" y="1918"/>
                </a:lnTo>
                <a:lnTo>
                  <a:pt x="41" y="1957"/>
                </a:lnTo>
                <a:lnTo>
                  <a:pt x="50" y="1995"/>
                </a:lnTo>
                <a:lnTo>
                  <a:pt x="61" y="2034"/>
                </a:lnTo>
                <a:lnTo>
                  <a:pt x="72" y="2071"/>
                </a:lnTo>
                <a:lnTo>
                  <a:pt x="84" y="2108"/>
                </a:lnTo>
                <a:lnTo>
                  <a:pt x="97" y="2146"/>
                </a:lnTo>
                <a:lnTo>
                  <a:pt x="111" y="2182"/>
                </a:lnTo>
                <a:lnTo>
                  <a:pt x="125" y="2217"/>
                </a:lnTo>
                <a:lnTo>
                  <a:pt x="141" y="2254"/>
                </a:lnTo>
                <a:lnTo>
                  <a:pt x="157" y="2288"/>
                </a:lnTo>
                <a:lnTo>
                  <a:pt x="175" y="2323"/>
                </a:lnTo>
                <a:lnTo>
                  <a:pt x="192" y="2357"/>
                </a:lnTo>
                <a:lnTo>
                  <a:pt x="212" y="2391"/>
                </a:lnTo>
                <a:lnTo>
                  <a:pt x="231" y="2424"/>
                </a:lnTo>
                <a:lnTo>
                  <a:pt x="252" y="2457"/>
                </a:lnTo>
                <a:lnTo>
                  <a:pt x="272" y="2489"/>
                </a:lnTo>
                <a:lnTo>
                  <a:pt x="294" y="2520"/>
                </a:lnTo>
                <a:lnTo>
                  <a:pt x="318" y="2552"/>
                </a:lnTo>
                <a:lnTo>
                  <a:pt x="341" y="2582"/>
                </a:lnTo>
                <a:lnTo>
                  <a:pt x="365" y="2612"/>
                </a:lnTo>
                <a:lnTo>
                  <a:pt x="389" y="2641"/>
                </a:lnTo>
                <a:lnTo>
                  <a:pt x="415" y="2670"/>
                </a:lnTo>
                <a:lnTo>
                  <a:pt x="440" y="2698"/>
                </a:lnTo>
                <a:lnTo>
                  <a:pt x="467" y="2725"/>
                </a:lnTo>
                <a:lnTo>
                  <a:pt x="495" y="2751"/>
                </a:lnTo>
                <a:lnTo>
                  <a:pt x="523" y="2778"/>
                </a:lnTo>
                <a:lnTo>
                  <a:pt x="552" y="2804"/>
                </a:lnTo>
                <a:lnTo>
                  <a:pt x="581" y="2828"/>
                </a:lnTo>
                <a:lnTo>
                  <a:pt x="611" y="2852"/>
                </a:lnTo>
                <a:lnTo>
                  <a:pt x="641" y="2876"/>
                </a:lnTo>
                <a:lnTo>
                  <a:pt x="673" y="2899"/>
                </a:lnTo>
                <a:lnTo>
                  <a:pt x="704" y="2921"/>
                </a:lnTo>
                <a:lnTo>
                  <a:pt x="736" y="2941"/>
                </a:lnTo>
                <a:lnTo>
                  <a:pt x="769" y="2962"/>
                </a:lnTo>
                <a:lnTo>
                  <a:pt x="802" y="2981"/>
                </a:lnTo>
                <a:lnTo>
                  <a:pt x="836" y="3000"/>
                </a:lnTo>
                <a:lnTo>
                  <a:pt x="870" y="3018"/>
                </a:lnTo>
                <a:lnTo>
                  <a:pt x="904" y="3035"/>
                </a:lnTo>
                <a:lnTo>
                  <a:pt x="939" y="3052"/>
                </a:lnTo>
                <a:lnTo>
                  <a:pt x="976" y="3068"/>
                </a:lnTo>
                <a:lnTo>
                  <a:pt x="1011" y="3082"/>
                </a:lnTo>
                <a:lnTo>
                  <a:pt x="1047" y="3096"/>
                </a:lnTo>
                <a:lnTo>
                  <a:pt x="1084" y="3109"/>
                </a:lnTo>
                <a:lnTo>
                  <a:pt x="1122" y="3121"/>
                </a:lnTo>
                <a:lnTo>
                  <a:pt x="1159" y="3132"/>
                </a:lnTo>
                <a:lnTo>
                  <a:pt x="1197" y="3142"/>
                </a:lnTo>
                <a:lnTo>
                  <a:pt x="1236" y="3152"/>
                </a:lnTo>
                <a:lnTo>
                  <a:pt x="1275" y="3160"/>
                </a:lnTo>
                <a:lnTo>
                  <a:pt x="1314" y="3167"/>
                </a:lnTo>
                <a:lnTo>
                  <a:pt x="1353" y="3175"/>
                </a:lnTo>
                <a:lnTo>
                  <a:pt x="1393" y="3180"/>
                </a:lnTo>
                <a:lnTo>
                  <a:pt x="1433" y="3184"/>
                </a:lnTo>
                <a:lnTo>
                  <a:pt x="1473" y="3188"/>
                </a:lnTo>
                <a:lnTo>
                  <a:pt x="1515" y="3191"/>
                </a:lnTo>
                <a:lnTo>
                  <a:pt x="1555" y="3192"/>
                </a:lnTo>
                <a:lnTo>
                  <a:pt x="1596" y="3193"/>
                </a:lnTo>
                <a:lnTo>
                  <a:pt x="1596" y="3193"/>
                </a:lnTo>
                <a:lnTo>
                  <a:pt x="1637" y="3192"/>
                </a:lnTo>
                <a:lnTo>
                  <a:pt x="1679" y="3191"/>
                </a:lnTo>
                <a:lnTo>
                  <a:pt x="1719" y="3188"/>
                </a:lnTo>
                <a:lnTo>
                  <a:pt x="1759" y="3184"/>
                </a:lnTo>
                <a:lnTo>
                  <a:pt x="1799" y="3180"/>
                </a:lnTo>
                <a:lnTo>
                  <a:pt x="1839" y="3175"/>
                </a:lnTo>
                <a:lnTo>
                  <a:pt x="1879" y="3167"/>
                </a:lnTo>
                <a:lnTo>
                  <a:pt x="1918" y="3160"/>
                </a:lnTo>
                <a:lnTo>
                  <a:pt x="1957" y="3152"/>
                </a:lnTo>
                <a:lnTo>
                  <a:pt x="1995" y="3142"/>
                </a:lnTo>
                <a:lnTo>
                  <a:pt x="2034" y="3132"/>
                </a:lnTo>
                <a:lnTo>
                  <a:pt x="2072" y="3121"/>
                </a:lnTo>
                <a:lnTo>
                  <a:pt x="2108" y="3109"/>
                </a:lnTo>
                <a:lnTo>
                  <a:pt x="2145" y="3096"/>
                </a:lnTo>
                <a:lnTo>
                  <a:pt x="2181" y="3082"/>
                </a:lnTo>
                <a:lnTo>
                  <a:pt x="2218" y="3068"/>
                </a:lnTo>
                <a:lnTo>
                  <a:pt x="2253" y="3052"/>
                </a:lnTo>
                <a:lnTo>
                  <a:pt x="2288" y="3035"/>
                </a:lnTo>
                <a:lnTo>
                  <a:pt x="2323" y="3018"/>
                </a:lnTo>
                <a:lnTo>
                  <a:pt x="2358" y="3000"/>
                </a:lnTo>
                <a:lnTo>
                  <a:pt x="2390" y="2981"/>
                </a:lnTo>
                <a:lnTo>
                  <a:pt x="2424" y="2962"/>
                </a:lnTo>
                <a:lnTo>
                  <a:pt x="2457" y="2941"/>
                </a:lnTo>
                <a:lnTo>
                  <a:pt x="2489" y="2921"/>
                </a:lnTo>
                <a:lnTo>
                  <a:pt x="2521" y="2899"/>
                </a:lnTo>
                <a:lnTo>
                  <a:pt x="2551" y="2876"/>
                </a:lnTo>
                <a:lnTo>
                  <a:pt x="2581" y="2852"/>
                </a:lnTo>
                <a:lnTo>
                  <a:pt x="2612" y="2828"/>
                </a:lnTo>
                <a:lnTo>
                  <a:pt x="2641" y="2804"/>
                </a:lnTo>
                <a:lnTo>
                  <a:pt x="2670" y="2778"/>
                </a:lnTo>
                <a:lnTo>
                  <a:pt x="2698" y="2751"/>
                </a:lnTo>
                <a:lnTo>
                  <a:pt x="2725" y="2725"/>
                </a:lnTo>
                <a:lnTo>
                  <a:pt x="2752" y="2698"/>
                </a:lnTo>
                <a:lnTo>
                  <a:pt x="2778" y="2670"/>
                </a:lnTo>
                <a:lnTo>
                  <a:pt x="2804" y="2641"/>
                </a:lnTo>
                <a:lnTo>
                  <a:pt x="2828" y="2612"/>
                </a:lnTo>
                <a:lnTo>
                  <a:pt x="2853" y="2582"/>
                </a:lnTo>
                <a:lnTo>
                  <a:pt x="2876" y="2552"/>
                </a:lnTo>
                <a:lnTo>
                  <a:pt x="2898" y="2520"/>
                </a:lnTo>
                <a:lnTo>
                  <a:pt x="2920" y="2489"/>
                </a:lnTo>
                <a:lnTo>
                  <a:pt x="2941" y="2457"/>
                </a:lnTo>
                <a:lnTo>
                  <a:pt x="2962" y="2424"/>
                </a:lnTo>
                <a:lnTo>
                  <a:pt x="2982" y="2391"/>
                </a:lnTo>
                <a:lnTo>
                  <a:pt x="3000" y="2357"/>
                </a:lnTo>
                <a:lnTo>
                  <a:pt x="3018" y="2323"/>
                </a:lnTo>
                <a:lnTo>
                  <a:pt x="3035" y="2288"/>
                </a:lnTo>
                <a:lnTo>
                  <a:pt x="3052" y="2254"/>
                </a:lnTo>
                <a:lnTo>
                  <a:pt x="3067" y="2217"/>
                </a:lnTo>
                <a:lnTo>
                  <a:pt x="3083" y="2182"/>
                </a:lnTo>
                <a:lnTo>
                  <a:pt x="3096" y="2146"/>
                </a:lnTo>
                <a:lnTo>
                  <a:pt x="3109" y="2108"/>
                </a:lnTo>
                <a:lnTo>
                  <a:pt x="3121" y="2071"/>
                </a:lnTo>
                <a:lnTo>
                  <a:pt x="3132" y="2034"/>
                </a:lnTo>
                <a:lnTo>
                  <a:pt x="3142" y="1995"/>
                </a:lnTo>
                <a:lnTo>
                  <a:pt x="3152" y="1957"/>
                </a:lnTo>
                <a:lnTo>
                  <a:pt x="3160" y="1918"/>
                </a:lnTo>
                <a:lnTo>
                  <a:pt x="3168" y="1879"/>
                </a:lnTo>
                <a:lnTo>
                  <a:pt x="3174" y="1839"/>
                </a:lnTo>
                <a:lnTo>
                  <a:pt x="3180" y="1800"/>
                </a:lnTo>
                <a:lnTo>
                  <a:pt x="3185" y="1760"/>
                </a:lnTo>
                <a:lnTo>
                  <a:pt x="3188" y="1719"/>
                </a:lnTo>
                <a:lnTo>
                  <a:pt x="3191" y="1679"/>
                </a:lnTo>
                <a:lnTo>
                  <a:pt x="3192" y="1637"/>
                </a:lnTo>
                <a:lnTo>
                  <a:pt x="3193" y="1596"/>
                </a:lnTo>
                <a:lnTo>
                  <a:pt x="3193" y="1596"/>
                </a:lnTo>
                <a:lnTo>
                  <a:pt x="3192" y="1556"/>
                </a:lnTo>
                <a:lnTo>
                  <a:pt x="3191" y="1514"/>
                </a:lnTo>
                <a:lnTo>
                  <a:pt x="3188" y="1474"/>
                </a:lnTo>
                <a:lnTo>
                  <a:pt x="3185" y="1433"/>
                </a:lnTo>
                <a:lnTo>
                  <a:pt x="3180" y="1393"/>
                </a:lnTo>
                <a:lnTo>
                  <a:pt x="3174" y="1354"/>
                </a:lnTo>
                <a:lnTo>
                  <a:pt x="3168" y="1314"/>
                </a:lnTo>
                <a:lnTo>
                  <a:pt x="3160" y="1275"/>
                </a:lnTo>
                <a:lnTo>
                  <a:pt x="3152" y="1236"/>
                </a:lnTo>
                <a:lnTo>
                  <a:pt x="3142" y="1198"/>
                </a:lnTo>
                <a:lnTo>
                  <a:pt x="3132" y="1159"/>
                </a:lnTo>
                <a:lnTo>
                  <a:pt x="3121" y="1121"/>
                </a:lnTo>
                <a:lnTo>
                  <a:pt x="3109" y="1085"/>
                </a:lnTo>
                <a:lnTo>
                  <a:pt x="3096" y="1047"/>
                </a:lnTo>
                <a:lnTo>
                  <a:pt x="3083" y="1011"/>
                </a:lnTo>
                <a:lnTo>
                  <a:pt x="3067" y="975"/>
                </a:lnTo>
                <a:lnTo>
                  <a:pt x="3052" y="939"/>
                </a:lnTo>
                <a:lnTo>
                  <a:pt x="3035" y="905"/>
                </a:lnTo>
                <a:lnTo>
                  <a:pt x="3018" y="870"/>
                </a:lnTo>
                <a:lnTo>
                  <a:pt x="3000" y="836"/>
                </a:lnTo>
                <a:lnTo>
                  <a:pt x="2982" y="802"/>
                </a:lnTo>
                <a:lnTo>
                  <a:pt x="2962" y="769"/>
                </a:lnTo>
                <a:lnTo>
                  <a:pt x="2941" y="736"/>
                </a:lnTo>
                <a:lnTo>
                  <a:pt x="2920" y="704"/>
                </a:lnTo>
                <a:lnTo>
                  <a:pt x="2898" y="673"/>
                </a:lnTo>
                <a:lnTo>
                  <a:pt x="2876" y="641"/>
                </a:lnTo>
                <a:lnTo>
                  <a:pt x="2853" y="611"/>
                </a:lnTo>
                <a:lnTo>
                  <a:pt x="2828" y="581"/>
                </a:lnTo>
                <a:lnTo>
                  <a:pt x="2804" y="552"/>
                </a:lnTo>
                <a:lnTo>
                  <a:pt x="2778" y="523"/>
                </a:lnTo>
                <a:lnTo>
                  <a:pt x="2752" y="495"/>
                </a:lnTo>
                <a:lnTo>
                  <a:pt x="2725" y="468"/>
                </a:lnTo>
                <a:lnTo>
                  <a:pt x="2698" y="441"/>
                </a:lnTo>
                <a:lnTo>
                  <a:pt x="2670" y="415"/>
                </a:lnTo>
                <a:lnTo>
                  <a:pt x="2641" y="389"/>
                </a:lnTo>
                <a:lnTo>
                  <a:pt x="2612" y="365"/>
                </a:lnTo>
                <a:lnTo>
                  <a:pt x="2581" y="341"/>
                </a:lnTo>
                <a:lnTo>
                  <a:pt x="2551" y="317"/>
                </a:lnTo>
                <a:lnTo>
                  <a:pt x="2521" y="294"/>
                </a:lnTo>
                <a:lnTo>
                  <a:pt x="2489" y="272"/>
                </a:lnTo>
                <a:lnTo>
                  <a:pt x="2457" y="252"/>
                </a:lnTo>
                <a:lnTo>
                  <a:pt x="2424" y="231"/>
                </a:lnTo>
                <a:lnTo>
                  <a:pt x="2390" y="212"/>
                </a:lnTo>
                <a:lnTo>
                  <a:pt x="2358" y="193"/>
                </a:lnTo>
                <a:lnTo>
                  <a:pt x="2323" y="175"/>
                </a:lnTo>
                <a:lnTo>
                  <a:pt x="2288" y="158"/>
                </a:lnTo>
                <a:lnTo>
                  <a:pt x="2253" y="141"/>
                </a:lnTo>
                <a:lnTo>
                  <a:pt x="2218" y="125"/>
                </a:lnTo>
                <a:lnTo>
                  <a:pt x="2181" y="111"/>
                </a:lnTo>
                <a:lnTo>
                  <a:pt x="2145" y="97"/>
                </a:lnTo>
                <a:lnTo>
                  <a:pt x="2108" y="84"/>
                </a:lnTo>
                <a:lnTo>
                  <a:pt x="2072" y="72"/>
                </a:lnTo>
                <a:lnTo>
                  <a:pt x="2034" y="61"/>
                </a:lnTo>
                <a:lnTo>
                  <a:pt x="1995" y="51"/>
                </a:lnTo>
                <a:lnTo>
                  <a:pt x="1957" y="41"/>
                </a:lnTo>
                <a:lnTo>
                  <a:pt x="1918" y="33"/>
                </a:lnTo>
                <a:lnTo>
                  <a:pt x="1879" y="25"/>
                </a:lnTo>
                <a:lnTo>
                  <a:pt x="1839" y="18"/>
                </a:lnTo>
                <a:lnTo>
                  <a:pt x="1799" y="13"/>
                </a:lnTo>
                <a:lnTo>
                  <a:pt x="1759" y="8"/>
                </a:lnTo>
                <a:lnTo>
                  <a:pt x="1719" y="5"/>
                </a:lnTo>
                <a:lnTo>
                  <a:pt x="1679" y="2"/>
                </a:lnTo>
                <a:lnTo>
                  <a:pt x="1637" y="1"/>
                </a:lnTo>
                <a:lnTo>
                  <a:pt x="1596" y="0"/>
                </a:lnTo>
                <a:lnTo>
                  <a:pt x="1596" y="0"/>
                </a:lnTo>
                <a:close/>
                <a:moveTo>
                  <a:pt x="2148" y="2137"/>
                </a:moveTo>
                <a:lnTo>
                  <a:pt x="1047" y="2137"/>
                </a:lnTo>
                <a:lnTo>
                  <a:pt x="1047" y="2137"/>
                </a:lnTo>
                <a:lnTo>
                  <a:pt x="1029" y="2137"/>
                </a:lnTo>
                <a:lnTo>
                  <a:pt x="1011" y="2136"/>
                </a:lnTo>
                <a:lnTo>
                  <a:pt x="993" y="2134"/>
                </a:lnTo>
                <a:lnTo>
                  <a:pt x="976" y="2130"/>
                </a:lnTo>
                <a:lnTo>
                  <a:pt x="957" y="2126"/>
                </a:lnTo>
                <a:lnTo>
                  <a:pt x="942" y="2121"/>
                </a:lnTo>
                <a:lnTo>
                  <a:pt x="925" y="2115"/>
                </a:lnTo>
                <a:lnTo>
                  <a:pt x="909" y="2109"/>
                </a:lnTo>
                <a:lnTo>
                  <a:pt x="893" y="2102"/>
                </a:lnTo>
                <a:lnTo>
                  <a:pt x="877" y="2095"/>
                </a:lnTo>
                <a:lnTo>
                  <a:pt x="862" y="2085"/>
                </a:lnTo>
                <a:lnTo>
                  <a:pt x="848" y="2076"/>
                </a:lnTo>
                <a:lnTo>
                  <a:pt x="833" y="2067"/>
                </a:lnTo>
                <a:lnTo>
                  <a:pt x="820" y="2056"/>
                </a:lnTo>
                <a:lnTo>
                  <a:pt x="808" y="2043"/>
                </a:lnTo>
                <a:lnTo>
                  <a:pt x="796" y="2033"/>
                </a:lnTo>
                <a:lnTo>
                  <a:pt x="783" y="2019"/>
                </a:lnTo>
                <a:lnTo>
                  <a:pt x="772" y="2007"/>
                </a:lnTo>
                <a:lnTo>
                  <a:pt x="762" y="1994"/>
                </a:lnTo>
                <a:lnTo>
                  <a:pt x="752" y="1979"/>
                </a:lnTo>
                <a:lnTo>
                  <a:pt x="742" y="1964"/>
                </a:lnTo>
                <a:lnTo>
                  <a:pt x="734" y="1950"/>
                </a:lnTo>
                <a:lnTo>
                  <a:pt x="726" y="1934"/>
                </a:lnTo>
                <a:lnTo>
                  <a:pt x="719" y="1918"/>
                </a:lnTo>
                <a:lnTo>
                  <a:pt x="713" y="1902"/>
                </a:lnTo>
                <a:lnTo>
                  <a:pt x="707" y="1885"/>
                </a:lnTo>
                <a:lnTo>
                  <a:pt x="702" y="1868"/>
                </a:lnTo>
                <a:lnTo>
                  <a:pt x="698" y="1851"/>
                </a:lnTo>
                <a:lnTo>
                  <a:pt x="695" y="1833"/>
                </a:lnTo>
                <a:lnTo>
                  <a:pt x="692" y="1815"/>
                </a:lnTo>
                <a:lnTo>
                  <a:pt x="691" y="1797"/>
                </a:lnTo>
                <a:lnTo>
                  <a:pt x="691" y="1778"/>
                </a:lnTo>
                <a:lnTo>
                  <a:pt x="691" y="1778"/>
                </a:lnTo>
                <a:lnTo>
                  <a:pt x="691" y="1761"/>
                </a:lnTo>
                <a:lnTo>
                  <a:pt x="692" y="1745"/>
                </a:lnTo>
                <a:lnTo>
                  <a:pt x="695" y="1730"/>
                </a:lnTo>
                <a:lnTo>
                  <a:pt x="697" y="1713"/>
                </a:lnTo>
                <a:lnTo>
                  <a:pt x="704" y="1682"/>
                </a:lnTo>
                <a:lnTo>
                  <a:pt x="714" y="1652"/>
                </a:lnTo>
                <a:lnTo>
                  <a:pt x="726" y="1623"/>
                </a:lnTo>
                <a:lnTo>
                  <a:pt x="741" y="1595"/>
                </a:lnTo>
                <a:lnTo>
                  <a:pt x="758" y="1569"/>
                </a:lnTo>
                <a:lnTo>
                  <a:pt x="777" y="1545"/>
                </a:lnTo>
                <a:lnTo>
                  <a:pt x="798" y="1522"/>
                </a:lnTo>
                <a:lnTo>
                  <a:pt x="821" y="1501"/>
                </a:lnTo>
                <a:lnTo>
                  <a:pt x="845" y="1483"/>
                </a:lnTo>
                <a:lnTo>
                  <a:pt x="872" y="1466"/>
                </a:lnTo>
                <a:lnTo>
                  <a:pt x="900" y="1451"/>
                </a:lnTo>
                <a:lnTo>
                  <a:pt x="929" y="1440"/>
                </a:lnTo>
                <a:lnTo>
                  <a:pt x="960" y="1430"/>
                </a:lnTo>
                <a:lnTo>
                  <a:pt x="976" y="1427"/>
                </a:lnTo>
                <a:lnTo>
                  <a:pt x="991" y="1424"/>
                </a:lnTo>
                <a:lnTo>
                  <a:pt x="991" y="1424"/>
                </a:lnTo>
                <a:lnTo>
                  <a:pt x="989" y="1405"/>
                </a:lnTo>
                <a:lnTo>
                  <a:pt x="988" y="1385"/>
                </a:lnTo>
                <a:lnTo>
                  <a:pt x="988" y="1385"/>
                </a:lnTo>
                <a:lnTo>
                  <a:pt x="989" y="1362"/>
                </a:lnTo>
                <a:lnTo>
                  <a:pt x="993" y="1339"/>
                </a:lnTo>
                <a:lnTo>
                  <a:pt x="998" y="1319"/>
                </a:lnTo>
                <a:lnTo>
                  <a:pt x="1005" y="1297"/>
                </a:lnTo>
                <a:lnTo>
                  <a:pt x="1015" y="1277"/>
                </a:lnTo>
                <a:lnTo>
                  <a:pt x="1025" y="1259"/>
                </a:lnTo>
                <a:lnTo>
                  <a:pt x="1039" y="1241"/>
                </a:lnTo>
                <a:lnTo>
                  <a:pt x="1053" y="1225"/>
                </a:lnTo>
                <a:lnTo>
                  <a:pt x="1069" y="1210"/>
                </a:lnTo>
                <a:lnTo>
                  <a:pt x="1088" y="1197"/>
                </a:lnTo>
                <a:lnTo>
                  <a:pt x="1106" y="1186"/>
                </a:lnTo>
                <a:lnTo>
                  <a:pt x="1125" y="1176"/>
                </a:lnTo>
                <a:lnTo>
                  <a:pt x="1146" y="1169"/>
                </a:lnTo>
                <a:lnTo>
                  <a:pt x="1168" y="1163"/>
                </a:lnTo>
                <a:lnTo>
                  <a:pt x="1190" y="1159"/>
                </a:lnTo>
                <a:lnTo>
                  <a:pt x="1213" y="1158"/>
                </a:lnTo>
                <a:lnTo>
                  <a:pt x="1213" y="1158"/>
                </a:lnTo>
                <a:lnTo>
                  <a:pt x="1233" y="1159"/>
                </a:lnTo>
                <a:lnTo>
                  <a:pt x="1254" y="1162"/>
                </a:lnTo>
                <a:lnTo>
                  <a:pt x="1274" y="1166"/>
                </a:lnTo>
                <a:lnTo>
                  <a:pt x="1292" y="1173"/>
                </a:lnTo>
                <a:lnTo>
                  <a:pt x="1310" y="1180"/>
                </a:lnTo>
                <a:lnTo>
                  <a:pt x="1327" y="1190"/>
                </a:lnTo>
                <a:lnTo>
                  <a:pt x="1344" y="1201"/>
                </a:lnTo>
                <a:lnTo>
                  <a:pt x="1359" y="1213"/>
                </a:lnTo>
                <a:lnTo>
                  <a:pt x="1359" y="1213"/>
                </a:lnTo>
                <a:lnTo>
                  <a:pt x="1372" y="1182"/>
                </a:lnTo>
                <a:lnTo>
                  <a:pt x="1387" y="1153"/>
                </a:lnTo>
                <a:lnTo>
                  <a:pt x="1401" y="1125"/>
                </a:lnTo>
                <a:lnTo>
                  <a:pt x="1417" y="1097"/>
                </a:lnTo>
                <a:lnTo>
                  <a:pt x="1434" y="1072"/>
                </a:lnTo>
                <a:lnTo>
                  <a:pt x="1454" y="1046"/>
                </a:lnTo>
                <a:lnTo>
                  <a:pt x="1474" y="1023"/>
                </a:lnTo>
                <a:lnTo>
                  <a:pt x="1496" y="1001"/>
                </a:lnTo>
                <a:lnTo>
                  <a:pt x="1508" y="990"/>
                </a:lnTo>
                <a:lnTo>
                  <a:pt x="1522" y="980"/>
                </a:lnTo>
                <a:lnTo>
                  <a:pt x="1534" y="971"/>
                </a:lnTo>
                <a:lnTo>
                  <a:pt x="1549" y="962"/>
                </a:lnTo>
                <a:lnTo>
                  <a:pt x="1563" y="954"/>
                </a:lnTo>
                <a:lnTo>
                  <a:pt x="1578" y="946"/>
                </a:lnTo>
                <a:lnTo>
                  <a:pt x="1594" y="939"/>
                </a:lnTo>
                <a:lnTo>
                  <a:pt x="1611" y="933"/>
                </a:lnTo>
                <a:lnTo>
                  <a:pt x="1628" y="928"/>
                </a:lnTo>
                <a:lnTo>
                  <a:pt x="1645" y="922"/>
                </a:lnTo>
                <a:lnTo>
                  <a:pt x="1664" y="918"/>
                </a:lnTo>
                <a:lnTo>
                  <a:pt x="1684" y="915"/>
                </a:lnTo>
                <a:lnTo>
                  <a:pt x="1704" y="912"/>
                </a:lnTo>
                <a:lnTo>
                  <a:pt x="1725" y="910"/>
                </a:lnTo>
                <a:lnTo>
                  <a:pt x="1748" y="909"/>
                </a:lnTo>
                <a:lnTo>
                  <a:pt x="1771" y="909"/>
                </a:lnTo>
                <a:lnTo>
                  <a:pt x="1771" y="909"/>
                </a:lnTo>
                <a:lnTo>
                  <a:pt x="1799" y="909"/>
                </a:lnTo>
                <a:lnTo>
                  <a:pt x="1826" y="911"/>
                </a:lnTo>
                <a:lnTo>
                  <a:pt x="1853" y="915"/>
                </a:lnTo>
                <a:lnTo>
                  <a:pt x="1878" y="918"/>
                </a:lnTo>
                <a:lnTo>
                  <a:pt x="1903" y="924"/>
                </a:lnTo>
                <a:lnTo>
                  <a:pt x="1926" y="932"/>
                </a:lnTo>
                <a:lnTo>
                  <a:pt x="1949" y="940"/>
                </a:lnTo>
                <a:lnTo>
                  <a:pt x="1971" y="949"/>
                </a:lnTo>
                <a:lnTo>
                  <a:pt x="1991" y="960"/>
                </a:lnTo>
                <a:lnTo>
                  <a:pt x="2011" y="971"/>
                </a:lnTo>
                <a:lnTo>
                  <a:pt x="2029" y="983"/>
                </a:lnTo>
                <a:lnTo>
                  <a:pt x="2047" y="996"/>
                </a:lnTo>
                <a:lnTo>
                  <a:pt x="2064" y="1011"/>
                </a:lnTo>
                <a:lnTo>
                  <a:pt x="2081" y="1025"/>
                </a:lnTo>
                <a:lnTo>
                  <a:pt x="2096" y="1041"/>
                </a:lnTo>
                <a:lnTo>
                  <a:pt x="2111" y="1058"/>
                </a:lnTo>
                <a:lnTo>
                  <a:pt x="2124" y="1075"/>
                </a:lnTo>
                <a:lnTo>
                  <a:pt x="2136" y="1093"/>
                </a:lnTo>
                <a:lnTo>
                  <a:pt x="2148" y="1112"/>
                </a:lnTo>
                <a:lnTo>
                  <a:pt x="2159" y="1131"/>
                </a:lnTo>
                <a:lnTo>
                  <a:pt x="2169" y="1152"/>
                </a:lnTo>
                <a:lnTo>
                  <a:pt x="2179" y="1171"/>
                </a:lnTo>
                <a:lnTo>
                  <a:pt x="2186" y="1193"/>
                </a:lnTo>
                <a:lnTo>
                  <a:pt x="2193" y="1214"/>
                </a:lnTo>
                <a:lnTo>
                  <a:pt x="2201" y="1236"/>
                </a:lnTo>
                <a:lnTo>
                  <a:pt x="2205" y="1258"/>
                </a:lnTo>
                <a:lnTo>
                  <a:pt x="2210" y="1281"/>
                </a:lnTo>
                <a:lnTo>
                  <a:pt x="2214" y="1303"/>
                </a:lnTo>
                <a:lnTo>
                  <a:pt x="2218" y="1326"/>
                </a:lnTo>
                <a:lnTo>
                  <a:pt x="2220" y="1349"/>
                </a:lnTo>
                <a:lnTo>
                  <a:pt x="2221" y="1372"/>
                </a:lnTo>
                <a:lnTo>
                  <a:pt x="2221" y="1396"/>
                </a:lnTo>
                <a:lnTo>
                  <a:pt x="2221" y="1396"/>
                </a:lnTo>
                <a:lnTo>
                  <a:pt x="2220" y="1427"/>
                </a:lnTo>
                <a:lnTo>
                  <a:pt x="2220" y="1427"/>
                </a:lnTo>
                <a:lnTo>
                  <a:pt x="2250" y="1434"/>
                </a:lnTo>
                <a:lnTo>
                  <a:pt x="2278" y="1445"/>
                </a:lnTo>
                <a:lnTo>
                  <a:pt x="2306" y="1457"/>
                </a:lnTo>
                <a:lnTo>
                  <a:pt x="2333" y="1472"/>
                </a:lnTo>
                <a:lnTo>
                  <a:pt x="2358" y="1489"/>
                </a:lnTo>
                <a:lnTo>
                  <a:pt x="2382" y="1507"/>
                </a:lnTo>
                <a:lnTo>
                  <a:pt x="2404" y="1528"/>
                </a:lnTo>
                <a:lnTo>
                  <a:pt x="2423" y="1551"/>
                </a:lnTo>
                <a:lnTo>
                  <a:pt x="2441" y="1574"/>
                </a:lnTo>
                <a:lnTo>
                  <a:pt x="2457" y="1599"/>
                </a:lnTo>
                <a:lnTo>
                  <a:pt x="2472" y="1627"/>
                </a:lnTo>
                <a:lnTo>
                  <a:pt x="2483" y="1655"/>
                </a:lnTo>
                <a:lnTo>
                  <a:pt x="2493" y="1685"/>
                </a:lnTo>
                <a:lnTo>
                  <a:pt x="2499" y="1715"/>
                </a:lnTo>
                <a:lnTo>
                  <a:pt x="2503" y="1747"/>
                </a:lnTo>
                <a:lnTo>
                  <a:pt x="2505" y="1778"/>
                </a:lnTo>
                <a:lnTo>
                  <a:pt x="2505" y="1778"/>
                </a:lnTo>
                <a:lnTo>
                  <a:pt x="2505" y="1797"/>
                </a:lnTo>
                <a:lnTo>
                  <a:pt x="2502" y="1815"/>
                </a:lnTo>
                <a:lnTo>
                  <a:pt x="2501" y="1833"/>
                </a:lnTo>
                <a:lnTo>
                  <a:pt x="2497" y="1851"/>
                </a:lnTo>
                <a:lnTo>
                  <a:pt x="2494" y="1868"/>
                </a:lnTo>
                <a:lnTo>
                  <a:pt x="2489" y="1885"/>
                </a:lnTo>
                <a:lnTo>
                  <a:pt x="2483" y="1902"/>
                </a:lnTo>
                <a:lnTo>
                  <a:pt x="2477" y="1918"/>
                </a:lnTo>
                <a:lnTo>
                  <a:pt x="2469" y="1934"/>
                </a:lnTo>
                <a:lnTo>
                  <a:pt x="2462" y="1950"/>
                </a:lnTo>
                <a:lnTo>
                  <a:pt x="2454" y="1964"/>
                </a:lnTo>
                <a:lnTo>
                  <a:pt x="2444" y="1979"/>
                </a:lnTo>
                <a:lnTo>
                  <a:pt x="2434" y="1994"/>
                </a:lnTo>
                <a:lnTo>
                  <a:pt x="2423" y="2007"/>
                </a:lnTo>
                <a:lnTo>
                  <a:pt x="2412" y="2019"/>
                </a:lnTo>
                <a:lnTo>
                  <a:pt x="2400" y="2033"/>
                </a:lnTo>
                <a:lnTo>
                  <a:pt x="2388" y="2043"/>
                </a:lnTo>
                <a:lnTo>
                  <a:pt x="2375" y="2056"/>
                </a:lnTo>
                <a:lnTo>
                  <a:pt x="2361" y="2067"/>
                </a:lnTo>
                <a:lnTo>
                  <a:pt x="2348" y="2076"/>
                </a:lnTo>
                <a:lnTo>
                  <a:pt x="2333" y="2085"/>
                </a:lnTo>
                <a:lnTo>
                  <a:pt x="2319" y="2095"/>
                </a:lnTo>
                <a:lnTo>
                  <a:pt x="2303" y="2102"/>
                </a:lnTo>
                <a:lnTo>
                  <a:pt x="2287" y="2109"/>
                </a:lnTo>
                <a:lnTo>
                  <a:pt x="2271" y="2115"/>
                </a:lnTo>
                <a:lnTo>
                  <a:pt x="2254" y="2121"/>
                </a:lnTo>
                <a:lnTo>
                  <a:pt x="2237" y="2126"/>
                </a:lnTo>
                <a:lnTo>
                  <a:pt x="2220" y="2130"/>
                </a:lnTo>
                <a:lnTo>
                  <a:pt x="2203" y="2134"/>
                </a:lnTo>
                <a:lnTo>
                  <a:pt x="2185" y="2136"/>
                </a:lnTo>
                <a:lnTo>
                  <a:pt x="2167" y="2137"/>
                </a:lnTo>
                <a:lnTo>
                  <a:pt x="2148" y="2137"/>
                </a:lnTo>
                <a:lnTo>
                  <a:pt x="2148" y="2137"/>
                </a:lnTo>
                <a:close/>
              </a:path>
            </a:pathLst>
          </a:custGeom>
          <a:solidFill>
            <a:srgbClr val="16A085">
              <a:alpha val="75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4944125" y="1864748"/>
            <a:ext cx="2066356" cy="2066356"/>
            <a:chOff x="2157747" y="2732978"/>
            <a:chExt cx="796865" cy="796865"/>
          </a:xfrm>
          <a:solidFill>
            <a:srgbClr val="9BBB59">
              <a:alpha val="75000"/>
            </a:srgbClr>
          </a:solidFill>
        </p:grpSpPr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2378130" y="3039273"/>
              <a:ext cx="107079" cy="201707"/>
            </a:xfrm>
            <a:custGeom>
              <a:avLst/>
              <a:gdLst>
                <a:gd name="T0" fmla="*/ 0 w 428"/>
                <a:gd name="T1" fmla="*/ 0 h 810"/>
                <a:gd name="T2" fmla="*/ 0 w 428"/>
                <a:gd name="T3" fmla="*/ 810 h 810"/>
                <a:gd name="T4" fmla="*/ 428 w 428"/>
                <a:gd name="T5" fmla="*/ 415 h 810"/>
                <a:gd name="T6" fmla="*/ 0 w 428"/>
                <a:gd name="T7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810">
                  <a:moveTo>
                    <a:pt x="0" y="0"/>
                  </a:moveTo>
                  <a:lnTo>
                    <a:pt x="0" y="810"/>
                  </a:lnTo>
                  <a:lnTo>
                    <a:pt x="428" y="4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2417973" y="3009391"/>
              <a:ext cx="285129" cy="136961"/>
            </a:xfrm>
            <a:custGeom>
              <a:avLst/>
              <a:gdLst>
                <a:gd name="T0" fmla="*/ 1141 w 1141"/>
                <a:gd name="T1" fmla="*/ 0 h 551"/>
                <a:gd name="T2" fmla="*/ 0 w 1141"/>
                <a:gd name="T3" fmla="*/ 0 h 551"/>
                <a:gd name="T4" fmla="*/ 571 w 1141"/>
                <a:gd name="T5" fmla="*/ 551 h 551"/>
                <a:gd name="T6" fmla="*/ 1141 w 1141"/>
                <a:gd name="T7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1" h="551">
                  <a:moveTo>
                    <a:pt x="1141" y="0"/>
                  </a:moveTo>
                  <a:lnTo>
                    <a:pt x="0" y="0"/>
                  </a:lnTo>
                  <a:lnTo>
                    <a:pt x="571" y="551"/>
                  </a:lnTo>
                  <a:lnTo>
                    <a:pt x="1141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2420463" y="3176234"/>
              <a:ext cx="281393" cy="93383"/>
            </a:xfrm>
            <a:custGeom>
              <a:avLst/>
              <a:gdLst>
                <a:gd name="T0" fmla="*/ 633 w 1130"/>
                <a:gd name="T1" fmla="*/ 89 h 373"/>
                <a:gd name="T2" fmla="*/ 633 w 1130"/>
                <a:gd name="T3" fmla="*/ 89 h 373"/>
                <a:gd name="T4" fmla="*/ 626 w 1130"/>
                <a:gd name="T5" fmla="*/ 96 h 373"/>
                <a:gd name="T6" fmla="*/ 618 w 1130"/>
                <a:gd name="T7" fmla="*/ 102 h 373"/>
                <a:gd name="T8" fmla="*/ 609 w 1130"/>
                <a:gd name="T9" fmla="*/ 107 h 373"/>
                <a:gd name="T10" fmla="*/ 600 w 1130"/>
                <a:gd name="T11" fmla="*/ 110 h 373"/>
                <a:gd name="T12" fmla="*/ 592 w 1130"/>
                <a:gd name="T13" fmla="*/ 114 h 373"/>
                <a:gd name="T14" fmla="*/ 582 w 1130"/>
                <a:gd name="T15" fmla="*/ 116 h 373"/>
                <a:gd name="T16" fmla="*/ 573 w 1130"/>
                <a:gd name="T17" fmla="*/ 118 h 373"/>
                <a:gd name="T18" fmla="*/ 564 w 1130"/>
                <a:gd name="T19" fmla="*/ 118 h 373"/>
                <a:gd name="T20" fmla="*/ 564 w 1130"/>
                <a:gd name="T21" fmla="*/ 118 h 373"/>
                <a:gd name="T22" fmla="*/ 554 w 1130"/>
                <a:gd name="T23" fmla="*/ 118 h 373"/>
                <a:gd name="T24" fmla="*/ 545 w 1130"/>
                <a:gd name="T25" fmla="*/ 116 h 373"/>
                <a:gd name="T26" fmla="*/ 535 w 1130"/>
                <a:gd name="T27" fmla="*/ 114 h 373"/>
                <a:gd name="T28" fmla="*/ 527 w 1130"/>
                <a:gd name="T29" fmla="*/ 110 h 373"/>
                <a:gd name="T30" fmla="*/ 518 w 1130"/>
                <a:gd name="T31" fmla="*/ 107 h 373"/>
                <a:gd name="T32" fmla="*/ 509 w 1130"/>
                <a:gd name="T33" fmla="*/ 102 h 373"/>
                <a:gd name="T34" fmla="*/ 502 w 1130"/>
                <a:gd name="T35" fmla="*/ 96 h 373"/>
                <a:gd name="T36" fmla="*/ 494 w 1130"/>
                <a:gd name="T37" fmla="*/ 89 h 373"/>
                <a:gd name="T38" fmla="*/ 403 w 1130"/>
                <a:gd name="T39" fmla="*/ 2 h 373"/>
                <a:gd name="T40" fmla="*/ 0 w 1130"/>
                <a:gd name="T41" fmla="*/ 373 h 373"/>
                <a:gd name="T42" fmla="*/ 1130 w 1130"/>
                <a:gd name="T43" fmla="*/ 373 h 373"/>
                <a:gd name="T44" fmla="*/ 726 w 1130"/>
                <a:gd name="T45" fmla="*/ 0 h 373"/>
                <a:gd name="T46" fmla="*/ 633 w 1130"/>
                <a:gd name="T47" fmla="*/ 8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30" h="373">
                  <a:moveTo>
                    <a:pt x="633" y="89"/>
                  </a:moveTo>
                  <a:lnTo>
                    <a:pt x="633" y="89"/>
                  </a:lnTo>
                  <a:lnTo>
                    <a:pt x="626" y="96"/>
                  </a:lnTo>
                  <a:lnTo>
                    <a:pt x="618" y="102"/>
                  </a:lnTo>
                  <a:lnTo>
                    <a:pt x="609" y="107"/>
                  </a:lnTo>
                  <a:lnTo>
                    <a:pt x="600" y="110"/>
                  </a:lnTo>
                  <a:lnTo>
                    <a:pt x="592" y="114"/>
                  </a:lnTo>
                  <a:lnTo>
                    <a:pt x="582" y="116"/>
                  </a:lnTo>
                  <a:lnTo>
                    <a:pt x="573" y="118"/>
                  </a:lnTo>
                  <a:lnTo>
                    <a:pt x="564" y="118"/>
                  </a:lnTo>
                  <a:lnTo>
                    <a:pt x="564" y="118"/>
                  </a:lnTo>
                  <a:lnTo>
                    <a:pt x="554" y="118"/>
                  </a:lnTo>
                  <a:lnTo>
                    <a:pt x="545" y="116"/>
                  </a:lnTo>
                  <a:lnTo>
                    <a:pt x="535" y="114"/>
                  </a:lnTo>
                  <a:lnTo>
                    <a:pt x="527" y="110"/>
                  </a:lnTo>
                  <a:lnTo>
                    <a:pt x="518" y="107"/>
                  </a:lnTo>
                  <a:lnTo>
                    <a:pt x="509" y="102"/>
                  </a:lnTo>
                  <a:lnTo>
                    <a:pt x="502" y="96"/>
                  </a:lnTo>
                  <a:lnTo>
                    <a:pt x="494" y="89"/>
                  </a:lnTo>
                  <a:lnTo>
                    <a:pt x="403" y="2"/>
                  </a:lnTo>
                  <a:lnTo>
                    <a:pt x="0" y="373"/>
                  </a:lnTo>
                  <a:lnTo>
                    <a:pt x="1130" y="373"/>
                  </a:lnTo>
                  <a:lnTo>
                    <a:pt x="726" y="0"/>
                  </a:lnTo>
                  <a:lnTo>
                    <a:pt x="633" y="8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2637111" y="3039273"/>
              <a:ext cx="105834" cy="200462"/>
            </a:xfrm>
            <a:custGeom>
              <a:avLst/>
              <a:gdLst>
                <a:gd name="T0" fmla="*/ 426 w 426"/>
                <a:gd name="T1" fmla="*/ 807 h 807"/>
                <a:gd name="T2" fmla="*/ 426 w 426"/>
                <a:gd name="T3" fmla="*/ 0 h 807"/>
                <a:gd name="T4" fmla="*/ 0 w 426"/>
                <a:gd name="T5" fmla="*/ 414 h 807"/>
                <a:gd name="T6" fmla="*/ 426 w 42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807">
                  <a:moveTo>
                    <a:pt x="426" y="807"/>
                  </a:moveTo>
                  <a:lnTo>
                    <a:pt x="426" y="0"/>
                  </a:lnTo>
                  <a:lnTo>
                    <a:pt x="0" y="414"/>
                  </a:lnTo>
                  <a:lnTo>
                    <a:pt x="426" y="80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2157747" y="2732978"/>
              <a:ext cx="796865" cy="796865"/>
            </a:xfrm>
            <a:custGeom>
              <a:avLst/>
              <a:gdLst>
                <a:gd name="T0" fmla="*/ 1435 w 3197"/>
                <a:gd name="T1" fmla="*/ 8 h 3196"/>
                <a:gd name="T2" fmla="*/ 1200 w 3197"/>
                <a:gd name="T3" fmla="*/ 50 h 3196"/>
                <a:gd name="T4" fmla="*/ 977 w 3197"/>
                <a:gd name="T5" fmla="*/ 126 h 3196"/>
                <a:gd name="T6" fmla="*/ 770 w 3197"/>
                <a:gd name="T7" fmla="*/ 230 h 3196"/>
                <a:gd name="T8" fmla="*/ 582 w 3197"/>
                <a:gd name="T9" fmla="*/ 365 h 3196"/>
                <a:gd name="T10" fmla="*/ 416 w 3197"/>
                <a:gd name="T11" fmla="*/ 523 h 3196"/>
                <a:gd name="T12" fmla="*/ 274 w 3197"/>
                <a:gd name="T13" fmla="*/ 704 h 3196"/>
                <a:gd name="T14" fmla="*/ 158 w 3197"/>
                <a:gd name="T15" fmla="*/ 904 h 3196"/>
                <a:gd name="T16" fmla="*/ 72 w 3197"/>
                <a:gd name="T17" fmla="*/ 1122 h 3196"/>
                <a:gd name="T18" fmla="*/ 19 w 3197"/>
                <a:gd name="T19" fmla="*/ 1354 h 3196"/>
                <a:gd name="T20" fmla="*/ 0 w 3197"/>
                <a:gd name="T21" fmla="*/ 1597 h 3196"/>
                <a:gd name="T22" fmla="*/ 13 w 3197"/>
                <a:gd name="T23" fmla="*/ 1801 h 3196"/>
                <a:gd name="T24" fmla="*/ 62 w 3197"/>
                <a:gd name="T25" fmla="*/ 2035 h 3196"/>
                <a:gd name="T26" fmla="*/ 142 w 3197"/>
                <a:gd name="T27" fmla="*/ 2255 h 3196"/>
                <a:gd name="T28" fmla="*/ 253 w 3197"/>
                <a:gd name="T29" fmla="*/ 2458 h 3196"/>
                <a:gd name="T30" fmla="*/ 390 w 3197"/>
                <a:gd name="T31" fmla="*/ 2643 h 3196"/>
                <a:gd name="T32" fmla="*/ 553 w 3197"/>
                <a:gd name="T33" fmla="*/ 2806 h 3196"/>
                <a:gd name="T34" fmla="*/ 738 w 3197"/>
                <a:gd name="T35" fmla="*/ 2944 h 3196"/>
                <a:gd name="T36" fmla="*/ 942 w 3197"/>
                <a:gd name="T37" fmla="*/ 3054 h 3196"/>
                <a:gd name="T38" fmla="*/ 1161 w 3197"/>
                <a:gd name="T39" fmla="*/ 3135 h 3196"/>
                <a:gd name="T40" fmla="*/ 1395 w 3197"/>
                <a:gd name="T41" fmla="*/ 3183 h 3196"/>
                <a:gd name="T42" fmla="*/ 1599 w 3197"/>
                <a:gd name="T43" fmla="*/ 3196 h 3196"/>
                <a:gd name="T44" fmla="*/ 1842 w 3197"/>
                <a:gd name="T45" fmla="*/ 3177 h 3196"/>
                <a:gd name="T46" fmla="*/ 2074 w 3197"/>
                <a:gd name="T47" fmla="*/ 3124 h 3196"/>
                <a:gd name="T48" fmla="*/ 2292 w 3197"/>
                <a:gd name="T49" fmla="*/ 3038 h 3196"/>
                <a:gd name="T50" fmla="*/ 2492 w 3197"/>
                <a:gd name="T51" fmla="*/ 2923 h 3196"/>
                <a:gd name="T52" fmla="*/ 2673 w 3197"/>
                <a:gd name="T53" fmla="*/ 2780 h 3196"/>
                <a:gd name="T54" fmla="*/ 2831 w 3197"/>
                <a:gd name="T55" fmla="*/ 2614 h 3196"/>
                <a:gd name="T56" fmla="*/ 2966 w 3197"/>
                <a:gd name="T57" fmla="*/ 2427 h 3196"/>
                <a:gd name="T58" fmla="*/ 3072 w 3197"/>
                <a:gd name="T59" fmla="*/ 2219 h 3196"/>
                <a:gd name="T60" fmla="*/ 3146 w 3197"/>
                <a:gd name="T61" fmla="*/ 1996 h 3196"/>
                <a:gd name="T62" fmla="*/ 3188 w 3197"/>
                <a:gd name="T63" fmla="*/ 1761 h 3196"/>
                <a:gd name="T64" fmla="*/ 3197 w 3197"/>
                <a:gd name="T65" fmla="*/ 1556 h 3196"/>
                <a:gd name="T66" fmla="*/ 3172 w 3197"/>
                <a:gd name="T67" fmla="*/ 1314 h 3196"/>
                <a:gd name="T68" fmla="*/ 3113 w 3197"/>
                <a:gd name="T69" fmla="*/ 1085 h 3196"/>
                <a:gd name="T70" fmla="*/ 3022 w 3197"/>
                <a:gd name="T71" fmla="*/ 870 h 3196"/>
                <a:gd name="T72" fmla="*/ 2902 w 3197"/>
                <a:gd name="T73" fmla="*/ 672 h 3196"/>
                <a:gd name="T74" fmla="*/ 2756 w 3197"/>
                <a:gd name="T75" fmla="*/ 496 h 3196"/>
                <a:gd name="T76" fmla="*/ 2585 w 3197"/>
                <a:gd name="T77" fmla="*/ 340 h 3196"/>
                <a:gd name="T78" fmla="*/ 2394 w 3197"/>
                <a:gd name="T79" fmla="*/ 212 h 3196"/>
                <a:gd name="T80" fmla="*/ 2185 w 3197"/>
                <a:gd name="T81" fmla="*/ 110 h 3196"/>
                <a:gd name="T82" fmla="*/ 1960 w 3197"/>
                <a:gd name="T83" fmla="*/ 41 h 3196"/>
                <a:gd name="T84" fmla="*/ 1722 w 3197"/>
                <a:gd name="T85" fmla="*/ 4 h 3196"/>
                <a:gd name="T86" fmla="*/ 2547 w 3197"/>
                <a:gd name="T87" fmla="*/ 2125 h 3196"/>
                <a:gd name="T88" fmla="*/ 2509 w 3197"/>
                <a:gd name="T89" fmla="*/ 2252 h 3196"/>
                <a:gd name="T90" fmla="*/ 2408 w 3197"/>
                <a:gd name="T91" fmla="*/ 2335 h 3196"/>
                <a:gd name="T92" fmla="*/ 912 w 3197"/>
                <a:gd name="T93" fmla="*/ 2353 h 3196"/>
                <a:gd name="T94" fmla="*/ 785 w 3197"/>
                <a:gd name="T95" fmla="*/ 2313 h 3196"/>
                <a:gd name="T96" fmla="*/ 701 w 3197"/>
                <a:gd name="T97" fmla="*/ 2213 h 3196"/>
                <a:gd name="T98" fmla="*/ 684 w 3197"/>
                <a:gd name="T99" fmla="*/ 1135 h 3196"/>
                <a:gd name="T100" fmla="*/ 723 w 3197"/>
                <a:gd name="T101" fmla="*/ 1007 h 3196"/>
                <a:gd name="T102" fmla="*/ 824 w 3197"/>
                <a:gd name="T103" fmla="*/ 924 h 3196"/>
                <a:gd name="T104" fmla="*/ 2319 w 3197"/>
                <a:gd name="T105" fmla="*/ 907 h 3196"/>
                <a:gd name="T106" fmla="*/ 2447 w 3197"/>
                <a:gd name="T107" fmla="*/ 946 h 3196"/>
                <a:gd name="T108" fmla="*/ 2530 w 3197"/>
                <a:gd name="T109" fmla="*/ 1046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7" h="3196">
                  <a:moveTo>
                    <a:pt x="1599" y="0"/>
                  </a:moveTo>
                  <a:lnTo>
                    <a:pt x="1599" y="0"/>
                  </a:lnTo>
                  <a:lnTo>
                    <a:pt x="1558" y="0"/>
                  </a:lnTo>
                  <a:lnTo>
                    <a:pt x="1517" y="2"/>
                  </a:lnTo>
                  <a:lnTo>
                    <a:pt x="1475" y="4"/>
                  </a:lnTo>
                  <a:lnTo>
                    <a:pt x="1435" y="8"/>
                  </a:lnTo>
                  <a:lnTo>
                    <a:pt x="1395" y="13"/>
                  </a:lnTo>
                  <a:lnTo>
                    <a:pt x="1355" y="18"/>
                  </a:lnTo>
                  <a:lnTo>
                    <a:pt x="1316" y="24"/>
                  </a:lnTo>
                  <a:lnTo>
                    <a:pt x="1276" y="33"/>
                  </a:lnTo>
                  <a:lnTo>
                    <a:pt x="1237" y="41"/>
                  </a:lnTo>
                  <a:lnTo>
                    <a:pt x="1200" y="50"/>
                  </a:lnTo>
                  <a:lnTo>
                    <a:pt x="1161" y="60"/>
                  </a:lnTo>
                  <a:lnTo>
                    <a:pt x="1123" y="71"/>
                  </a:lnTo>
                  <a:lnTo>
                    <a:pt x="1087" y="83"/>
                  </a:lnTo>
                  <a:lnTo>
                    <a:pt x="1049" y="96"/>
                  </a:lnTo>
                  <a:lnTo>
                    <a:pt x="1012" y="110"/>
                  </a:lnTo>
                  <a:lnTo>
                    <a:pt x="977" y="126"/>
                  </a:lnTo>
                  <a:lnTo>
                    <a:pt x="942" y="141"/>
                  </a:lnTo>
                  <a:lnTo>
                    <a:pt x="906" y="157"/>
                  </a:lnTo>
                  <a:lnTo>
                    <a:pt x="871" y="174"/>
                  </a:lnTo>
                  <a:lnTo>
                    <a:pt x="837" y="193"/>
                  </a:lnTo>
                  <a:lnTo>
                    <a:pt x="804" y="212"/>
                  </a:lnTo>
                  <a:lnTo>
                    <a:pt x="770" y="230"/>
                  </a:lnTo>
                  <a:lnTo>
                    <a:pt x="738" y="252"/>
                  </a:lnTo>
                  <a:lnTo>
                    <a:pt x="705" y="273"/>
                  </a:lnTo>
                  <a:lnTo>
                    <a:pt x="674" y="294"/>
                  </a:lnTo>
                  <a:lnTo>
                    <a:pt x="642" y="316"/>
                  </a:lnTo>
                  <a:lnTo>
                    <a:pt x="612" y="340"/>
                  </a:lnTo>
                  <a:lnTo>
                    <a:pt x="582" y="365"/>
                  </a:lnTo>
                  <a:lnTo>
                    <a:pt x="553" y="390"/>
                  </a:lnTo>
                  <a:lnTo>
                    <a:pt x="525" y="414"/>
                  </a:lnTo>
                  <a:lnTo>
                    <a:pt x="496" y="440"/>
                  </a:lnTo>
                  <a:lnTo>
                    <a:pt x="469" y="467"/>
                  </a:lnTo>
                  <a:lnTo>
                    <a:pt x="442" y="496"/>
                  </a:lnTo>
                  <a:lnTo>
                    <a:pt x="416" y="523"/>
                  </a:lnTo>
                  <a:lnTo>
                    <a:pt x="390" y="552"/>
                  </a:lnTo>
                  <a:lnTo>
                    <a:pt x="366" y="582"/>
                  </a:lnTo>
                  <a:lnTo>
                    <a:pt x="342" y="611"/>
                  </a:lnTo>
                  <a:lnTo>
                    <a:pt x="318" y="642"/>
                  </a:lnTo>
                  <a:lnTo>
                    <a:pt x="296" y="672"/>
                  </a:lnTo>
                  <a:lnTo>
                    <a:pt x="274" y="704"/>
                  </a:lnTo>
                  <a:lnTo>
                    <a:pt x="253" y="736"/>
                  </a:lnTo>
                  <a:lnTo>
                    <a:pt x="232" y="769"/>
                  </a:lnTo>
                  <a:lnTo>
                    <a:pt x="212" y="802"/>
                  </a:lnTo>
                  <a:lnTo>
                    <a:pt x="194" y="836"/>
                  </a:lnTo>
                  <a:lnTo>
                    <a:pt x="176" y="870"/>
                  </a:lnTo>
                  <a:lnTo>
                    <a:pt x="158" y="904"/>
                  </a:lnTo>
                  <a:lnTo>
                    <a:pt x="142" y="940"/>
                  </a:lnTo>
                  <a:lnTo>
                    <a:pt x="126" y="975"/>
                  </a:lnTo>
                  <a:lnTo>
                    <a:pt x="111" y="1012"/>
                  </a:lnTo>
                  <a:lnTo>
                    <a:pt x="98" y="1048"/>
                  </a:lnTo>
                  <a:lnTo>
                    <a:pt x="85" y="1085"/>
                  </a:lnTo>
                  <a:lnTo>
                    <a:pt x="72" y="1122"/>
                  </a:lnTo>
                  <a:lnTo>
                    <a:pt x="62" y="1160"/>
                  </a:lnTo>
                  <a:lnTo>
                    <a:pt x="51" y="1198"/>
                  </a:lnTo>
                  <a:lnTo>
                    <a:pt x="42" y="1237"/>
                  </a:lnTo>
                  <a:lnTo>
                    <a:pt x="33" y="1275"/>
                  </a:lnTo>
                  <a:lnTo>
                    <a:pt x="26" y="1314"/>
                  </a:lnTo>
                  <a:lnTo>
                    <a:pt x="19" y="1354"/>
                  </a:lnTo>
                  <a:lnTo>
                    <a:pt x="13" y="1394"/>
                  </a:lnTo>
                  <a:lnTo>
                    <a:pt x="9" y="1435"/>
                  </a:lnTo>
                  <a:lnTo>
                    <a:pt x="5" y="1475"/>
                  </a:lnTo>
                  <a:lnTo>
                    <a:pt x="3" y="1516"/>
                  </a:lnTo>
                  <a:lnTo>
                    <a:pt x="2" y="1556"/>
                  </a:lnTo>
                  <a:lnTo>
                    <a:pt x="0" y="1597"/>
                  </a:lnTo>
                  <a:lnTo>
                    <a:pt x="0" y="1597"/>
                  </a:lnTo>
                  <a:lnTo>
                    <a:pt x="2" y="1638"/>
                  </a:lnTo>
                  <a:lnTo>
                    <a:pt x="3" y="1680"/>
                  </a:lnTo>
                  <a:lnTo>
                    <a:pt x="5" y="1721"/>
                  </a:lnTo>
                  <a:lnTo>
                    <a:pt x="9" y="1761"/>
                  </a:lnTo>
                  <a:lnTo>
                    <a:pt x="13" y="1801"/>
                  </a:lnTo>
                  <a:lnTo>
                    <a:pt x="19" y="1841"/>
                  </a:lnTo>
                  <a:lnTo>
                    <a:pt x="26" y="1880"/>
                  </a:lnTo>
                  <a:lnTo>
                    <a:pt x="33" y="1920"/>
                  </a:lnTo>
                  <a:lnTo>
                    <a:pt x="42" y="1959"/>
                  </a:lnTo>
                  <a:lnTo>
                    <a:pt x="51" y="1996"/>
                  </a:lnTo>
                  <a:lnTo>
                    <a:pt x="62" y="2035"/>
                  </a:lnTo>
                  <a:lnTo>
                    <a:pt x="72" y="2073"/>
                  </a:lnTo>
                  <a:lnTo>
                    <a:pt x="85" y="2110"/>
                  </a:lnTo>
                  <a:lnTo>
                    <a:pt x="98" y="2147"/>
                  </a:lnTo>
                  <a:lnTo>
                    <a:pt x="111" y="2184"/>
                  </a:lnTo>
                  <a:lnTo>
                    <a:pt x="126" y="2219"/>
                  </a:lnTo>
                  <a:lnTo>
                    <a:pt x="142" y="2255"/>
                  </a:lnTo>
                  <a:lnTo>
                    <a:pt x="158" y="2290"/>
                  </a:lnTo>
                  <a:lnTo>
                    <a:pt x="176" y="2325"/>
                  </a:lnTo>
                  <a:lnTo>
                    <a:pt x="194" y="2359"/>
                  </a:lnTo>
                  <a:lnTo>
                    <a:pt x="212" y="2392"/>
                  </a:lnTo>
                  <a:lnTo>
                    <a:pt x="232" y="2427"/>
                  </a:lnTo>
                  <a:lnTo>
                    <a:pt x="253" y="2458"/>
                  </a:lnTo>
                  <a:lnTo>
                    <a:pt x="274" y="2491"/>
                  </a:lnTo>
                  <a:lnTo>
                    <a:pt x="296" y="2522"/>
                  </a:lnTo>
                  <a:lnTo>
                    <a:pt x="318" y="2554"/>
                  </a:lnTo>
                  <a:lnTo>
                    <a:pt x="342" y="2584"/>
                  </a:lnTo>
                  <a:lnTo>
                    <a:pt x="366" y="2614"/>
                  </a:lnTo>
                  <a:lnTo>
                    <a:pt x="390" y="2643"/>
                  </a:lnTo>
                  <a:lnTo>
                    <a:pt x="416" y="2672"/>
                  </a:lnTo>
                  <a:lnTo>
                    <a:pt x="442" y="2700"/>
                  </a:lnTo>
                  <a:lnTo>
                    <a:pt x="469" y="2727"/>
                  </a:lnTo>
                  <a:lnTo>
                    <a:pt x="496" y="2754"/>
                  </a:lnTo>
                  <a:lnTo>
                    <a:pt x="525" y="2780"/>
                  </a:lnTo>
                  <a:lnTo>
                    <a:pt x="553" y="2806"/>
                  </a:lnTo>
                  <a:lnTo>
                    <a:pt x="582" y="2831"/>
                  </a:lnTo>
                  <a:lnTo>
                    <a:pt x="612" y="2854"/>
                  </a:lnTo>
                  <a:lnTo>
                    <a:pt x="642" y="2878"/>
                  </a:lnTo>
                  <a:lnTo>
                    <a:pt x="674" y="2900"/>
                  </a:lnTo>
                  <a:lnTo>
                    <a:pt x="705" y="2923"/>
                  </a:lnTo>
                  <a:lnTo>
                    <a:pt x="738" y="2944"/>
                  </a:lnTo>
                  <a:lnTo>
                    <a:pt x="770" y="2964"/>
                  </a:lnTo>
                  <a:lnTo>
                    <a:pt x="804" y="2984"/>
                  </a:lnTo>
                  <a:lnTo>
                    <a:pt x="837" y="3003"/>
                  </a:lnTo>
                  <a:lnTo>
                    <a:pt x="871" y="3020"/>
                  </a:lnTo>
                  <a:lnTo>
                    <a:pt x="906" y="3038"/>
                  </a:lnTo>
                  <a:lnTo>
                    <a:pt x="942" y="3054"/>
                  </a:lnTo>
                  <a:lnTo>
                    <a:pt x="977" y="3070"/>
                  </a:lnTo>
                  <a:lnTo>
                    <a:pt x="1012" y="3085"/>
                  </a:lnTo>
                  <a:lnTo>
                    <a:pt x="1049" y="3098"/>
                  </a:lnTo>
                  <a:lnTo>
                    <a:pt x="1087" y="3111"/>
                  </a:lnTo>
                  <a:lnTo>
                    <a:pt x="1123" y="3124"/>
                  </a:lnTo>
                  <a:lnTo>
                    <a:pt x="1161" y="3135"/>
                  </a:lnTo>
                  <a:lnTo>
                    <a:pt x="1200" y="3145"/>
                  </a:lnTo>
                  <a:lnTo>
                    <a:pt x="1237" y="3155"/>
                  </a:lnTo>
                  <a:lnTo>
                    <a:pt x="1276" y="3163"/>
                  </a:lnTo>
                  <a:lnTo>
                    <a:pt x="1316" y="3170"/>
                  </a:lnTo>
                  <a:lnTo>
                    <a:pt x="1355" y="3177"/>
                  </a:lnTo>
                  <a:lnTo>
                    <a:pt x="1395" y="3183"/>
                  </a:lnTo>
                  <a:lnTo>
                    <a:pt x="1435" y="3188"/>
                  </a:lnTo>
                  <a:lnTo>
                    <a:pt x="1475" y="3191"/>
                  </a:lnTo>
                  <a:lnTo>
                    <a:pt x="1517" y="3193"/>
                  </a:lnTo>
                  <a:lnTo>
                    <a:pt x="1558" y="319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640" y="3195"/>
                  </a:lnTo>
                  <a:lnTo>
                    <a:pt x="1682" y="3193"/>
                  </a:lnTo>
                  <a:lnTo>
                    <a:pt x="1722" y="3191"/>
                  </a:lnTo>
                  <a:lnTo>
                    <a:pt x="1762" y="3188"/>
                  </a:lnTo>
                  <a:lnTo>
                    <a:pt x="1803" y="3183"/>
                  </a:lnTo>
                  <a:lnTo>
                    <a:pt x="1842" y="3177"/>
                  </a:lnTo>
                  <a:lnTo>
                    <a:pt x="1882" y="3170"/>
                  </a:lnTo>
                  <a:lnTo>
                    <a:pt x="1921" y="3163"/>
                  </a:lnTo>
                  <a:lnTo>
                    <a:pt x="1960" y="3155"/>
                  </a:lnTo>
                  <a:lnTo>
                    <a:pt x="1998" y="3145"/>
                  </a:lnTo>
                  <a:lnTo>
                    <a:pt x="2036" y="3135"/>
                  </a:lnTo>
                  <a:lnTo>
                    <a:pt x="2074" y="3124"/>
                  </a:lnTo>
                  <a:lnTo>
                    <a:pt x="2112" y="3111"/>
                  </a:lnTo>
                  <a:lnTo>
                    <a:pt x="2148" y="3098"/>
                  </a:lnTo>
                  <a:lnTo>
                    <a:pt x="2185" y="3085"/>
                  </a:lnTo>
                  <a:lnTo>
                    <a:pt x="2221" y="3070"/>
                  </a:lnTo>
                  <a:lnTo>
                    <a:pt x="2256" y="3054"/>
                  </a:lnTo>
                  <a:lnTo>
                    <a:pt x="2292" y="3038"/>
                  </a:lnTo>
                  <a:lnTo>
                    <a:pt x="2326" y="3020"/>
                  </a:lnTo>
                  <a:lnTo>
                    <a:pt x="2360" y="3003"/>
                  </a:lnTo>
                  <a:lnTo>
                    <a:pt x="2394" y="2984"/>
                  </a:lnTo>
                  <a:lnTo>
                    <a:pt x="2427" y="2964"/>
                  </a:lnTo>
                  <a:lnTo>
                    <a:pt x="2460" y="2944"/>
                  </a:lnTo>
                  <a:lnTo>
                    <a:pt x="2492" y="2923"/>
                  </a:lnTo>
                  <a:lnTo>
                    <a:pt x="2524" y="2900"/>
                  </a:lnTo>
                  <a:lnTo>
                    <a:pt x="2554" y="2878"/>
                  </a:lnTo>
                  <a:lnTo>
                    <a:pt x="2585" y="2854"/>
                  </a:lnTo>
                  <a:lnTo>
                    <a:pt x="2616" y="2831"/>
                  </a:lnTo>
                  <a:lnTo>
                    <a:pt x="2644" y="2806"/>
                  </a:lnTo>
                  <a:lnTo>
                    <a:pt x="2673" y="2780"/>
                  </a:lnTo>
                  <a:lnTo>
                    <a:pt x="2702" y="2754"/>
                  </a:lnTo>
                  <a:lnTo>
                    <a:pt x="2729" y="2727"/>
                  </a:lnTo>
                  <a:lnTo>
                    <a:pt x="2756" y="2700"/>
                  </a:lnTo>
                  <a:lnTo>
                    <a:pt x="2782" y="2672"/>
                  </a:lnTo>
                  <a:lnTo>
                    <a:pt x="2807" y="2643"/>
                  </a:lnTo>
                  <a:lnTo>
                    <a:pt x="2831" y="2614"/>
                  </a:lnTo>
                  <a:lnTo>
                    <a:pt x="2856" y="2584"/>
                  </a:lnTo>
                  <a:lnTo>
                    <a:pt x="2880" y="2554"/>
                  </a:lnTo>
                  <a:lnTo>
                    <a:pt x="2902" y="2522"/>
                  </a:lnTo>
                  <a:lnTo>
                    <a:pt x="2923" y="2491"/>
                  </a:lnTo>
                  <a:lnTo>
                    <a:pt x="2944" y="2458"/>
                  </a:lnTo>
                  <a:lnTo>
                    <a:pt x="2966" y="2427"/>
                  </a:lnTo>
                  <a:lnTo>
                    <a:pt x="2984" y="2392"/>
                  </a:lnTo>
                  <a:lnTo>
                    <a:pt x="3003" y="2359"/>
                  </a:lnTo>
                  <a:lnTo>
                    <a:pt x="3022" y="2325"/>
                  </a:lnTo>
                  <a:lnTo>
                    <a:pt x="3039" y="2290"/>
                  </a:lnTo>
                  <a:lnTo>
                    <a:pt x="3055" y="2255"/>
                  </a:lnTo>
                  <a:lnTo>
                    <a:pt x="3072" y="2219"/>
                  </a:lnTo>
                  <a:lnTo>
                    <a:pt x="3086" y="2184"/>
                  </a:lnTo>
                  <a:lnTo>
                    <a:pt x="3100" y="2147"/>
                  </a:lnTo>
                  <a:lnTo>
                    <a:pt x="3113" y="2110"/>
                  </a:lnTo>
                  <a:lnTo>
                    <a:pt x="3125" y="2073"/>
                  </a:lnTo>
                  <a:lnTo>
                    <a:pt x="3136" y="2035"/>
                  </a:lnTo>
                  <a:lnTo>
                    <a:pt x="3146" y="1996"/>
                  </a:lnTo>
                  <a:lnTo>
                    <a:pt x="3155" y="1959"/>
                  </a:lnTo>
                  <a:lnTo>
                    <a:pt x="3165" y="1920"/>
                  </a:lnTo>
                  <a:lnTo>
                    <a:pt x="3172" y="1880"/>
                  </a:lnTo>
                  <a:lnTo>
                    <a:pt x="3178" y="1841"/>
                  </a:lnTo>
                  <a:lnTo>
                    <a:pt x="3184" y="1801"/>
                  </a:lnTo>
                  <a:lnTo>
                    <a:pt x="3188" y="1761"/>
                  </a:lnTo>
                  <a:lnTo>
                    <a:pt x="3192" y="1721"/>
                  </a:lnTo>
                  <a:lnTo>
                    <a:pt x="3194" y="1680"/>
                  </a:lnTo>
                  <a:lnTo>
                    <a:pt x="3197" y="1638"/>
                  </a:lnTo>
                  <a:lnTo>
                    <a:pt x="3197" y="1597"/>
                  </a:lnTo>
                  <a:lnTo>
                    <a:pt x="3197" y="1597"/>
                  </a:lnTo>
                  <a:lnTo>
                    <a:pt x="3197" y="1556"/>
                  </a:lnTo>
                  <a:lnTo>
                    <a:pt x="3194" y="1516"/>
                  </a:lnTo>
                  <a:lnTo>
                    <a:pt x="3192" y="1475"/>
                  </a:lnTo>
                  <a:lnTo>
                    <a:pt x="3188" y="1435"/>
                  </a:lnTo>
                  <a:lnTo>
                    <a:pt x="3184" y="1394"/>
                  </a:lnTo>
                  <a:lnTo>
                    <a:pt x="3178" y="1354"/>
                  </a:lnTo>
                  <a:lnTo>
                    <a:pt x="3172" y="1314"/>
                  </a:lnTo>
                  <a:lnTo>
                    <a:pt x="3165" y="1275"/>
                  </a:lnTo>
                  <a:lnTo>
                    <a:pt x="3155" y="1237"/>
                  </a:lnTo>
                  <a:lnTo>
                    <a:pt x="3146" y="1198"/>
                  </a:lnTo>
                  <a:lnTo>
                    <a:pt x="3136" y="1160"/>
                  </a:lnTo>
                  <a:lnTo>
                    <a:pt x="3125" y="1122"/>
                  </a:lnTo>
                  <a:lnTo>
                    <a:pt x="3113" y="1085"/>
                  </a:lnTo>
                  <a:lnTo>
                    <a:pt x="3100" y="1048"/>
                  </a:lnTo>
                  <a:lnTo>
                    <a:pt x="3086" y="1012"/>
                  </a:lnTo>
                  <a:lnTo>
                    <a:pt x="3072" y="975"/>
                  </a:lnTo>
                  <a:lnTo>
                    <a:pt x="3055" y="940"/>
                  </a:lnTo>
                  <a:lnTo>
                    <a:pt x="3039" y="904"/>
                  </a:lnTo>
                  <a:lnTo>
                    <a:pt x="3022" y="870"/>
                  </a:lnTo>
                  <a:lnTo>
                    <a:pt x="3003" y="836"/>
                  </a:lnTo>
                  <a:lnTo>
                    <a:pt x="2984" y="802"/>
                  </a:lnTo>
                  <a:lnTo>
                    <a:pt x="2966" y="769"/>
                  </a:lnTo>
                  <a:lnTo>
                    <a:pt x="2944" y="736"/>
                  </a:lnTo>
                  <a:lnTo>
                    <a:pt x="2923" y="704"/>
                  </a:lnTo>
                  <a:lnTo>
                    <a:pt x="2902" y="672"/>
                  </a:lnTo>
                  <a:lnTo>
                    <a:pt x="2880" y="642"/>
                  </a:lnTo>
                  <a:lnTo>
                    <a:pt x="2856" y="611"/>
                  </a:lnTo>
                  <a:lnTo>
                    <a:pt x="2831" y="582"/>
                  </a:lnTo>
                  <a:lnTo>
                    <a:pt x="2807" y="552"/>
                  </a:lnTo>
                  <a:lnTo>
                    <a:pt x="2782" y="523"/>
                  </a:lnTo>
                  <a:lnTo>
                    <a:pt x="2756" y="496"/>
                  </a:lnTo>
                  <a:lnTo>
                    <a:pt x="2729" y="467"/>
                  </a:lnTo>
                  <a:lnTo>
                    <a:pt x="2702" y="440"/>
                  </a:lnTo>
                  <a:lnTo>
                    <a:pt x="2673" y="414"/>
                  </a:lnTo>
                  <a:lnTo>
                    <a:pt x="2644" y="390"/>
                  </a:lnTo>
                  <a:lnTo>
                    <a:pt x="2616" y="365"/>
                  </a:lnTo>
                  <a:lnTo>
                    <a:pt x="2585" y="340"/>
                  </a:lnTo>
                  <a:lnTo>
                    <a:pt x="2554" y="316"/>
                  </a:lnTo>
                  <a:lnTo>
                    <a:pt x="2524" y="294"/>
                  </a:lnTo>
                  <a:lnTo>
                    <a:pt x="2492" y="273"/>
                  </a:lnTo>
                  <a:lnTo>
                    <a:pt x="2460" y="252"/>
                  </a:lnTo>
                  <a:lnTo>
                    <a:pt x="2427" y="230"/>
                  </a:lnTo>
                  <a:lnTo>
                    <a:pt x="2394" y="212"/>
                  </a:lnTo>
                  <a:lnTo>
                    <a:pt x="2360" y="193"/>
                  </a:lnTo>
                  <a:lnTo>
                    <a:pt x="2326" y="174"/>
                  </a:lnTo>
                  <a:lnTo>
                    <a:pt x="2292" y="157"/>
                  </a:lnTo>
                  <a:lnTo>
                    <a:pt x="2256" y="141"/>
                  </a:lnTo>
                  <a:lnTo>
                    <a:pt x="2221" y="126"/>
                  </a:lnTo>
                  <a:lnTo>
                    <a:pt x="2185" y="110"/>
                  </a:lnTo>
                  <a:lnTo>
                    <a:pt x="2148" y="96"/>
                  </a:lnTo>
                  <a:lnTo>
                    <a:pt x="2112" y="83"/>
                  </a:lnTo>
                  <a:lnTo>
                    <a:pt x="2074" y="71"/>
                  </a:lnTo>
                  <a:lnTo>
                    <a:pt x="2036" y="60"/>
                  </a:lnTo>
                  <a:lnTo>
                    <a:pt x="1998" y="50"/>
                  </a:lnTo>
                  <a:lnTo>
                    <a:pt x="1960" y="41"/>
                  </a:lnTo>
                  <a:lnTo>
                    <a:pt x="1921" y="33"/>
                  </a:lnTo>
                  <a:lnTo>
                    <a:pt x="1882" y="24"/>
                  </a:lnTo>
                  <a:lnTo>
                    <a:pt x="1842" y="18"/>
                  </a:lnTo>
                  <a:lnTo>
                    <a:pt x="1803" y="13"/>
                  </a:lnTo>
                  <a:lnTo>
                    <a:pt x="1762" y="8"/>
                  </a:lnTo>
                  <a:lnTo>
                    <a:pt x="1722" y="4"/>
                  </a:lnTo>
                  <a:lnTo>
                    <a:pt x="1682" y="2"/>
                  </a:lnTo>
                  <a:lnTo>
                    <a:pt x="1640" y="0"/>
                  </a:lnTo>
                  <a:lnTo>
                    <a:pt x="1599" y="0"/>
                  </a:lnTo>
                  <a:lnTo>
                    <a:pt x="1599" y="0"/>
                  </a:lnTo>
                  <a:close/>
                  <a:moveTo>
                    <a:pt x="2547" y="2125"/>
                  </a:moveTo>
                  <a:lnTo>
                    <a:pt x="2547" y="2125"/>
                  </a:lnTo>
                  <a:lnTo>
                    <a:pt x="2546" y="2148"/>
                  </a:lnTo>
                  <a:lnTo>
                    <a:pt x="2543" y="2171"/>
                  </a:lnTo>
                  <a:lnTo>
                    <a:pt x="2538" y="2192"/>
                  </a:lnTo>
                  <a:lnTo>
                    <a:pt x="2530" y="2213"/>
                  </a:lnTo>
                  <a:lnTo>
                    <a:pt x="2520" y="2233"/>
                  </a:lnTo>
                  <a:lnTo>
                    <a:pt x="2509" y="2252"/>
                  </a:lnTo>
                  <a:lnTo>
                    <a:pt x="2496" y="2270"/>
                  </a:lnTo>
                  <a:lnTo>
                    <a:pt x="2480" y="2286"/>
                  </a:lnTo>
                  <a:lnTo>
                    <a:pt x="2465" y="2300"/>
                  </a:lnTo>
                  <a:lnTo>
                    <a:pt x="2447" y="2313"/>
                  </a:lnTo>
                  <a:lnTo>
                    <a:pt x="2428" y="2325"/>
                  </a:lnTo>
                  <a:lnTo>
                    <a:pt x="2408" y="2335"/>
                  </a:lnTo>
                  <a:lnTo>
                    <a:pt x="2387" y="2343"/>
                  </a:lnTo>
                  <a:lnTo>
                    <a:pt x="2366" y="2349"/>
                  </a:lnTo>
                  <a:lnTo>
                    <a:pt x="2342" y="2352"/>
                  </a:lnTo>
                  <a:lnTo>
                    <a:pt x="2319" y="2353"/>
                  </a:lnTo>
                  <a:lnTo>
                    <a:pt x="912" y="2353"/>
                  </a:lnTo>
                  <a:lnTo>
                    <a:pt x="912" y="2353"/>
                  </a:lnTo>
                  <a:lnTo>
                    <a:pt x="889" y="2352"/>
                  </a:lnTo>
                  <a:lnTo>
                    <a:pt x="866" y="2349"/>
                  </a:lnTo>
                  <a:lnTo>
                    <a:pt x="844" y="2343"/>
                  </a:lnTo>
                  <a:lnTo>
                    <a:pt x="824" y="2335"/>
                  </a:lnTo>
                  <a:lnTo>
                    <a:pt x="804" y="2325"/>
                  </a:lnTo>
                  <a:lnTo>
                    <a:pt x="785" y="2313"/>
                  </a:lnTo>
                  <a:lnTo>
                    <a:pt x="767" y="2300"/>
                  </a:lnTo>
                  <a:lnTo>
                    <a:pt x="751" y="2286"/>
                  </a:lnTo>
                  <a:lnTo>
                    <a:pt x="736" y="2270"/>
                  </a:lnTo>
                  <a:lnTo>
                    <a:pt x="723" y="2252"/>
                  </a:lnTo>
                  <a:lnTo>
                    <a:pt x="711" y="2233"/>
                  </a:lnTo>
                  <a:lnTo>
                    <a:pt x="701" y="2213"/>
                  </a:lnTo>
                  <a:lnTo>
                    <a:pt x="694" y="2192"/>
                  </a:lnTo>
                  <a:lnTo>
                    <a:pt x="688" y="2171"/>
                  </a:lnTo>
                  <a:lnTo>
                    <a:pt x="685" y="2148"/>
                  </a:lnTo>
                  <a:lnTo>
                    <a:pt x="684" y="2125"/>
                  </a:lnTo>
                  <a:lnTo>
                    <a:pt x="684" y="1135"/>
                  </a:lnTo>
                  <a:lnTo>
                    <a:pt x="684" y="1135"/>
                  </a:lnTo>
                  <a:lnTo>
                    <a:pt x="685" y="1112"/>
                  </a:lnTo>
                  <a:lnTo>
                    <a:pt x="688" y="1089"/>
                  </a:lnTo>
                  <a:lnTo>
                    <a:pt x="694" y="1067"/>
                  </a:lnTo>
                  <a:lnTo>
                    <a:pt x="701" y="1046"/>
                  </a:lnTo>
                  <a:lnTo>
                    <a:pt x="711" y="1026"/>
                  </a:lnTo>
                  <a:lnTo>
                    <a:pt x="723" y="1007"/>
                  </a:lnTo>
                  <a:lnTo>
                    <a:pt x="736" y="990"/>
                  </a:lnTo>
                  <a:lnTo>
                    <a:pt x="751" y="974"/>
                  </a:lnTo>
                  <a:lnTo>
                    <a:pt x="767" y="959"/>
                  </a:lnTo>
                  <a:lnTo>
                    <a:pt x="785" y="946"/>
                  </a:lnTo>
                  <a:lnTo>
                    <a:pt x="804" y="934"/>
                  </a:lnTo>
                  <a:lnTo>
                    <a:pt x="824" y="924"/>
                  </a:lnTo>
                  <a:lnTo>
                    <a:pt x="844" y="917"/>
                  </a:lnTo>
                  <a:lnTo>
                    <a:pt x="866" y="911"/>
                  </a:lnTo>
                  <a:lnTo>
                    <a:pt x="889" y="908"/>
                  </a:lnTo>
                  <a:lnTo>
                    <a:pt x="912" y="907"/>
                  </a:lnTo>
                  <a:lnTo>
                    <a:pt x="2319" y="907"/>
                  </a:lnTo>
                  <a:lnTo>
                    <a:pt x="2319" y="907"/>
                  </a:lnTo>
                  <a:lnTo>
                    <a:pt x="2342" y="908"/>
                  </a:lnTo>
                  <a:lnTo>
                    <a:pt x="2366" y="911"/>
                  </a:lnTo>
                  <a:lnTo>
                    <a:pt x="2387" y="917"/>
                  </a:lnTo>
                  <a:lnTo>
                    <a:pt x="2408" y="924"/>
                  </a:lnTo>
                  <a:lnTo>
                    <a:pt x="2428" y="934"/>
                  </a:lnTo>
                  <a:lnTo>
                    <a:pt x="2447" y="946"/>
                  </a:lnTo>
                  <a:lnTo>
                    <a:pt x="2465" y="959"/>
                  </a:lnTo>
                  <a:lnTo>
                    <a:pt x="2480" y="974"/>
                  </a:lnTo>
                  <a:lnTo>
                    <a:pt x="2496" y="990"/>
                  </a:lnTo>
                  <a:lnTo>
                    <a:pt x="2509" y="1007"/>
                  </a:lnTo>
                  <a:lnTo>
                    <a:pt x="2520" y="1026"/>
                  </a:lnTo>
                  <a:lnTo>
                    <a:pt x="2530" y="1046"/>
                  </a:lnTo>
                  <a:lnTo>
                    <a:pt x="2538" y="1067"/>
                  </a:lnTo>
                  <a:lnTo>
                    <a:pt x="2543" y="1089"/>
                  </a:lnTo>
                  <a:lnTo>
                    <a:pt x="2546" y="1112"/>
                  </a:lnTo>
                  <a:lnTo>
                    <a:pt x="2547" y="1135"/>
                  </a:lnTo>
                  <a:lnTo>
                    <a:pt x="2547" y="212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" name="Freeform 40"/>
          <p:cNvSpPr>
            <a:spLocks noEditPoints="1"/>
          </p:cNvSpPr>
          <p:nvPr/>
        </p:nvSpPr>
        <p:spPr bwMode="auto">
          <a:xfrm>
            <a:off x="6620485" y="1864748"/>
            <a:ext cx="2066356" cy="2066356"/>
          </a:xfrm>
          <a:custGeom>
            <a:avLst/>
            <a:gdLst>
              <a:gd name="T0" fmla="*/ 1181 w 2869"/>
              <a:gd name="T1" fmla="*/ 23 h 2870"/>
              <a:gd name="T2" fmla="*/ 875 w 2869"/>
              <a:gd name="T3" fmla="*/ 113 h 2870"/>
              <a:gd name="T4" fmla="*/ 604 w 2869"/>
              <a:gd name="T5" fmla="*/ 265 h 2870"/>
              <a:gd name="T6" fmla="*/ 372 w 2869"/>
              <a:gd name="T7" fmla="*/ 470 h 2870"/>
              <a:gd name="T8" fmla="*/ 189 w 2869"/>
              <a:gd name="T9" fmla="*/ 721 h 2870"/>
              <a:gd name="T10" fmla="*/ 64 w 2869"/>
              <a:gd name="T11" fmla="*/ 1008 h 2870"/>
              <a:gd name="T12" fmla="*/ 3 w 2869"/>
              <a:gd name="T13" fmla="*/ 1324 h 2870"/>
              <a:gd name="T14" fmla="*/ 11 w 2869"/>
              <a:gd name="T15" fmla="*/ 1618 h 2870"/>
              <a:gd name="T16" fmla="*/ 87 w 2869"/>
              <a:gd name="T17" fmla="*/ 1929 h 2870"/>
              <a:gd name="T18" fmla="*/ 226 w 2869"/>
              <a:gd name="T19" fmla="*/ 2209 h 2870"/>
              <a:gd name="T20" fmla="*/ 419 w 2869"/>
              <a:gd name="T21" fmla="*/ 2450 h 2870"/>
              <a:gd name="T22" fmla="*/ 661 w 2869"/>
              <a:gd name="T23" fmla="*/ 2644 h 2870"/>
              <a:gd name="T24" fmla="*/ 941 w 2869"/>
              <a:gd name="T25" fmla="*/ 2783 h 2870"/>
              <a:gd name="T26" fmla="*/ 1251 w 2869"/>
              <a:gd name="T27" fmla="*/ 2858 h 2870"/>
              <a:gd name="T28" fmla="*/ 1544 w 2869"/>
              <a:gd name="T29" fmla="*/ 2866 h 2870"/>
              <a:gd name="T30" fmla="*/ 1861 w 2869"/>
              <a:gd name="T31" fmla="*/ 2806 h 2870"/>
              <a:gd name="T32" fmla="*/ 2149 w 2869"/>
              <a:gd name="T33" fmla="*/ 2680 h 2870"/>
              <a:gd name="T34" fmla="*/ 2400 w 2869"/>
              <a:gd name="T35" fmla="*/ 2497 h 2870"/>
              <a:gd name="T36" fmla="*/ 2605 w 2869"/>
              <a:gd name="T37" fmla="*/ 2266 h 2870"/>
              <a:gd name="T38" fmla="*/ 2757 w 2869"/>
              <a:gd name="T39" fmla="*/ 1993 h 2870"/>
              <a:gd name="T40" fmla="*/ 2847 w 2869"/>
              <a:gd name="T41" fmla="*/ 1689 h 2870"/>
              <a:gd name="T42" fmla="*/ 2869 w 2869"/>
              <a:gd name="T43" fmla="*/ 1397 h 2870"/>
              <a:gd name="T44" fmla="*/ 2824 w 2869"/>
              <a:gd name="T45" fmla="*/ 1076 h 2870"/>
              <a:gd name="T46" fmla="*/ 2712 w 2869"/>
              <a:gd name="T47" fmla="*/ 782 h 2870"/>
              <a:gd name="T48" fmla="*/ 2542 w 2869"/>
              <a:gd name="T49" fmla="*/ 523 h 2870"/>
              <a:gd name="T50" fmla="*/ 2321 w 2869"/>
              <a:gd name="T51" fmla="*/ 306 h 2870"/>
              <a:gd name="T52" fmla="*/ 2057 w 2869"/>
              <a:gd name="T53" fmla="*/ 142 h 2870"/>
              <a:gd name="T54" fmla="*/ 1759 w 2869"/>
              <a:gd name="T55" fmla="*/ 36 h 2870"/>
              <a:gd name="T56" fmla="*/ 1435 w 2869"/>
              <a:gd name="T57" fmla="*/ 0 h 2870"/>
              <a:gd name="T58" fmla="*/ 1098 w 2869"/>
              <a:gd name="T59" fmla="*/ 1978 h 2870"/>
              <a:gd name="T60" fmla="*/ 964 w 2869"/>
              <a:gd name="T61" fmla="*/ 1965 h 2870"/>
              <a:gd name="T62" fmla="*/ 924 w 2869"/>
              <a:gd name="T63" fmla="*/ 1935 h 2870"/>
              <a:gd name="T64" fmla="*/ 874 w 2869"/>
              <a:gd name="T65" fmla="*/ 1813 h 2870"/>
              <a:gd name="T66" fmla="*/ 924 w 2869"/>
              <a:gd name="T67" fmla="*/ 1693 h 2870"/>
              <a:gd name="T68" fmla="*/ 1047 w 2869"/>
              <a:gd name="T69" fmla="*/ 1642 h 2870"/>
              <a:gd name="T70" fmla="*/ 1169 w 2869"/>
              <a:gd name="T71" fmla="*/ 1693 h 2870"/>
              <a:gd name="T72" fmla="*/ 1205 w 2869"/>
              <a:gd name="T73" fmla="*/ 1748 h 2870"/>
              <a:gd name="T74" fmla="*/ 1205 w 2869"/>
              <a:gd name="T75" fmla="*/ 1880 h 2870"/>
              <a:gd name="T76" fmla="*/ 1481 w 2869"/>
              <a:gd name="T77" fmla="*/ 1986 h 2870"/>
              <a:gd name="T78" fmla="*/ 1423 w 2869"/>
              <a:gd name="T79" fmla="*/ 1727 h 2870"/>
              <a:gd name="T80" fmla="*/ 1282 w 2869"/>
              <a:gd name="T81" fmla="*/ 1536 h 2870"/>
              <a:gd name="T82" fmla="*/ 1051 w 2869"/>
              <a:gd name="T83" fmla="*/ 1405 h 2870"/>
              <a:gd name="T84" fmla="*/ 918 w 2869"/>
              <a:gd name="T85" fmla="*/ 1132 h 2870"/>
              <a:gd name="T86" fmla="*/ 1282 w 2869"/>
              <a:gd name="T87" fmla="*/ 1234 h 2870"/>
              <a:gd name="T88" fmla="*/ 1535 w 2869"/>
              <a:gd name="T89" fmla="*/ 1442 h 2870"/>
              <a:gd name="T90" fmla="*/ 1704 w 2869"/>
              <a:gd name="T91" fmla="*/ 1773 h 2870"/>
              <a:gd name="T92" fmla="*/ 1922 w 2869"/>
              <a:gd name="T93" fmla="*/ 1934 h 2870"/>
              <a:gd name="T94" fmla="*/ 1796 w 2869"/>
              <a:gd name="T95" fmla="*/ 1487 h 2870"/>
              <a:gd name="T96" fmla="*/ 1502 w 2869"/>
              <a:gd name="T97" fmla="*/ 1147 h 2870"/>
              <a:gd name="T98" fmla="*/ 1086 w 2869"/>
              <a:gd name="T99" fmla="*/ 958 h 2870"/>
              <a:gd name="T100" fmla="*/ 974 w 2869"/>
              <a:gd name="T101" fmla="*/ 693 h 2870"/>
              <a:gd name="T102" fmla="*/ 1260 w 2869"/>
              <a:gd name="T103" fmla="*/ 748 h 2870"/>
              <a:gd name="T104" fmla="*/ 1520 w 2869"/>
              <a:gd name="T105" fmla="*/ 862 h 2870"/>
              <a:gd name="T106" fmla="*/ 1746 w 2869"/>
              <a:gd name="T107" fmla="*/ 1028 h 2870"/>
              <a:gd name="T108" fmla="*/ 1914 w 2869"/>
              <a:gd name="T109" fmla="*/ 1211 h 2870"/>
              <a:gd name="T110" fmla="*/ 2057 w 2869"/>
              <a:gd name="T111" fmla="*/ 1453 h 2870"/>
              <a:gd name="T112" fmla="*/ 2145 w 2869"/>
              <a:gd name="T113" fmla="*/ 1726 h 2870"/>
              <a:gd name="T114" fmla="*/ 1924 w 2869"/>
              <a:gd name="T115" fmla="*/ 1987 h 2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69" h="2870">
                <a:moveTo>
                  <a:pt x="1435" y="0"/>
                </a:moveTo>
                <a:lnTo>
                  <a:pt x="1435" y="0"/>
                </a:lnTo>
                <a:lnTo>
                  <a:pt x="1397" y="1"/>
                </a:lnTo>
                <a:lnTo>
                  <a:pt x="1361" y="2"/>
                </a:lnTo>
                <a:lnTo>
                  <a:pt x="1324" y="5"/>
                </a:lnTo>
                <a:lnTo>
                  <a:pt x="1288" y="7"/>
                </a:lnTo>
                <a:lnTo>
                  <a:pt x="1251" y="12"/>
                </a:lnTo>
                <a:lnTo>
                  <a:pt x="1216" y="17"/>
                </a:lnTo>
                <a:lnTo>
                  <a:pt x="1181" y="23"/>
                </a:lnTo>
                <a:lnTo>
                  <a:pt x="1145" y="29"/>
                </a:lnTo>
                <a:lnTo>
                  <a:pt x="1110" y="36"/>
                </a:lnTo>
                <a:lnTo>
                  <a:pt x="1076" y="45"/>
                </a:lnTo>
                <a:lnTo>
                  <a:pt x="1042" y="54"/>
                </a:lnTo>
                <a:lnTo>
                  <a:pt x="1008" y="64"/>
                </a:lnTo>
                <a:lnTo>
                  <a:pt x="974" y="75"/>
                </a:lnTo>
                <a:lnTo>
                  <a:pt x="941" y="87"/>
                </a:lnTo>
                <a:lnTo>
                  <a:pt x="908" y="99"/>
                </a:lnTo>
                <a:lnTo>
                  <a:pt x="875" y="113"/>
                </a:lnTo>
                <a:lnTo>
                  <a:pt x="844" y="126"/>
                </a:lnTo>
                <a:lnTo>
                  <a:pt x="812" y="142"/>
                </a:lnTo>
                <a:lnTo>
                  <a:pt x="782" y="157"/>
                </a:lnTo>
                <a:lnTo>
                  <a:pt x="750" y="174"/>
                </a:lnTo>
                <a:lnTo>
                  <a:pt x="720" y="191"/>
                </a:lnTo>
                <a:lnTo>
                  <a:pt x="691" y="208"/>
                </a:lnTo>
                <a:lnTo>
                  <a:pt x="661" y="226"/>
                </a:lnTo>
                <a:lnTo>
                  <a:pt x="632" y="245"/>
                </a:lnTo>
                <a:lnTo>
                  <a:pt x="604" y="265"/>
                </a:lnTo>
                <a:lnTo>
                  <a:pt x="576" y="286"/>
                </a:lnTo>
                <a:lnTo>
                  <a:pt x="548" y="306"/>
                </a:lnTo>
                <a:lnTo>
                  <a:pt x="521" y="328"/>
                </a:lnTo>
                <a:lnTo>
                  <a:pt x="496" y="350"/>
                </a:lnTo>
                <a:lnTo>
                  <a:pt x="469" y="373"/>
                </a:lnTo>
                <a:lnTo>
                  <a:pt x="445" y="396"/>
                </a:lnTo>
                <a:lnTo>
                  <a:pt x="419" y="421"/>
                </a:lnTo>
                <a:lnTo>
                  <a:pt x="396" y="445"/>
                </a:lnTo>
                <a:lnTo>
                  <a:pt x="372" y="470"/>
                </a:lnTo>
                <a:lnTo>
                  <a:pt x="350" y="496"/>
                </a:lnTo>
                <a:lnTo>
                  <a:pt x="327" y="523"/>
                </a:lnTo>
                <a:lnTo>
                  <a:pt x="306" y="550"/>
                </a:lnTo>
                <a:lnTo>
                  <a:pt x="284" y="576"/>
                </a:lnTo>
                <a:lnTo>
                  <a:pt x="265" y="604"/>
                </a:lnTo>
                <a:lnTo>
                  <a:pt x="244" y="632"/>
                </a:lnTo>
                <a:lnTo>
                  <a:pt x="226" y="661"/>
                </a:lnTo>
                <a:lnTo>
                  <a:pt x="208" y="691"/>
                </a:lnTo>
                <a:lnTo>
                  <a:pt x="189" y="721"/>
                </a:lnTo>
                <a:lnTo>
                  <a:pt x="172" y="751"/>
                </a:lnTo>
                <a:lnTo>
                  <a:pt x="157" y="782"/>
                </a:lnTo>
                <a:lnTo>
                  <a:pt x="141" y="814"/>
                </a:lnTo>
                <a:lnTo>
                  <a:pt x="126" y="844"/>
                </a:lnTo>
                <a:lnTo>
                  <a:pt x="113" y="877"/>
                </a:lnTo>
                <a:lnTo>
                  <a:pt x="99" y="908"/>
                </a:lnTo>
                <a:lnTo>
                  <a:pt x="87" y="941"/>
                </a:lnTo>
                <a:lnTo>
                  <a:pt x="75" y="975"/>
                </a:lnTo>
                <a:lnTo>
                  <a:pt x="64" y="1008"/>
                </a:lnTo>
                <a:lnTo>
                  <a:pt x="54" y="1042"/>
                </a:lnTo>
                <a:lnTo>
                  <a:pt x="45" y="1076"/>
                </a:lnTo>
                <a:lnTo>
                  <a:pt x="36" y="1112"/>
                </a:lnTo>
                <a:lnTo>
                  <a:pt x="29" y="1146"/>
                </a:lnTo>
                <a:lnTo>
                  <a:pt x="21" y="1181"/>
                </a:lnTo>
                <a:lnTo>
                  <a:pt x="17" y="1216"/>
                </a:lnTo>
                <a:lnTo>
                  <a:pt x="11" y="1253"/>
                </a:lnTo>
                <a:lnTo>
                  <a:pt x="7" y="1288"/>
                </a:lnTo>
                <a:lnTo>
                  <a:pt x="3" y="1324"/>
                </a:lnTo>
                <a:lnTo>
                  <a:pt x="2" y="1361"/>
                </a:lnTo>
                <a:lnTo>
                  <a:pt x="0" y="1397"/>
                </a:lnTo>
                <a:lnTo>
                  <a:pt x="0" y="1435"/>
                </a:lnTo>
                <a:lnTo>
                  <a:pt x="0" y="1435"/>
                </a:lnTo>
                <a:lnTo>
                  <a:pt x="0" y="1472"/>
                </a:lnTo>
                <a:lnTo>
                  <a:pt x="2" y="1509"/>
                </a:lnTo>
                <a:lnTo>
                  <a:pt x="3" y="1546"/>
                </a:lnTo>
                <a:lnTo>
                  <a:pt x="7" y="1582"/>
                </a:lnTo>
                <a:lnTo>
                  <a:pt x="11" y="1618"/>
                </a:lnTo>
                <a:lnTo>
                  <a:pt x="17" y="1654"/>
                </a:lnTo>
                <a:lnTo>
                  <a:pt x="21" y="1689"/>
                </a:lnTo>
                <a:lnTo>
                  <a:pt x="29" y="1725"/>
                </a:lnTo>
                <a:lnTo>
                  <a:pt x="36" y="1759"/>
                </a:lnTo>
                <a:lnTo>
                  <a:pt x="45" y="1794"/>
                </a:lnTo>
                <a:lnTo>
                  <a:pt x="54" y="1828"/>
                </a:lnTo>
                <a:lnTo>
                  <a:pt x="64" y="1862"/>
                </a:lnTo>
                <a:lnTo>
                  <a:pt x="75" y="1895"/>
                </a:lnTo>
                <a:lnTo>
                  <a:pt x="87" y="1929"/>
                </a:lnTo>
                <a:lnTo>
                  <a:pt x="99" y="1961"/>
                </a:lnTo>
                <a:lnTo>
                  <a:pt x="113" y="1993"/>
                </a:lnTo>
                <a:lnTo>
                  <a:pt x="126" y="2025"/>
                </a:lnTo>
                <a:lnTo>
                  <a:pt x="141" y="2057"/>
                </a:lnTo>
                <a:lnTo>
                  <a:pt x="157" y="2088"/>
                </a:lnTo>
                <a:lnTo>
                  <a:pt x="172" y="2119"/>
                </a:lnTo>
                <a:lnTo>
                  <a:pt x="189" y="2149"/>
                </a:lnTo>
                <a:lnTo>
                  <a:pt x="208" y="2180"/>
                </a:lnTo>
                <a:lnTo>
                  <a:pt x="226" y="2209"/>
                </a:lnTo>
                <a:lnTo>
                  <a:pt x="244" y="2238"/>
                </a:lnTo>
                <a:lnTo>
                  <a:pt x="265" y="2266"/>
                </a:lnTo>
                <a:lnTo>
                  <a:pt x="284" y="2294"/>
                </a:lnTo>
                <a:lnTo>
                  <a:pt x="306" y="2321"/>
                </a:lnTo>
                <a:lnTo>
                  <a:pt x="327" y="2347"/>
                </a:lnTo>
                <a:lnTo>
                  <a:pt x="350" y="2374"/>
                </a:lnTo>
                <a:lnTo>
                  <a:pt x="372" y="2400"/>
                </a:lnTo>
                <a:lnTo>
                  <a:pt x="396" y="2425"/>
                </a:lnTo>
                <a:lnTo>
                  <a:pt x="419" y="2450"/>
                </a:lnTo>
                <a:lnTo>
                  <a:pt x="445" y="2474"/>
                </a:lnTo>
                <a:lnTo>
                  <a:pt x="469" y="2497"/>
                </a:lnTo>
                <a:lnTo>
                  <a:pt x="496" y="2520"/>
                </a:lnTo>
                <a:lnTo>
                  <a:pt x="521" y="2542"/>
                </a:lnTo>
                <a:lnTo>
                  <a:pt x="548" y="2564"/>
                </a:lnTo>
                <a:lnTo>
                  <a:pt x="576" y="2585"/>
                </a:lnTo>
                <a:lnTo>
                  <a:pt x="604" y="2605"/>
                </a:lnTo>
                <a:lnTo>
                  <a:pt x="632" y="2625"/>
                </a:lnTo>
                <a:lnTo>
                  <a:pt x="661" y="2644"/>
                </a:lnTo>
                <a:lnTo>
                  <a:pt x="691" y="2662"/>
                </a:lnTo>
                <a:lnTo>
                  <a:pt x="720" y="2680"/>
                </a:lnTo>
                <a:lnTo>
                  <a:pt x="750" y="2697"/>
                </a:lnTo>
                <a:lnTo>
                  <a:pt x="782" y="2714"/>
                </a:lnTo>
                <a:lnTo>
                  <a:pt x="812" y="2728"/>
                </a:lnTo>
                <a:lnTo>
                  <a:pt x="844" y="2743"/>
                </a:lnTo>
                <a:lnTo>
                  <a:pt x="875" y="2757"/>
                </a:lnTo>
                <a:lnTo>
                  <a:pt x="908" y="2771"/>
                </a:lnTo>
                <a:lnTo>
                  <a:pt x="941" y="2783"/>
                </a:lnTo>
                <a:lnTo>
                  <a:pt x="974" y="2795"/>
                </a:lnTo>
                <a:lnTo>
                  <a:pt x="1008" y="2806"/>
                </a:lnTo>
                <a:lnTo>
                  <a:pt x="1042" y="2816"/>
                </a:lnTo>
                <a:lnTo>
                  <a:pt x="1076" y="2824"/>
                </a:lnTo>
                <a:lnTo>
                  <a:pt x="1110" y="2833"/>
                </a:lnTo>
                <a:lnTo>
                  <a:pt x="1145" y="2841"/>
                </a:lnTo>
                <a:lnTo>
                  <a:pt x="1181" y="2847"/>
                </a:lnTo>
                <a:lnTo>
                  <a:pt x="1216" y="2853"/>
                </a:lnTo>
                <a:lnTo>
                  <a:pt x="1251" y="2858"/>
                </a:lnTo>
                <a:lnTo>
                  <a:pt x="1288" y="2863"/>
                </a:lnTo>
                <a:lnTo>
                  <a:pt x="1324" y="2866"/>
                </a:lnTo>
                <a:lnTo>
                  <a:pt x="1361" y="2868"/>
                </a:lnTo>
                <a:lnTo>
                  <a:pt x="1397" y="2869"/>
                </a:lnTo>
                <a:lnTo>
                  <a:pt x="1435" y="2870"/>
                </a:lnTo>
                <a:lnTo>
                  <a:pt x="1435" y="2870"/>
                </a:lnTo>
                <a:lnTo>
                  <a:pt x="1472" y="2869"/>
                </a:lnTo>
                <a:lnTo>
                  <a:pt x="1508" y="2868"/>
                </a:lnTo>
                <a:lnTo>
                  <a:pt x="1544" y="2866"/>
                </a:lnTo>
                <a:lnTo>
                  <a:pt x="1581" y="2863"/>
                </a:lnTo>
                <a:lnTo>
                  <a:pt x="1617" y="2858"/>
                </a:lnTo>
                <a:lnTo>
                  <a:pt x="1653" y="2853"/>
                </a:lnTo>
                <a:lnTo>
                  <a:pt x="1688" y="2847"/>
                </a:lnTo>
                <a:lnTo>
                  <a:pt x="1723" y="2841"/>
                </a:lnTo>
                <a:lnTo>
                  <a:pt x="1759" y="2833"/>
                </a:lnTo>
                <a:lnTo>
                  <a:pt x="1793" y="2824"/>
                </a:lnTo>
                <a:lnTo>
                  <a:pt x="1828" y="2816"/>
                </a:lnTo>
                <a:lnTo>
                  <a:pt x="1861" y="2806"/>
                </a:lnTo>
                <a:lnTo>
                  <a:pt x="1895" y="2795"/>
                </a:lnTo>
                <a:lnTo>
                  <a:pt x="1928" y="2783"/>
                </a:lnTo>
                <a:lnTo>
                  <a:pt x="1961" y="2771"/>
                </a:lnTo>
                <a:lnTo>
                  <a:pt x="1993" y="2757"/>
                </a:lnTo>
                <a:lnTo>
                  <a:pt x="2025" y="2743"/>
                </a:lnTo>
                <a:lnTo>
                  <a:pt x="2057" y="2728"/>
                </a:lnTo>
                <a:lnTo>
                  <a:pt x="2088" y="2714"/>
                </a:lnTo>
                <a:lnTo>
                  <a:pt x="2119" y="2697"/>
                </a:lnTo>
                <a:lnTo>
                  <a:pt x="2149" y="2680"/>
                </a:lnTo>
                <a:lnTo>
                  <a:pt x="2178" y="2662"/>
                </a:lnTo>
                <a:lnTo>
                  <a:pt x="2207" y="2644"/>
                </a:lnTo>
                <a:lnTo>
                  <a:pt x="2237" y="2625"/>
                </a:lnTo>
                <a:lnTo>
                  <a:pt x="2266" y="2605"/>
                </a:lnTo>
                <a:lnTo>
                  <a:pt x="2293" y="2585"/>
                </a:lnTo>
                <a:lnTo>
                  <a:pt x="2321" y="2564"/>
                </a:lnTo>
                <a:lnTo>
                  <a:pt x="2347" y="2542"/>
                </a:lnTo>
                <a:lnTo>
                  <a:pt x="2374" y="2520"/>
                </a:lnTo>
                <a:lnTo>
                  <a:pt x="2400" y="2497"/>
                </a:lnTo>
                <a:lnTo>
                  <a:pt x="2425" y="2474"/>
                </a:lnTo>
                <a:lnTo>
                  <a:pt x="2450" y="2450"/>
                </a:lnTo>
                <a:lnTo>
                  <a:pt x="2474" y="2425"/>
                </a:lnTo>
                <a:lnTo>
                  <a:pt x="2497" y="2400"/>
                </a:lnTo>
                <a:lnTo>
                  <a:pt x="2520" y="2374"/>
                </a:lnTo>
                <a:lnTo>
                  <a:pt x="2542" y="2347"/>
                </a:lnTo>
                <a:lnTo>
                  <a:pt x="2564" y="2321"/>
                </a:lnTo>
                <a:lnTo>
                  <a:pt x="2585" y="2294"/>
                </a:lnTo>
                <a:lnTo>
                  <a:pt x="2605" y="2266"/>
                </a:lnTo>
                <a:lnTo>
                  <a:pt x="2625" y="2238"/>
                </a:lnTo>
                <a:lnTo>
                  <a:pt x="2643" y="2209"/>
                </a:lnTo>
                <a:lnTo>
                  <a:pt x="2662" y="2180"/>
                </a:lnTo>
                <a:lnTo>
                  <a:pt x="2679" y="2149"/>
                </a:lnTo>
                <a:lnTo>
                  <a:pt x="2696" y="2119"/>
                </a:lnTo>
                <a:lnTo>
                  <a:pt x="2712" y="2088"/>
                </a:lnTo>
                <a:lnTo>
                  <a:pt x="2728" y="2057"/>
                </a:lnTo>
                <a:lnTo>
                  <a:pt x="2743" y="2025"/>
                </a:lnTo>
                <a:lnTo>
                  <a:pt x="2757" y="1993"/>
                </a:lnTo>
                <a:lnTo>
                  <a:pt x="2769" y="1961"/>
                </a:lnTo>
                <a:lnTo>
                  <a:pt x="2783" y="1929"/>
                </a:lnTo>
                <a:lnTo>
                  <a:pt x="2794" y="1895"/>
                </a:lnTo>
                <a:lnTo>
                  <a:pt x="2805" y="1862"/>
                </a:lnTo>
                <a:lnTo>
                  <a:pt x="2816" y="1828"/>
                </a:lnTo>
                <a:lnTo>
                  <a:pt x="2824" y="1794"/>
                </a:lnTo>
                <a:lnTo>
                  <a:pt x="2833" y="1759"/>
                </a:lnTo>
                <a:lnTo>
                  <a:pt x="2840" y="1725"/>
                </a:lnTo>
                <a:lnTo>
                  <a:pt x="2847" y="1689"/>
                </a:lnTo>
                <a:lnTo>
                  <a:pt x="2853" y="1654"/>
                </a:lnTo>
                <a:lnTo>
                  <a:pt x="2858" y="1618"/>
                </a:lnTo>
                <a:lnTo>
                  <a:pt x="2862" y="1582"/>
                </a:lnTo>
                <a:lnTo>
                  <a:pt x="2866" y="1546"/>
                </a:lnTo>
                <a:lnTo>
                  <a:pt x="2868" y="1509"/>
                </a:lnTo>
                <a:lnTo>
                  <a:pt x="2869" y="1472"/>
                </a:lnTo>
                <a:lnTo>
                  <a:pt x="2869" y="1435"/>
                </a:lnTo>
                <a:lnTo>
                  <a:pt x="2869" y="1435"/>
                </a:lnTo>
                <a:lnTo>
                  <a:pt x="2869" y="1397"/>
                </a:lnTo>
                <a:lnTo>
                  <a:pt x="2868" y="1361"/>
                </a:lnTo>
                <a:lnTo>
                  <a:pt x="2866" y="1324"/>
                </a:lnTo>
                <a:lnTo>
                  <a:pt x="2862" y="1288"/>
                </a:lnTo>
                <a:lnTo>
                  <a:pt x="2858" y="1253"/>
                </a:lnTo>
                <a:lnTo>
                  <a:pt x="2853" y="1216"/>
                </a:lnTo>
                <a:lnTo>
                  <a:pt x="2847" y="1181"/>
                </a:lnTo>
                <a:lnTo>
                  <a:pt x="2840" y="1146"/>
                </a:lnTo>
                <a:lnTo>
                  <a:pt x="2833" y="1112"/>
                </a:lnTo>
                <a:lnTo>
                  <a:pt x="2824" y="1076"/>
                </a:lnTo>
                <a:lnTo>
                  <a:pt x="2816" y="1042"/>
                </a:lnTo>
                <a:lnTo>
                  <a:pt x="2805" y="1008"/>
                </a:lnTo>
                <a:lnTo>
                  <a:pt x="2794" y="975"/>
                </a:lnTo>
                <a:lnTo>
                  <a:pt x="2783" y="941"/>
                </a:lnTo>
                <a:lnTo>
                  <a:pt x="2769" y="908"/>
                </a:lnTo>
                <a:lnTo>
                  <a:pt x="2757" y="877"/>
                </a:lnTo>
                <a:lnTo>
                  <a:pt x="2743" y="844"/>
                </a:lnTo>
                <a:lnTo>
                  <a:pt x="2728" y="814"/>
                </a:lnTo>
                <a:lnTo>
                  <a:pt x="2712" y="782"/>
                </a:lnTo>
                <a:lnTo>
                  <a:pt x="2696" y="751"/>
                </a:lnTo>
                <a:lnTo>
                  <a:pt x="2679" y="721"/>
                </a:lnTo>
                <a:lnTo>
                  <a:pt x="2662" y="691"/>
                </a:lnTo>
                <a:lnTo>
                  <a:pt x="2643" y="661"/>
                </a:lnTo>
                <a:lnTo>
                  <a:pt x="2625" y="632"/>
                </a:lnTo>
                <a:lnTo>
                  <a:pt x="2605" y="604"/>
                </a:lnTo>
                <a:lnTo>
                  <a:pt x="2585" y="576"/>
                </a:lnTo>
                <a:lnTo>
                  <a:pt x="2564" y="550"/>
                </a:lnTo>
                <a:lnTo>
                  <a:pt x="2542" y="523"/>
                </a:lnTo>
                <a:lnTo>
                  <a:pt x="2520" y="496"/>
                </a:lnTo>
                <a:lnTo>
                  <a:pt x="2497" y="470"/>
                </a:lnTo>
                <a:lnTo>
                  <a:pt x="2474" y="445"/>
                </a:lnTo>
                <a:lnTo>
                  <a:pt x="2450" y="421"/>
                </a:lnTo>
                <a:lnTo>
                  <a:pt x="2425" y="396"/>
                </a:lnTo>
                <a:lnTo>
                  <a:pt x="2400" y="373"/>
                </a:lnTo>
                <a:lnTo>
                  <a:pt x="2374" y="350"/>
                </a:lnTo>
                <a:lnTo>
                  <a:pt x="2347" y="328"/>
                </a:lnTo>
                <a:lnTo>
                  <a:pt x="2321" y="306"/>
                </a:lnTo>
                <a:lnTo>
                  <a:pt x="2293" y="286"/>
                </a:lnTo>
                <a:lnTo>
                  <a:pt x="2266" y="265"/>
                </a:lnTo>
                <a:lnTo>
                  <a:pt x="2237" y="245"/>
                </a:lnTo>
                <a:lnTo>
                  <a:pt x="2207" y="226"/>
                </a:lnTo>
                <a:lnTo>
                  <a:pt x="2178" y="208"/>
                </a:lnTo>
                <a:lnTo>
                  <a:pt x="2149" y="191"/>
                </a:lnTo>
                <a:lnTo>
                  <a:pt x="2119" y="174"/>
                </a:lnTo>
                <a:lnTo>
                  <a:pt x="2088" y="157"/>
                </a:lnTo>
                <a:lnTo>
                  <a:pt x="2057" y="142"/>
                </a:lnTo>
                <a:lnTo>
                  <a:pt x="2025" y="126"/>
                </a:lnTo>
                <a:lnTo>
                  <a:pt x="1993" y="113"/>
                </a:lnTo>
                <a:lnTo>
                  <a:pt x="1961" y="99"/>
                </a:lnTo>
                <a:lnTo>
                  <a:pt x="1928" y="87"/>
                </a:lnTo>
                <a:lnTo>
                  <a:pt x="1895" y="75"/>
                </a:lnTo>
                <a:lnTo>
                  <a:pt x="1861" y="64"/>
                </a:lnTo>
                <a:lnTo>
                  <a:pt x="1828" y="54"/>
                </a:lnTo>
                <a:lnTo>
                  <a:pt x="1793" y="45"/>
                </a:lnTo>
                <a:lnTo>
                  <a:pt x="1759" y="36"/>
                </a:lnTo>
                <a:lnTo>
                  <a:pt x="1723" y="29"/>
                </a:lnTo>
                <a:lnTo>
                  <a:pt x="1688" y="23"/>
                </a:lnTo>
                <a:lnTo>
                  <a:pt x="1653" y="17"/>
                </a:lnTo>
                <a:lnTo>
                  <a:pt x="1617" y="12"/>
                </a:lnTo>
                <a:lnTo>
                  <a:pt x="1581" y="7"/>
                </a:lnTo>
                <a:lnTo>
                  <a:pt x="1544" y="5"/>
                </a:lnTo>
                <a:lnTo>
                  <a:pt x="1508" y="2"/>
                </a:lnTo>
                <a:lnTo>
                  <a:pt x="1472" y="1"/>
                </a:lnTo>
                <a:lnTo>
                  <a:pt x="1435" y="0"/>
                </a:lnTo>
                <a:lnTo>
                  <a:pt x="1435" y="0"/>
                </a:lnTo>
                <a:close/>
                <a:moveTo>
                  <a:pt x="1169" y="1935"/>
                </a:moveTo>
                <a:lnTo>
                  <a:pt x="1169" y="1935"/>
                </a:lnTo>
                <a:lnTo>
                  <a:pt x="1169" y="1935"/>
                </a:lnTo>
                <a:lnTo>
                  <a:pt x="1156" y="1946"/>
                </a:lnTo>
                <a:lnTo>
                  <a:pt x="1143" y="1956"/>
                </a:lnTo>
                <a:lnTo>
                  <a:pt x="1128" y="1965"/>
                </a:lnTo>
                <a:lnTo>
                  <a:pt x="1114" y="1972"/>
                </a:lnTo>
                <a:lnTo>
                  <a:pt x="1098" y="1978"/>
                </a:lnTo>
                <a:lnTo>
                  <a:pt x="1081" y="1982"/>
                </a:lnTo>
                <a:lnTo>
                  <a:pt x="1064" y="1985"/>
                </a:lnTo>
                <a:lnTo>
                  <a:pt x="1047" y="1986"/>
                </a:lnTo>
                <a:lnTo>
                  <a:pt x="1047" y="1986"/>
                </a:lnTo>
                <a:lnTo>
                  <a:pt x="1029" y="1985"/>
                </a:lnTo>
                <a:lnTo>
                  <a:pt x="1012" y="1982"/>
                </a:lnTo>
                <a:lnTo>
                  <a:pt x="995" y="1978"/>
                </a:lnTo>
                <a:lnTo>
                  <a:pt x="980" y="1972"/>
                </a:lnTo>
                <a:lnTo>
                  <a:pt x="964" y="1965"/>
                </a:lnTo>
                <a:lnTo>
                  <a:pt x="950" y="1956"/>
                </a:lnTo>
                <a:lnTo>
                  <a:pt x="937" y="1946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24" y="1935"/>
                </a:lnTo>
                <a:lnTo>
                  <a:pt x="913" y="1923"/>
                </a:lnTo>
                <a:lnTo>
                  <a:pt x="903" y="1910"/>
                </a:lnTo>
                <a:lnTo>
                  <a:pt x="895" y="1896"/>
                </a:lnTo>
                <a:lnTo>
                  <a:pt x="888" y="1880"/>
                </a:lnTo>
                <a:lnTo>
                  <a:pt x="882" y="1864"/>
                </a:lnTo>
                <a:lnTo>
                  <a:pt x="878" y="1849"/>
                </a:lnTo>
                <a:lnTo>
                  <a:pt x="875" y="1832"/>
                </a:lnTo>
                <a:lnTo>
                  <a:pt x="874" y="1813"/>
                </a:lnTo>
                <a:lnTo>
                  <a:pt x="874" y="1813"/>
                </a:lnTo>
                <a:lnTo>
                  <a:pt x="875" y="1796"/>
                </a:lnTo>
                <a:lnTo>
                  <a:pt x="878" y="1779"/>
                </a:lnTo>
                <a:lnTo>
                  <a:pt x="882" y="1764"/>
                </a:lnTo>
                <a:lnTo>
                  <a:pt x="888" y="1748"/>
                </a:lnTo>
                <a:lnTo>
                  <a:pt x="895" y="1732"/>
                </a:lnTo>
                <a:lnTo>
                  <a:pt x="903" y="1719"/>
                </a:lnTo>
                <a:lnTo>
                  <a:pt x="913" y="1705"/>
                </a:lnTo>
                <a:lnTo>
                  <a:pt x="924" y="1693"/>
                </a:lnTo>
                <a:lnTo>
                  <a:pt x="924" y="1693"/>
                </a:lnTo>
                <a:lnTo>
                  <a:pt x="924" y="1693"/>
                </a:lnTo>
                <a:lnTo>
                  <a:pt x="937" y="1682"/>
                </a:lnTo>
                <a:lnTo>
                  <a:pt x="950" y="1671"/>
                </a:lnTo>
                <a:lnTo>
                  <a:pt x="964" y="1663"/>
                </a:lnTo>
                <a:lnTo>
                  <a:pt x="980" y="1655"/>
                </a:lnTo>
                <a:lnTo>
                  <a:pt x="995" y="1650"/>
                </a:lnTo>
                <a:lnTo>
                  <a:pt x="1012" y="1646"/>
                </a:lnTo>
                <a:lnTo>
                  <a:pt x="1029" y="1643"/>
                </a:lnTo>
                <a:lnTo>
                  <a:pt x="1047" y="1642"/>
                </a:lnTo>
                <a:lnTo>
                  <a:pt x="1047" y="1642"/>
                </a:lnTo>
                <a:lnTo>
                  <a:pt x="1064" y="1643"/>
                </a:lnTo>
                <a:lnTo>
                  <a:pt x="1081" y="1646"/>
                </a:lnTo>
                <a:lnTo>
                  <a:pt x="1098" y="1650"/>
                </a:lnTo>
                <a:lnTo>
                  <a:pt x="1114" y="1655"/>
                </a:lnTo>
                <a:lnTo>
                  <a:pt x="1128" y="1663"/>
                </a:lnTo>
                <a:lnTo>
                  <a:pt x="1143" y="1671"/>
                </a:lnTo>
                <a:lnTo>
                  <a:pt x="1156" y="1682"/>
                </a:lnTo>
                <a:lnTo>
                  <a:pt x="1169" y="1693"/>
                </a:lnTo>
                <a:lnTo>
                  <a:pt x="1169" y="1693"/>
                </a:lnTo>
                <a:lnTo>
                  <a:pt x="1169" y="1693"/>
                </a:lnTo>
                <a:lnTo>
                  <a:pt x="1169" y="1693"/>
                </a:lnTo>
                <a:lnTo>
                  <a:pt x="1169" y="1693"/>
                </a:lnTo>
                <a:lnTo>
                  <a:pt x="1169" y="1693"/>
                </a:lnTo>
                <a:lnTo>
                  <a:pt x="1180" y="1705"/>
                </a:lnTo>
                <a:lnTo>
                  <a:pt x="1189" y="1719"/>
                </a:lnTo>
                <a:lnTo>
                  <a:pt x="1198" y="1732"/>
                </a:lnTo>
                <a:lnTo>
                  <a:pt x="1205" y="1748"/>
                </a:lnTo>
                <a:lnTo>
                  <a:pt x="1211" y="1764"/>
                </a:lnTo>
                <a:lnTo>
                  <a:pt x="1215" y="1779"/>
                </a:lnTo>
                <a:lnTo>
                  <a:pt x="1218" y="1796"/>
                </a:lnTo>
                <a:lnTo>
                  <a:pt x="1218" y="1813"/>
                </a:lnTo>
                <a:lnTo>
                  <a:pt x="1218" y="1813"/>
                </a:lnTo>
                <a:lnTo>
                  <a:pt x="1218" y="1832"/>
                </a:lnTo>
                <a:lnTo>
                  <a:pt x="1215" y="1849"/>
                </a:lnTo>
                <a:lnTo>
                  <a:pt x="1211" y="1864"/>
                </a:lnTo>
                <a:lnTo>
                  <a:pt x="1205" y="1880"/>
                </a:lnTo>
                <a:lnTo>
                  <a:pt x="1198" y="1896"/>
                </a:lnTo>
                <a:lnTo>
                  <a:pt x="1189" y="1910"/>
                </a:lnTo>
                <a:lnTo>
                  <a:pt x="1180" y="1923"/>
                </a:lnTo>
                <a:lnTo>
                  <a:pt x="1169" y="1935"/>
                </a:lnTo>
                <a:lnTo>
                  <a:pt x="1169" y="1935"/>
                </a:lnTo>
                <a:close/>
                <a:moveTo>
                  <a:pt x="1481" y="1987"/>
                </a:moveTo>
                <a:lnTo>
                  <a:pt x="1481" y="1986"/>
                </a:lnTo>
                <a:lnTo>
                  <a:pt x="1481" y="1986"/>
                </a:lnTo>
                <a:lnTo>
                  <a:pt x="1481" y="1986"/>
                </a:lnTo>
                <a:lnTo>
                  <a:pt x="1481" y="1957"/>
                </a:lnTo>
                <a:lnTo>
                  <a:pt x="1479" y="1927"/>
                </a:lnTo>
                <a:lnTo>
                  <a:pt x="1475" y="1896"/>
                </a:lnTo>
                <a:lnTo>
                  <a:pt x="1470" y="1867"/>
                </a:lnTo>
                <a:lnTo>
                  <a:pt x="1463" y="1838"/>
                </a:lnTo>
                <a:lnTo>
                  <a:pt x="1456" y="1810"/>
                </a:lnTo>
                <a:lnTo>
                  <a:pt x="1446" y="1782"/>
                </a:lnTo>
                <a:lnTo>
                  <a:pt x="1435" y="1754"/>
                </a:lnTo>
                <a:lnTo>
                  <a:pt x="1423" y="1727"/>
                </a:lnTo>
                <a:lnTo>
                  <a:pt x="1411" y="1700"/>
                </a:lnTo>
                <a:lnTo>
                  <a:pt x="1396" y="1675"/>
                </a:lnTo>
                <a:lnTo>
                  <a:pt x="1379" y="1649"/>
                </a:lnTo>
                <a:lnTo>
                  <a:pt x="1362" y="1625"/>
                </a:lnTo>
                <a:lnTo>
                  <a:pt x="1344" y="1602"/>
                </a:lnTo>
                <a:lnTo>
                  <a:pt x="1324" y="1579"/>
                </a:lnTo>
                <a:lnTo>
                  <a:pt x="1304" y="1557"/>
                </a:lnTo>
                <a:lnTo>
                  <a:pt x="1304" y="1557"/>
                </a:lnTo>
                <a:lnTo>
                  <a:pt x="1282" y="1536"/>
                </a:lnTo>
                <a:lnTo>
                  <a:pt x="1259" y="1517"/>
                </a:lnTo>
                <a:lnTo>
                  <a:pt x="1236" y="1498"/>
                </a:lnTo>
                <a:lnTo>
                  <a:pt x="1211" y="1480"/>
                </a:lnTo>
                <a:lnTo>
                  <a:pt x="1186" y="1464"/>
                </a:lnTo>
                <a:lnTo>
                  <a:pt x="1160" y="1450"/>
                </a:lnTo>
                <a:lnTo>
                  <a:pt x="1133" y="1436"/>
                </a:lnTo>
                <a:lnTo>
                  <a:pt x="1107" y="1424"/>
                </a:lnTo>
                <a:lnTo>
                  <a:pt x="1079" y="1414"/>
                </a:lnTo>
                <a:lnTo>
                  <a:pt x="1051" y="1405"/>
                </a:lnTo>
                <a:lnTo>
                  <a:pt x="1023" y="1397"/>
                </a:lnTo>
                <a:lnTo>
                  <a:pt x="993" y="1390"/>
                </a:lnTo>
                <a:lnTo>
                  <a:pt x="964" y="1385"/>
                </a:lnTo>
                <a:lnTo>
                  <a:pt x="935" y="1382"/>
                </a:lnTo>
                <a:lnTo>
                  <a:pt x="905" y="1379"/>
                </a:lnTo>
                <a:lnTo>
                  <a:pt x="874" y="1378"/>
                </a:lnTo>
                <a:lnTo>
                  <a:pt x="874" y="1131"/>
                </a:lnTo>
                <a:lnTo>
                  <a:pt x="874" y="1131"/>
                </a:lnTo>
                <a:lnTo>
                  <a:pt x="918" y="1132"/>
                </a:lnTo>
                <a:lnTo>
                  <a:pt x="962" y="1135"/>
                </a:lnTo>
                <a:lnTo>
                  <a:pt x="1004" y="1141"/>
                </a:lnTo>
                <a:lnTo>
                  <a:pt x="1047" y="1148"/>
                </a:lnTo>
                <a:lnTo>
                  <a:pt x="1088" y="1158"/>
                </a:lnTo>
                <a:lnTo>
                  <a:pt x="1128" y="1170"/>
                </a:lnTo>
                <a:lnTo>
                  <a:pt x="1169" y="1183"/>
                </a:lnTo>
                <a:lnTo>
                  <a:pt x="1208" y="1198"/>
                </a:lnTo>
                <a:lnTo>
                  <a:pt x="1245" y="1215"/>
                </a:lnTo>
                <a:lnTo>
                  <a:pt x="1282" y="1234"/>
                </a:lnTo>
                <a:lnTo>
                  <a:pt x="1318" y="1255"/>
                </a:lnTo>
                <a:lnTo>
                  <a:pt x="1352" y="1277"/>
                </a:lnTo>
                <a:lnTo>
                  <a:pt x="1386" y="1301"/>
                </a:lnTo>
                <a:lnTo>
                  <a:pt x="1418" y="1327"/>
                </a:lnTo>
                <a:lnTo>
                  <a:pt x="1450" y="1354"/>
                </a:lnTo>
                <a:lnTo>
                  <a:pt x="1479" y="1382"/>
                </a:lnTo>
                <a:lnTo>
                  <a:pt x="1479" y="1382"/>
                </a:lnTo>
                <a:lnTo>
                  <a:pt x="1508" y="1412"/>
                </a:lnTo>
                <a:lnTo>
                  <a:pt x="1535" y="1442"/>
                </a:lnTo>
                <a:lnTo>
                  <a:pt x="1560" y="1475"/>
                </a:lnTo>
                <a:lnTo>
                  <a:pt x="1583" y="1509"/>
                </a:lnTo>
                <a:lnTo>
                  <a:pt x="1607" y="1543"/>
                </a:lnTo>
                <a:lnTo>
                  <a:pt x="1627" y="1580"/>
                </a:lnTo>
                <a:lnTo>
                  <a:pt x="1645" y="1616"/>
                </a:lnTo>
                <a:lnTo>
                  <a:pt x="1662" y="1654"/>
                </a:lnTo>
                <a:lnTo>
                  <a:pt x="1678" y="1693"/>
                </a:lnTo>
                <a:lnTo>
                  <a:pt x="1692" y="1733"/>
                </a:lnTo>
                <a:lnTo>
                  <a:pt x="1704" y="1773"/>
                </a:lnTo>
                <a:lnTo>
                  <a:pt x="1714" y="1815"/>
                </a:lnTo>
                <a:lnTo>
                  <a:pt x="1721" y="1857"/>
                </a:lnTo>
                <a:lnTo>
                  <a:pt x="1726" y="1900"/>
                </a:lnTo>
                <a:lnTo>
                  <a:pt x="1729" y="1944"/>
                </a:lnTo>
                <a:lnTo>
                  <a:pt x="1731" y="1987"/>
                </a:lnTo>
                <a:lnTo>
                  <a:pt x="1481" y="1987"/>
                </a:lnTo>
                <a:close/>
                <a:moveTo>
                  <a:pt x="1924" y="1987"/>
                </a:moveTo>
                <a:lnTo>
                  <a:pt x="1924" y="1987"/>
                </a:lnTo>
                <a:lnTo>
                  <a:pt x="1922" y="1934"/>
                </a:lnTo>
                <a:lnTo>
                  <a:pt x="1918" y="1880"/>
                </a:lnTo>
                <a:lnTo>
                  <a:pt x="1912" y="1828"/>
                </a:lnTo>
                <a:lnTo>
                  <a:pt x="1902" y="1776"/>
                </a:lnTo>
                <a:lnTo>
                  <a:pt x="1890" y="1725"/>
                </a:lnTo>
                <a:lnTo>
                  <a:pt x="1877" y="1676"/>
                </a:lnTo>
                <a:lnTo>
                  <a:pt x="1860" y="1626"/>
                </a:lnTo>
                <a:lnTo>
                  <a:pt x="1841" y="1579"/>
                </a:lnTo>
                <a:lnTo>
                  <a:pt x="1819" y="1532"/>
                </a:lnTo>
                <a:lnTo>
                  <a:pt x="1796" y="1487"/>
                </a:lnTo>
                <a:lnTo>
                  <a:pt x="1771" y="1444"/>
                </a:lnTo>
                <a:lnTo>
                  <a:pt x="1744" y="1401"/>
                </a:lnTo>
                <a:lnTo>
                  <a:pt x="1715" y="1360"/>
                </a:lnTo>
                <a:lnTo>
                  <a:pt x="1683" y="1320"/>
                </a:lnTo>
                <a:lnTo>
                  <a:pt x="1650" y="1282"/>
                </a:lnTo>
                <a:lnTo>
                  <a:pt x="1616" y="1245"/>
                </a:lnTo>
                <a:lnTo>
                  <a:pt x="1580" y="1210"/>
                </a:lnTo>
                <a:lnTo>
                  <a:pt x="1541" y="1177"/>
                </a:lnTo>
                <a:lnTo>
                  <a:pt x="1502" y="1147"/>
                </a:lnTo>
                <a:lnTo>
                  <a:pt x="1461" y="1116"/>
                </a:lnTo>
                <a:lnTo>
                  <a:pt x="1418" y="1090"/>
                </a:lnTo>
                <a:lnTo>
                  <a:pt x="1374" y="1064"/>
                </a:lnTo>
                <a:lnTo>
                  <a:pt x="1329" y="1041"/>
                </a:lnTo>
                <a:lnTo>
                  <a:pt x="1283" y="1020"/>
                </a:lnTo>
                <a:lnTo>
                  <a:pt x="1234" y="1001"/>
                </a:lnTo>
                <a:lnTo>
                  <a:pt x="1186" y="985"/>
                </a:lnTo>
                <a:lnTo>
                  <a:pt x="1137" y="970"/>
                </a:lnTo>
                <a:lnTo>
                  <a:pt x="1086" y="958"/>
                </a:lnTo>
                <a:lnTo>
                  <a:pt x="1035" y="950"/>
                </a:lnTo>
                <a:lnTo>
                  <a:pt x="981" y="942"/>
                </a:lnTo>
                <a:lnTo>
                  <a:pt x="929" y="939"/>
                </a:lnTo>
                <a:lnTo>
                  <a:pt x="874" y="938"/>
                </a:lnTo>
                <a:lnTo>
                  <a:pt x="874" y="689"/>
                </a:lnTo>
                <a:lnTo>
                  <a:pt x="874" y="689"/>
                </a:lnTo>
                <a:lnTo>
                  <a:pt x="908" y="689"/>
                </a:lnTo>
                <a:lnTo>
                  <a:pt x="941" y="691"/>
                </a:lnTo>
                <a:lnTo>
                  <a:pt x="974" y="693"/>
                </a:lnTo>
                <a:lnTo>
                  <a:pt x="1007" y="697"/>
                </a:lnTo>
                <a:lnTo>
                  <a:pt x="1040" y="700"/>
                </a:lnTo>
                <a:lnTo>
                  <a:pt x="1073" y="704"/>
                </a:lnTo>
                <a:lnTo>
                  <a:pt x="1104" y="710"/>
                </a:lnTo>
                <a:lnTo>
                  <a:pt x="1136" y="716"/>
                </a:lnTo>
                <a:lnTo>
                  <a:pt x="1167" y="722"/>
                </a:lnTo>
                <a:lnTo>
                  <a:pt x="1199" y="731"/>
                </a:lnTo>
                <a:lnTo>
                  <a:pt x="1229" y="739"/>
                </a:lnTo>
                <a:lnTo>
                  <a:pt x="1260" y="748"/>
                </a:lnTo>
                <a:lnTo>
                  <a:pt x="1290" y="758"/>
                </a:lnTo>
                <a:lnTo>
                  <a:pt x="1321" y="769"/>
                </a:lnTo>
                <a:lnTo>
                  <a:pt x="1350" y="779"/>
                </a:lnTo>
                <a:lnTo>
                  <a:pt x="1379" y="792"/>
                </a:lnTo>
                <a:lnTo>
                  <a:pt x="1408" y="804"/>
                </a:lnTo>
                <a:lnTo>
                  <a:pt x="1436" y="817"/>
                </a:lnTo>
                <a:lnTo>
                  <a:pt x="1464" y="832"/>
                </a:lnTo>
                <a:lnTo>
                  <a:pt x="1492" y="846"/>
                </a:lnTo>
                <a:lnTo>
                  <a:pt x="1520" y="862"/>
                </a:lnTo>
                <a:lnTo>
                  <a:pt x="1547" y="878"/>
                </a:lnTo>
                <a:lnTo>
                  <a:pt x="1574" y="894"/>
                </a:lnTo>
                <a:lnTo>
                  <a:pt x="1599" y="912"/>
                </a:lnTo>
                <a:lnTo>
                  <a:pt x="1625" y="929"/>
                </a:lnTo>
                <a:lnTo>
                  <a:pt x="1650" y="947"/>
                </a:lnTo>
                <a:lnTo>
                  <a:pt x="1675" y="967"/>
                </a:lnTo>
                <a:lnTo>
                  <a:pt x="1699" y="986"/>
                </a:lnTo>
                <a:lnTo>
                  <a:pt x="1723" y="1007"/>
                </a:lnTo>
                <a:lnTo>
                  <a:pt x="1746" y="1028"/>
                </a:lnTo>
                <a:lnTo>
                  <a:pt x="1770" y="1048"/>
                </a:lnTo>
                <a:lnTo>
                  <a:pt x="1791" y="1070"/>
                </a:lnTo>
                <a:lnTo>
                  <a:pt x="1791" y="1070"/>
                </a:lnTo>
                <a:lnTo>
                  <a:pt x="1813" y="1092"/>
                </a:lnTo>
                <a:lnTo>
                  <a:pt x="1834" y="1115"/>
                </a:lnTo>
                <a:lnTo>
                  <a:pt x="1855" y="1138"/>
                </a:lnTo>
                <a:lnTo>
                  <a:pt x="1875" y="1163"/>
                </a:lnTo>
                <a:lnTo>
                  <a:pt x="1895" y="1187"/>
                </a:lnTo>
                <a:lnTo>
                  <a:pt x="1914" y="1211"/>
                </a:lnTo>
                <a:lnTo>
                  <a:pt x="1933" y="1237"/>
                </a:lnTo>
                <a:lnTo>
                  <a:pt x="1950" y="1262"/>
                </a:lnTo>
                <a:lnTo>
                  <a:pt x="1967" y="1288"/>
                </a:lnTo>
                <a:lnTo>
                  <a:pt x="1984" y="1315"/>
                </a:lnTo>
                <a:lnTo>
                  <a:pt x="1999" y="1341"/>
                </a:lnTo>
                <a:lnTo>
                  <a:pt x="2015" y="1369"/>
                </a:lnTo>
                <a:lnTo>
                  <a:pt x="2030" y="1397"/>
                </a:lnTo>
                <a:lnTo>
                  <a:pt x="2043" y="1425"/>
                </a:lnTo>
                <a:lnTo>
                  <a:pt x="2057" y="1453"/>
                </a:lnTo>
                <a:lnTo>
                  <a:pt x="2070" y="1483"/>
                </a:lnTo>
                <a:lnTo>
                  <a:pt x="2082" y="1512"/>
                </a:lnTo>
                <a:lnTo>
                  <a:pt x="2093" y="1542"/>
                </a:lnTo>
                <a:lnTo>
                  <a:pt x="2104" y="1571"/>
                </a:lnTo>
                <a:lnTo>
                  <a:pt x="2114" y="1602"/>
                </a:lnTo>
                <a:lnTo>
                  <a:pt x="2122" y="1632"/>
                </a:lnTo>
                <a:lnTo>
                  <a:pt x="2131" y="1664"/>
                </a:lnTo>
                <a:lnTo>
                  <a:pt x="2138" y="1694"/>
                </a:lnTo>
                <a:lnTo>
                  <a:pt x="2145" y="1726"/>
                </a:lnTo>
                <a:lnTo>
                  <a:pt x="2152" y="1757"/>
                </a:lnTo>
                <a:lnTo>
                  <a:pt x="2156" y="1790"/>
                </a:lnTo>
                <a:lnTo>
                  <a:pt x="2161" y="1822"/>
                </a:lnTo>
                <a:lnTo>
                  <a:pt x="2165" y="1855"/>
                </a:lnTo>
                <a:lnTo>
                  <a:pt x="2169" y="1888"/>
                </a:lnTo>
                <a:lnTo>
                  <a:pt x="2170" y="1920"/>
                </a:lnTo>
                <a:lnTo>
                  <a:pt x="2171" y="1953"/>
                </a:lnTo>
                <a:lnTo>
                  <a:pt x="2172" y="1987"/>
                </a:lnTo>
                <a:lnTo>
                  <a:pt x="1924" y="1987"/>
                </a:lnTo>
                <a:close/>
              </a:path>
            </a:pathLst>
          </a:custGeom>
          <a:solidFill>
            <a:srgbClr val="F39C12">
              <a:alpha val="75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8296844" y="1864748"/>
            <a:ext cx="2066356" cy="2066356"/>
            <a:chOff x="790412" y="4315283"/>
            <a:chExt cx="795300" cy="794055"/>
          </a:xfrm>
          <a:solidFill>
            <a:srgbClr val="C0392B">
              <a:alpha val="75000"/>
            </a:srgbClr>
          </a:solidFill>
        </p:grpSpPr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1116530" y="4492747"/>
              <a:ext cx="135662" cy="177978"/>
            </a:xfrm>
            <a:custGeom>
              <a:avLst/>
              <a:gdLst>
                <a:gd name="T0" fmla="*/ 229 w 544"/>
                <a:gd name="T1" fmla="*/ 0 h 712"/>
                <a:gd name="T2" fmla="*/ 204 w 544"/>
                <a:gd name="T3" fmla="*/ 3 h 712"/>
                <a:gd name="T4" fmla="*/ 156 w 544"/>
                <a:gd name="T5" fmla="*/ 14 h 712"/>
                <a:gd name="T6" fmla="*/ 111 w 544"/>
                <a:gd name="T7" fmla="*/ 36 h 712"/>
                <a:gd name="T8" fmla="*/ 71 w 544"/>
                <a:gd name="T9" fmla="*/ 65 h 712"/>
                <a:gd name="T10" fmla="*/ 55 w 544"/>
                <a:gd name="T11" fmla="*/ 83 h 712"/>
                <a:gd name="T12" fmla="*/ 46 w 544"/>
                <a:gd name="T13" fmla="*/ 93 h 712"/>
                <a:gd name="T14" fmla="*/ 28 w 544"/>
                <a:gd name="T15" fmla="*/ 124 h 712"/>
                <a:gd name="T16" fmla="*/ 11 w 544"/>
                <a:gd name="T17" fmla="*/ 171 h 712"/>
                <a:gd name="T18" fmla="*/ 3 w 544"/>
                <a:gd name="T19" fmla="*/ 219 h 712"/>
                <a:gd name="T20" fmla="*/ 0 w 544"/>
                <a:gd name="T21" fmla="*/ 268 h 712"/>
                <a:gd name="T22" fmla="*/ 1 w 544"/>
                <a:gd name="T23" fmla="*/ 300 h 712"/>
                <a:gd name="T24" fmla="*/ 10 w 544"/>
                <a:gd name="T25" fmla="*/ 370 h 712"/>
                <a:gd name="T26" fmla="*/ 29 w 544"/>
                <a:gd name="T27" fmla="*/ 444 h 712"/>
                <a:gd name="T28" fmla="*/ 57 w 544"/>
                <a:gd name="T29" fmla="*/ 517 h 712"/>
                <a:gd name="T30" fmla="*/ 76 w 544"/>
                <a:gd name="T31" fmla="*/ 553 h 712"/>
                <a:gd name="T32" fmla="*/ 95 w 544"/>
                <a:gd name="T33" fmla="*/ 584 h 712"/>
                <a:gd name="T34" fmla="*/ 118 w 544"/>
                <a:gd name="T35" fmla="*/ 615 h 712"/>
                <a:gd name="T36" fmla="*/ 144 w 544"/>
                <a:gd name="T37" fmla="*/ 643 h 712"/>
                <a:gd name="T38" fmla="*/ 173 w 544"/>
                <a:gd name="T39" fmla="*/ 666 h 712"/>
                <a:gd name="T40" fmla="*/ 203 w 544"/>
                <a:gd name="T41" fmla="*/ 685 h 712"/>
                <a:gd name="T42" fmla="*/ 236 w 544"/>
                <a:gd name="T43" fmla="*/ 699 h 712"/>
                <a:gd name="T44" fmla="*/ 273 w 544"/>
                <a:gd name="T45" fmla="*/ 708 h 712"/>
                <a:gd name="T46" fmla="*/ 312 w 544"/>
                <a:gd name="T47" fmla="*/ 712 h 712"/>
                <a:gd name="T48" fmla="*/ 335 w 544"/>
                <a:gd name="T49" fmla="*/ 710 h 712"/>
                <a:gd name="T50" fmla="*/ 382 w 544"/>
                <a:gd name="T51" fmla="*/ 700 h 712"/>
                <a:gd name="T52" fmla="*/ 427 w 544"/>
                <a:gd name="T53" fmla="*/ 682 h 712"/>
                <a:gd name="T54" fmla="*/ 465 w 544"/>
                <a:gd name="T55" fmla="*/ 656 h 712"/>
                <a:gd name="T56" fmla="*/ 482 w 544"/>
                <a:gd name="T57" fmla="*/ 641 h 712"/>
                <a:gd name="T58" fmla="*/ 500 w 544"/>
                <a:gd name="T59" fmla="*/ 620 h 712"/>
                <a:gd name="T60" fmla="*/ 516 w 544"/>
                <a:gd name="T61" fmla="*/ 595 h 712"/>
                <a:gd name="T62" fmla="*/ 527 w 544"/>
                <a:gd name="T63" fmla="*/ 571 h 712"/>
                <a:gd name="T64" fmla="*/ 539 w 544"/>
                <a:gd name="T65" fmla="*/ 522 h 712"/>
                <a:gd name="T66" fmla="*/ 544 w 544"/>
                <a:gd name="T67" fmla="*/ 478 h 712"/>
                <a:gd name="T68" fmla="*/ 544 w 544"/>
                <a:gd name="T69" fmla="*/ 459 h 712"/>
                <a:gd name="T70" fmla="*/ 539 w 544"/>
                <a:gd name="T71" fmla="*/ 388 h 712"/>
                <a:gd name="T72" fmla="*/ 524 w 544"/>
                <a:gd name="T73" fmla="*/ 312 h 712"/>
                <a:gd name="T74" fmla="*/ 499 w 544"/>
                <a:gd name="T75" fmla="*/ 235 h 712"/>
                <a:gd name="T76" fmla="*/ 473 w 544"/>
                <a:gd name="T77" fmla="*/ 180 h 712"/>
                <a:gd name="T78" fmla="*/ 454 w 544"/>
                <a:gd name="T79" fmla="*/ 146 h 712"/>
                <a:gd name="T80" fmla="*/ 432 w 544"/>
                <a:gd name="T81" fmla="*/ 114 h 712"/>
                <a:gd name="T82" fmla="*/ 408 w 544"/>
                <a:gd name="T83" fmla="*/ 84 h 712"/>
                <a:gd name="T84" fmla="*/ 380 w 544"/>
                <a:gd name="T85" fmla="*/ 59 h 712"/>
                <a:gd name="T86" fmla="*/ 350 w 544"/>
                <a:gd name="T87" fmla="*/ 37 h 712"/>
                <a:gd name="T88" fmla="*/ 319 w 544"/>
                <a:gd name="T89" fmla="*/ 20 h 712"/>
                <a:gd name="T90" fmla="*/ 285 w 544"/>
                <a:gd name="T91" fmla="*/ 8 h 712"/>
                <a:gd name="T92" fmla="*/ 248 w 544"/>
                <a:gd name="T93" fmla="*/ 2 h 712"/>
                <a:gd name="T94" fmla="*/ 229 w 544"/>
                <a:gd name="T95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44" h="712">
                  <a:moveTo>
                    <a:pt x="229" y="0"/>
                  </a:moveTo>
                  <a:lnTo>
                    <a:pt x="229" y="0"/>
                  </a:lnTo>
                  <a:lnTo>
                    <a:pt x="217" y="2"/>
                  </a:lnTo>
                  <a:lnTo>
                    <a:pt x="204" y="3"/>
                  </a:lnTo>
                  <a:lnTo>
                    <a:pt x="180" y="6"/>
                  </a:lnTo>
                  <a:lnTo>
                    <a:pt x="156" y="14"/>
                  </a:lnTo>
                  <a:lnTo>
                    <a:pt x="133" y="24"/>
                  </a:lnTo>
                  <a:lnTo>
                    <a:pt x="111" y="36"/>
                  </a:lnTo>
                  <a:lnTo>
                    <a:pt x="90" y="49"/>
                  </a:lnTo>
                  <a:lnTo>
                    <a:pt x="71" y="65"/>
                  </a:lnTo>
                  <a:lnTo>
                    <a:pt x="62" y="73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46" y="93"/>
                  </a:lnTo>
                  <a:lnTo>
                    <a:pt x="40" y="104"/>
                  </a:lnTo>
                  <a:lnTo>
                    <a:pt x="28" y="124"/>
                  </a:lnTo>
                  <a:lnTo>
                    <a:pt x="18" y="148"/>
                  </a:lnTo>
                  <a:lnTo>
                    <a:pt x="11" y="171"/>
                  </a:lnTo>
                  <a:lnTo>
                    <a:pt x="6" y="195"/>
                  </a:lnTo>
                  <a:lnTo>
                    <a:pt x="3" y="219"/>
                  </a:lnTo>
                  <a:lnTo>
                    <a:pt x="0" y="244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300"/>
                  </a:lnTo>
                  <a:lnTo>
                    <a:pt x="4" y="335"/>
                  </a:lnTo>
                  <a:lnTo>
                    <a:pt x="10" y="370"/>
                  </a:lnTo>
                  <a:lnTo>
                    <a:pt x="18" y="408"/>
                  </a:lnTo>
                  <a:lnTo>
                    <a:pt x="29" y="444"/>
                  </a:lnTo>
                  <a:lnTo>
                    <a:pt x="41" y="481"/>
                  </a:lnTo>
                  <a:lnTo>
                    <a:pt x="57" y="517"/>
                  </a:lnTo>
                  <a:lnTo>
                    <a:pt x="66" y="534"/>
                  </a:lnTo>
                  <a:lnTo>
                    <a:pt x="76" y="553"/>
                  </a:lnTo>
                  <a:lnTo>
                    <a:pt x="85" y="568"/>
                  </a:lnTo>
                  <a:lnTo>
                    <a:pt x="95" y="584"/>
                  </a:lnTo>
                  <a:lnTo>
                    <a:pt x="107" y="600"/>
                  </a:lnTo>
                  <a:lnTo>
                    <a:pt x="118" y="615"/>
                  </a:lnTo>
                  <a:lnTo>
                    <a:pt x="131" y="629"/>
                  </a:lnTo>
                  <a:lnTo>
                    <a:pt x="144" y="643"/>
                  </a:lnTo>
                  <a:lnTo>
                    <a:pt x="158" y="655"/>
                  </a:lnTo>
                  <a:lnTo>
                    <a:pt x="173" y="666"/>
                  </a:lnTo>
                  <a:lnTo>
                    <a:pt x="187" y="676"/>
                  </a:lnTo>
                  <a:lnTo>
                    <a:pt x="203" y="685"/>
                  </a:lnTo>
                  <a:lnTo>
                    <a:pt x="219" y="693"/>
                  </a:lnTo>
                  <a:lnTo>
                    <a:pt x="236" y="699"/>
                  </a:lnTo>
                  <a:lnTo>
                    <a:pt x="254" y="705"/>
                  </a:lnTo>
                  <a:lnTo>
                    <a:pt x="273" y="708"/>
                  </a:lnTo>
                  <a:lnTo>
                    <a:pt x="292" y="711"/>
                  </a:lnTo>
                  <a:lnTo>
                    <a:pt x="312" y="712"/>
                  </a:lnTo>
                  <a:lnTo>
                    <a:pt x="312" y="712"/>
                  </a:lnTo>
                  <a:lnTo>
                    <a:pt x="335" y="710"/>
                  </a:lnTo>
                  <a:lnTo>
                    <a:pt x="359" y="706"/>
                  </a:lnTo>
                  <a:lnTo>
                    <a:pt x="382" y="700"/>
                  </a:lnTo>
                  <a:lnTo>
                    <a:pt x="405" y="691"/>
                  </a:lnTo>
                  <a:lnTo>
                    <a:pt x="427" y="682"/>
                  </a:lnTo>
                  <a:lnTo>
                    <a:pt x="447" y="669"/>
                  </a:lnTo>
                  <a:lnTo>
                    <a:pt x="465" y="656"/>
                  </a:lnTo>
                  <a:lnTo>
                    <a:pt x="482" y="641"/>
                  </a:lnTo>
                  <a:lnTo>
                    <a:pt x="482" y="641"/>
                  </a:lnTo>
                  <a:lnTo>
                    <a:pt x="492" y="631"/>
                  </a:lnTo>
                  <a:lnTo>
                    <a:pt x="500" y="620"/>
                  </a:lnTo>
                  <a:lnTo>
                    <a:pt x="509" y="607"/>
                  </a:lnTo>
                  <a:lnTo>
                    <a:pt x="516" y="595"/>
                  </a:lnTo>
                  <a:lnTo>
                    <a:pt x="521" y="583"/>
                  </a:lnTo>
                  <a:lnTo>
                    <a:pt x="527" y="571"/>
                  </a:lnTo>
                  <a:lnTo>
                    <a:pt x="534" y="545"/>
                  </a:lnTo>
                  <a:lnTo>
                    <a:pt x="539" y="522"/>
                  </a:lnTo>
                  <a:lnTo>
                    <a:pt x="543" y="499"/>
                  </a:lnTo>
                  <a:lnTo>
                    <a:pt x="544" y="478"/>
                  </a:lnTo>
                  <a:lnTo>
                    <a:pt x="544" y="459"/>
                  </a:lnTo>
                  <a:lnTo>
                    <a:pt x="544" y="459"/>
                  </a:lnTo>
                  <a:lnTo>
                    <a:pt x="543" y="425"/>
                  </a:lnTo>
                  <a:lnTo>
                    <a:pt x="539" y="388"/>
                  </a:lnTo>
                  <a:lnTo>
                    <a:pt x="533" y="351"/>
                  </a:lnTo>
                  <a:lnTo>
                    <a:pt x="524" y="312"/>
                  </a:lnTo>
                  <a:lnTo>
                    <a:pt x="512" y="274"/>
                  </a:lnTo>
                  <a:lnTo>
                    <a:pt x="499" y="235"/>
                  </a:lnTo>
                  <a:lnTo>
                    <a:pt x="483" y="199"/>
                  </a:lnTo>
                  <a:lnTo>
                    <a:pt x="473" y="180"/>
                  </a:lnTo>
                  <a:lnTo>
                    <a:pt x="465" y="163"/>
                  </a:lnTo>
                  <a:lnTo>
                    <a:pt x="454" y="146"/>
                  </a:lnTo>
                  <a:lnTo>
                    <a:pt x="443" y="129"/>
                  </a:lnTo>
                  <a:lnTo>
                    <a:pt x="432" y="114"/>
                  </a:lnTo>
                  <a:lnTo>
                    <a:pt x="420" y="99"/>
                  </a:lnTo>
                  <a:lnTo>
                    <a:pt x="408" y="84"/>
                  </a:lnTo>
                  <a:lnTo>
                    <a:pt x="394" y="71"/>
                  </a:lnTo>
                  <a:lnTo>
                    <a:pt x="380" y="59"/>
                  </a:lnTo>
                  <a:lnTo>
                    <a:pt x="366" y="47"/>
                  </a:lnTo>
                  <a:lnTo>
                    <a:pt x="350" y="37"/>
                  </a:lnTo>
                  <a:lnTo>
                    <a:pt x="335" y="27"/>
                  </a:lnTo>
                  <a:lnTo>
                    <a:pt x="319" y="20"/>
                  </a:lnTo>
                  <a:lnTo>
                    <a:pt x="302" y="13"/>
                  </a:lnTo>
                  <a:lnTo>
                    <a:pt x="285" y="8"/>
                  </a:lnTo>
                  <a:lnTo>
                    <a:pt x="267" y="4"/>
                  </a:lnTo>
                  <a:lnTo>
                    <a:pt x="248" y="2"/>
                  </a:lnTo>
                  <a:lnTo>
                    <a:pt x="22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1085415" y="4770292"/>
              <a:ext cx="200381" cy="149352"/>
            </a:xfrm>
            <a:custGeom>
              <a:avLst/>
              <a:gdLst>
                <a:gd name="T0" fmla="*/ 477 w 806"/>
                <a:gd name="T1" fmla="*/ 0 h 601"/>
                <a:gd name="T2" fmla="*/ 411 w 806"/>
                <a:gd name="T3" fmla="*/ 3 h 601"/>
                <a:gd name="T4" fmla="*/ 338 w 806"/>
                <a:gd name="T5" fmla="*/ 11 h 601"/>
                <a:gd name="T6" fmla="*/ 255 w 806"/>
                <a:gd name="T7" fmla="*/ 28 h 601"/>
                <a:gd name="T8" fmla="*/ 214 w 806"/>
                <a:gd name="T9" fmla="*/ 39 h 601"/>
                <a:gd name="T10" fmla="*/ 190 w 806"/>
                <a:gd name="T11" fmla="*/ 49 h 601"/>
                <a:gd name="T12" fmla="*/ 141 w 806"/>
                <a:gd name="T13" fmla="*/ 72 h 601"/>
                <a:gd name="T14" fmla="*/ 104 w 806"/>
                <a:gd name="T15" fmla="*/ 95 h 601"/>
                <a:gd name="T16" fmla="*/ 69 w 806"/>
                <a:gd name="T17" fmla="*/ 126 h 601"/>
                <a:gd name="T18" fmla="*/ 39 w 806"/>
                <a:gd name="T19" fmla="*/ 162 h 601"/>
                <a:gd name="T20" fmla="*/ 25 w 806"/>
                <a:gd name="T21" fmla="*/ 184 h 601"/>
                <a:gd name="T22" fmla="*/ 14 w 806"/>
                <a:gd name="T23" fmla="*/ 208 h 601"/>
                <a:gd name="T24" fmla="*/ 7 w 806"/>
                <a:gd name="T25" fmla="*/ 235 h 601"/>
                <a:gd name="T26" fmla="*/ 1 w 806"/>
                <a:gd name="T27" fmla="*/ 264 h 601"/>
                <a:gd name="T28" fmla="*/ 0 w 806"/>
                <a:gd name="T29" fmla="*/ 297 h 601"/>
                <a:gd name="T30" fmla="*/ 0 w 806"/>
                <a:gd name="T31" fmla="*/ 313 h 601"/>
                <a:gd name="T32" fmla="*/ 5 w 806"/>
                <a:gd name="T33" fmla="*/ 345 h 601"/>
                <a:gd name="T34" fmla="*/ 12 w 806"/>
                <a:gd name="T35" fmla="*/ 376 h 601"/>
                <a:gd name="T36" fmla="*/ 24 w 806"/>
                <a:gd name="T37" fmla="*/ 404 h 601"/>
                <a:gd name="T38" fmla="*/ 39 w 806"/>
                <a:gd name="T39" fmla="*/ 432 h 601"/>
                <a:gd name="T40" fmla="*/ 58 w 806"/>
                <a:gd name="T41" fmla="*/ 458 h 601"/>
                <a:gd name="T42" fmla="*/ 80 w 806"/>
                <a:gd name="T43" fmla="*/ 482 h 601"/>
                <a:gd name="T44" fmla="*/ 106 w 806"/>
                <a:gd name="T45" fmla="*/ 505 h 601"/>
                <a:gd name="T46" fmla="*/ 134 w 806"/>
                <a:gd name="T47" fmla="*/ 525 h 601"/>
                <a:gd name="T48" fmla="*/ 165 w 806"/>
                <a:gd name="T49" fmla="*/ 543 h 601"/>
                <a:gd name="T50" fmla="*/ 201 w 806"/>
                <a:gd name="T51" fmla="*/ 559 h 601"/>
                <a:gd name="T52" fmla="*/ 238 w 806"/>
                <a:gd name="T53" fmla="*/ 572 h 601"/>
                <a:gd name="T54" fmla="*/ 278 w 806"/>
                <a:gd name="T55" fmla="*/ 583 h 601"/>
                <a:gd name="T56" fmla="*/ 321 w 806"/>
                <a:gd name="T57" fmla="*/ 592 h 601"/>
                <a:gd name="T58" fmla="*/ 367 w 806"/>
                <a:gd name="T59" fmla="*/ 598 h 601"/>
                <a:gd name="T60" fmla="*/ 415 w 806"/>
                <a:gd name="T61" fmla="*/ 600 h 601"/>
                <a:gd name="T62" fmla="*/ 439 w 806"/>
                <a:gd name="T63" fmla="*/ 601 h 601"/>
                <a:gd name="T64" fmla="*/ 524 w 806"/>
                <a:gd name="T65" fmla="*/ 595 h 601"/>
                <a:gd name="T66" fmla="*/ 597 w 806"/>
                <a:gd name="T67" fmla="*/ 581 h 601"/>
                <a:gd name="T68" fmla="*/ 630 w 806"/>
                <a:gd name="T69" fmla="*/ 570 h 601"/>
                <a:gd name="T70" fmla="*/ 660 w 806"/>
                <a:gd name="T71" fmla="*/ 556 h 601"/>
                <a:gd name="T72" fmla="*/ 688 w 806"/>
                <a:gd name="T73" fmla="*/ 542 h 601"/>
                <a:gd name="T74" fmla="*/ 713 w 806"/>
                <a:gd name="T75" fmla="*/ 525 h 601"/>
                <a:gd name="T76" fmla="*/ 735 w 806"/>
                <a:gd name="T77" fmla="*/ 505 h 601"/>
                <a:gd name="T78" fmla="*/ 753 w 806"/>
                <a:gd name="T79" fmla="*/ 485 h 601"/>
                <a:gd name="T80" fmla="*/ 770 w 806"/>
                <a:gd name="T81" fmla="*/ 463 h 601"/>
                <a:gd name="T82" fmla="*/ 782 w 806"/>
                <a:gd name="T83" fmla="*/ 438 h 601"/>
                <a:gd name="T84" fmla="*/ 793 w 806"/>
                <a:gd name="T85" fmla="*/ 414 h 601"/>
                <a:gd name="T86" fmla="*/ 800 w 806"/>
                <a:gd name="T87" fmla="*/ 387 h 601"/>
                <a:gd name="T88" fmla="*/ 805 w 806"/>
                <a:gd name="T89" fmla="*/ 361 h 601"/>
                <a:gd name="T90" fmla="*/ 806 w 806"/>
                <a:gd name="T91" fmla="*/ 331 h 601"/>
                <a:gd name="T92" fmla="*/ 805 w 806"/>
                <a:gd name="T93" fmla="*/ 308 h 601"/>
                <a:gd name="T94" fmla="*/ 798 w 806"/>
                <a:gd name="T95" fmla="*/ 266 h 601"/>
                <a:gd name="T96" fmla="*/ 781 w 806"/>
                <a:gd name="T97" fmla="*/ 225 h 601"/>
                <a:gd name="T98" fmla="*/ 756 w 806"/>
                <a:gd name="T99" fmla="*/ 189 h 601"/>
                <a:gd name="T100" fmla="*/ 724 w 806"/>
                <a:gd name="T101" fmla="*/ 151 h 601"/>
                <a:gd name="T102" fmla="*/ 681 w 806"/>
                <a:gd name="T103" fmla="*/ 112 h 601"/>
                <a:gd name="T104" fmla="*/ 601 w 806"/>
                <a:gd name="T105" fmla="*/ 50 h 601"/>
                <a:gd name="T106" fmla="*/ 534 w 806"/>
                <a:gd name="T107" fmla="*/ 3 h 601"/>
                <a:gd name="T108" fmla="*/ 477 w 806"/>
                <a:gd name="T10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06" h="601">
                  <a:moveTo>
                    <a:pt x="477" y="0"/>
                  </a:moveTo>
                  <a:lnTo>
                    <a:pt x="477" y="0"/>
                  </a:lnTo>
                  <a:lnTo>
                    <a:pt x="441" y="2"/>
                  </a:lnTo>
                  <a:lnTo>
                    <a:pt x="411" y="3"/>
                  </a:lnTo>
                  <a:lnTo>
                    <a:pt x="377" y="7"/>
                  </a:lnTo>
                  <a:lnTo>
                    <a:pt x="338" y="11"/>
                  </a:lnTo>
                  <a:lnTo>
                    <a:pt x="297" y="19"/>
                  </a:lnTo>
                  <a:lnTo>
                    <a:pt x="255" y="28"/>
                  </a:lnTo>
                  <a:lnTo>
                    <a:pt x="235" y="33"/>
                  </a:lnTo>
                  <a:lnTo>
                    <a:pt x="214" y="39"/>
                  </a:lnTo>
                  <a:lnTo>
                    <a:pt x="214" y="39"/>
                  </a:lnTo>
                  <a:lnTo>
                    <a:pt x="190" y="49"/>
                  </a:lnTo>
                  <a:lnTo>
                    <a:pt x="158" y="64"/>
                  </a:lnTo>
                  <a:lnTo>
                    <a:pt x="141" y="72"/>
                  </a:lnTo>
                  <a:lnTo>
                    <a:pt x="123" y="83"/>
                  </a:lnTo>
                  <a:lnTo>
                    <a:pt x="104" y="95"/>
                  </a:lnTo>
                  <a:lnTo>
                    <a:pt x="86" y="110"/>
                  </a:lnTo>
                  <a:lnTo>
                    <a:pt x="69" y="126"/>
                  </a:lnTo>
                  <a:lnTo>
                    <a:pt x="53" y="143"/>
                  </a:lnTo>
                  <a:lnTo>
                    <a:pt x="39" y="162"/>
                  </a:lnTo>
                  <a:lnTo>
                    <a:pt x="31" y="173"/>
                  </a:lnTo>
                  <a:lnTo>
                    <a:pt x="25" y="184"/>
                  </a:lnTo>
                  <a:lnTo>
                    <a:pt x="20" y="196"/>
                  </a:lnTo>
                  <a:lnTo>
                    <a:pt x="14" y="208"/>
                  </a:lnTo>
                  <a:lnTo>
                    <a:pt x="11" y="222"/>
                  </a:lnTo>
                  <a:lnTo>
                    <a:pt x="7" y="235"/>
                  </a:lnTo>
                  <a:lnTo>
                    <a:pt x="3" y="250"/>
                  </a:lnTo>
                  <a:lnTo>
                    <a:pt x="1" y="264"/>
                  </a:lnTo>
                  <a:lnTo>
                    <a:pt x="0" y="280"/>
                  </a:lnTo>
                  <a:lnTo>
                    <a:pt x="0" y="297"/>
                  </a:lnTo>
                  <a:lnTo>
                    <a:pt x="0" y="297"/>
                  </a:lnTo>
                  <a:lnTo>
                    <a:pt x="0" y="313"/>
                  </a:lnTo>
                  <a:lnTo>
                    <a:pt x="2" y="329"/>
                  </a:lnTo>
                  <a:lnTo>
                    <a:pt x="5" y="345"/>
                  </a:lnTo>
                  <a:lnTo>
                    <a:pt x="8" y="361"/>
                  </a:lnTo>
                  <a:lnTo>
                    <a:pt x="12" y="376"/>
                  </a:lnTo>
                  <a:lnTo>
                    <a:pt x="18" y="391"/>
                  </a:lnTo>
                  <a:lnTo>
                    <a:pt x="24" y="404"/>
                  </a:lnTo>
                  <a:lnTo>
                    <a:pt x="31" y="419"/>
                  </a:lnTo>
                  <a:lnTo>
                    <a:pt x="39" y="432"/>
                  </a:lnTo>
                  <a:lnTo>
                    <a:pt x="48" y="446"/>
                  </a:lnTo>
                  <a:lnTo>
                    <a:pt x="58" y="458"/>
                  </a:lnTo>
                  <a:lnTo>
                    <a:pt x="68" y="471"/>
                  </a:lnTo>
                  <a:lnTo>
                    <a:pt x="80" y="482"/>
                  </a:lnTo>
                  <a:lnTo>
                    <a:pt x="92" y="494"/>
                  </a:lnTo>
                  <a:lnTo>
                    <a:pt x="106" y="505"/>
                  </a:lnTo>
                  <a:lnTo>
                    <a:pt x="119" y="515"/>
                  </a:lnTo>
                  <a:lnTo>
                    <a:pt x="134" y="525"/>
                  </a:lnTo>
                  <a:lnTo>
                    <a:pt x="149" y="534"/>
                  </a:lnTo>
                  <a:lnTo>
                    <a:pt x="165" y="543"/>
                  </a:lnTo>
                  <a:lnTo>
                    <a:pt x="182" y="551"/>
                  </a:lnTo>
                  <a:lnTo>
                    <a:pt x="201" y="559"/>
                  </a:lnTo>
                  <a:lnTo>
                    <a:pt x="219" y="566"/>
                  </a:lnTo>
                  <a:lnTo>
                    <a:pt x="238" y="572"/>
                  </a:lnTo>
                  <a:lnTo>
                    <a:pt x="258" y="578"/>
                  </a:lnTo>
                  <a:lnTo>
                    <a:pt x="278" y="583"/>
                  </a:lnTo>
                  <a:lnTo>
                    <a:pt x="299" y="588"/>
                  </a:lnTo>
                  <a:lnTo>
                    <a:pt x="321" y="592"/>
                  </a:lnTo>
                  <a:lnTo>
                    <a:pt x="344" y="595"/>
                  </a:lnTo>
                  <a:lnTo>
                    <a:pt x="367" y="598"/>
                  </a:lnTo>
                  <a:lnTo>
                    <a:pt x="390" y="599"/>
                  </a:lnTo>
                  <a:lnTo>
                    <a:pt x="415" y="600"/>
                  </a:lnTo>
                  <a:lnTo>
                    <a:pt x="439" y="601"/>
                  </a:lnTo>
                  <a:lnTo>
                    <a:pt x="439" y="601"/>
                  </a:lnTo>
                  <a:lnTo>
                    <a:pt x="483" y="599"/>
                  </a:lnTo>
                  <a:lnTo>
                    <a:pt x="524" y="595"/>
                  </a:lnTo>
                  <a:lnTo>
                    <a:pt x="562" y="589"/>
                  </a:lnTo>
                  <a:lnTo>
                    <a:pt x="597" y="581"/>
                  </a:lnTo>
                  <a:lnTo>
                    <a:pt x="614" y="576"/>
                  </a:lnTo>
                  <a:lnTo>
                    <a:pt x="630" y="570"/>
                  </a:lnTo>
                  <a:lnTo>
                    <a:pt x="646" y="564"/>
                  </a:lnTo>
                  <a:lnTo>
                    <a:pt x="660" y="556"/>
                  </a:lnTo>
                  <a:lnTo>
                    <a:pt x="675" y="549"/>
                  </a:lnTo>
                  <a:lnTo>
                    <a:pt x="688" y="542"/>
                  </a:lnTo>
                  <a:lnTo>
                    <a:pt x="700" y="533"/>
                  </a:lnTo>
                  <a:lnTo>
                    <a:pt x="713" y="525"/>
                  </a:lnTo>
                  <a:lnTo>
                    <a:pt x="724" y="515"/>
                  </a:lnTo>
                  <a:lnTo>
                    <a:pt x="735" y="505"/>
                  </a:lnTo>
                  <a:lnTo>
                    <a:pt x="744" y="496"/>
                  </a:lnTo>
                  <a:lnTo>
                    <a:pt x="753" y="485"/>
                  </a:lnTo>
                  <a:lnTo>
                    <a:pt x="761" y="474"/>
                  </a:lnTo>
                  <a:lnTo>
                    <a:pt x="770" y="463"/>
                  </a:lnTo>
                  <a:lnTo>
                    <a:pt x="776" y="451"/>
                  </a:lnTo>
                  <a:lnTo>
                    <a:pt x="782" y="438"/>
                  </a:lnTo>
                  <a:lnTo>
                    <a:pt x="788" y="426"/>
                  </a:lnTo>
                  <a:lnTo>
                    <a:pt x="793" y="414"/>
                  </a:lnTo>
                  <a:lnTo>
                    <a:pt x="797" y="401"/>
                  </a:lnTo>
                  <a:lnTo>
                    <a:pt x="800" y="387"/>
                  </a:lnTo>
                  <a:lnTo>
                    <a:pt x="803" y="374"/>
                  </a:lnTo>
                  <a:lnTo>
                    <a:pt x="805" y="361"/>
                  </a:lnTo>
                  <a:lnTo>
                    <a:pt x="806" y="346"/>
                  </a:lnTo>
                  <a:lnTo>
                    <a:pt x="806" y="331"/>
                  </a:lnTo>
                  <a:lnTo>
                    <a:pt x="806" y="331"/>
                  </a:lnTo>
                  <a:lnTo>
                    <a:pt x="805" y="308"/>
                  </a:lnTo>
                  <a:lnTo>
                    <a:pt x="803" y="286"/>
                  </a:lnTo>
                  <a:lnTo>
                    <a:pt x="798" y="266"/>
                  </a:lnTo>
                  <a:lnTo>
                    <a:pt x="791" y="245"/>
                  </a:lnTo>
                  <a:lnTo>
                    <a:pt x="781" y="225"/>
                  </a:lnTo>
                  <a:lnTo>
                    <a:pt x="770" y="207"/>
                  </a:lnTo>
                  <a:lnTo>
                    <a:pt x="756" y="189"/>
                  </a:lnTo>
                  <a:lnTo>
                    <a:pt x="742" y="170"/>
                  </a:lnTo>
                  <a:lnTo>
                    <a:pt x="724" y="151"/>
                  </a:lnTo>
                  <a:lnTo>
                    <a:pt x="704" y="132"/>
                  </a:lnTo>
                  <a:lnTo>
                    <a:pt x="681" y="112"/>
                  </a:lnTo>
                  <a:lnTo>
                    <a:pt x="657" y="93"/>
                  </a:lnTo>
                  <a:lnTo>
                    <a:pt x="601" y="50"/>
                  </a:lnTo>
                  <a:lnTo>
                    <a:pt x="534" y="3"/>
                  </a:lnTo>
                  <a:lnTo>
                    <a:pt x="534" y="3"/>
                  </a:lnTo>
                  <a:lnTo>
                    <a:pt x="507" y="0"/>
                  </a:ln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55"/>
            <p:cNvSpPr>
              <a:spLocks noEditPoints="1"/>
            </p:cNvSpPr>
            <p:nvPr/>
          </p:nvSpPr>
          <p:spPr bwMode="auto">
            <a:xfrm>
              <a:off x="790412" y="4315283"/>
              <a:ext cx="795300" cy="794055"/>
            </a:xfrm>
            <a:custGeom>
              <a:avLst/>
              <a:gdLst>
                <a:gd name="T0" fmla="*/ 1314 w 3194"/>
                <a:gd name="T1" fmla="*/ 24 h 3192"/>
                <a:gd name="T2" fmla="*/ 976 w 3194"/>
                <a:gd name="T3" fmla="*/ 125 h 3192"/>
                <a:gd name="T4" fmla="*/ 673 w 3194"/>
                <a:gd name="T5" fmla="*/ 294 h 3192"/>
                <a:gd name="T6" fmla="*/ 415 w 3194"/>
                <a:gd name="T7" fmla="*/ 522 h 3192"/>
                <a:gd name="T8" fmla="*/ 212 w 3194"/>
                <a:gd name="T9" fmla="*/ 802 h 3192"/>
                <a:gd name="T10" fmla="*/ 72 w 3194"/>
                <a:gd name="T11" fmla="*/ 1122 h 3192"/>
                <a:gd name="T12" fmla="*/ 5 w 3194"/>
                <a:gd name="T13" fmla="*/ 1473 h 3192"/>
                <a:gd name="T14" fmla="*/ 14 w 3194"/>
                <a:gd name="T15" fmla="*/ 1799 h 3192"/>
                <a:gd name="T16" fmla="*/ 98 w 3194"/>
                <a:gd name="T17" fmla="*/ 2145 h 3192"/>
                <a:gd name="T18" fmla="*/ 252 w 3194"/>
                <a:gd name="T19" fmla="*/ 2456 h 3192"/>
                <a:gd name="T20" fmla="*/ 468 w 3194"/>
                <a:gd name="T21" fmla="*/ 2725 h 3192"/>
                <a:gd name="T22" fmla="*/ 736 w 3194"/>
                <a:gd name="T23" fmla="*/ 2940 h 3192"/>
                <a:gd name="T24" fmla="*/ 1048 w 3194"/>
                <a:gd name="T25" fmla="*/ 3095 h 3192"/>
                <a:gd name="T26" fmla="*/ 1393 w 3194"/>
                <a:gd name="T27" fmla="*/ 3179 h 3192"/>
                <a:gd name="T28" fmla="*/ 1719 w 3194"/>
                <a:gd name="T29" fmla="*/ 3187 h 3192"/>
                <a:gd name="T30" fmla="*/ 2072 w 3194"/>
                <a:gd name="T31" fmla="*/ 3120 h 3192"/>
                <a:gd name="T32" fmla="*/ 2391 w 3194"/>
                <a:gd name="T33" fmla="*/ 2980 h 3192"/>
                <a:gd name="T34" fmla="*/ 2671 w 3194"/>
                <a:gd name="T35" fmla="*/ 2777 h 3192"/>
                <a:gd name="T36" fmla="*/ 2898 w 3194"/>
                <a:gd name="T37" fmla="*/ 2519 h 3192"/>
                <a:gd name="T38" fmla="*/ 3067 w 3194"/>
                <a:gd name="T39" fmla="*/ 2218 h 3192"/>
                <a:gd name="T40" fmla="*/ 3168 w 3194"/>
                <a:gd name="T41" fmla="*/ 1878 h 3192"/>
                <a:gd name="T42" fmla="*/ 3192 w 3194"/>
                <a:gd name="T43" fmla="*/ 1555 h 3192"/>
                <a:gd name="T44" fmla="*/ 3143 w 3194"/>
                <a:gd name="T45" fmla="*/ 1197 h 3192"/>
                <a:gd name="T46" fmla="*/ 3019 w 3194"/>
                <a:gd name="T47" fmla="*/ 869 h 3192"/>
                <a:gd name="T48" fmla="*/ 2829 w 3194"/>
                <a:gd name="T49" fmla="*/ 580 h 3192"/>
                <a:gd name="T50" fmla="*/ 2582 w 3194"/>
                <a:gd name="T51" fmla="*/ 339 h 3192"/>
                <a:gd name="T52" fmla="*/ 2289 w 3194"/>
                <a:gd name="T53" fmla="*/ 157 h 3192"/>
                <a:gd name="T54" fmla="*/ 1958 w 3194"/>
                <a:gd name="T55" fmla="*/ 40 h 3192"/>
                <a:gd name="T56" fmla="*/ 1596 w 3194"/>
                <a:gd name="T57" fmla="*/ 0 h 3192"/>
                <a:gd name="T58" fmla="*/ 2044 w 3194"/>
                <a:gd name="T59" fmla="*/ 1243 h 3192"/>
                <a:gd name="T60" fmla="*/ 1873 w 3194"/>
                <a:gd name="T61" fmla="*/ 1426 h 3192"/>
                <a:gd name="T62" fmla="*/ 1803 w 3194"/>
                <a:gd name="T63" fmla="*/ 1538 h 3192"/>
                <a:gd name="T64" fmla="*/ 1835 w 3194"/>
                <a:gd name="T65" fmla="*/ 1626 h 3192"/>
                <a:gd name="T66" fmla="*/ 2089 w 3194"/>
                <a:gd name="T67" fmla="*/ 1850 h 3192"/>
                <a:gd name="T68" fmla="*/ 2167 w 3194"/>
                <a:gd name="T69" fmla="*/ 2074 h 3192"/>
                <a:gd name="T70" fmla="*/ 2126 w 3194"/>
                <a:gd name="T71" fmla="*/ 2247 h 3192"/>
                <a:gd name="T72" fmla="*/ 1978 w 3194"/>
                <a:gd name="T73" fmla="*/ 2415 h 3192"/>
                <a:gd name="T74" fmla="*/ 1730 w 3194"/>
                <a:gd name="T75" fmla="*/ 2523 h 3192"/>
                <a:gd name="T76" fmla="*/ 1446 w 3194"/>
                <a:gd name="T77" fmla="*/ 2544 h 3192"/>
                <a:gd name="T78" fmla="*/ 1204 w 3194"/>
                <a:gd name="T79" fmla="*/ 2491 h 3192"/>
                <a:gd name="T80" fmla="*/ 1048 w 3194"/>
                <a:gd name="T81" fmla="*/ 2383 h 3192"/>
                <a:gd name="T82" fmla="*/ 978 w 3194"/>
                <a:gd name="T83" fmla="*/ 2241 h 3192"/>
                <a:gd name="T84" fmla="*/ 989 w 3194"/>
                <a:gd name="T85" fmla="*/ 2096 h 3192"/>
                <a:gd name="T86" fmla="*/ 1116 w 3194"/>
                <a:gd name="T87" fmla="*/ 1920 h 3192"/>
                <a:gd name="T88" fmla="*/ 1356 w 3194"/>
                <a:gd name="T89" fmla="*/ 1809 h 3192"/>
                <a:gd name="T90" fmla="*/ 1617 w 3194"/>
                <a:gd name="T91" fmla="*/ 1736 h 3192"/>
                <a:gd name="T92" fmla="*/ 1568 w 3194"/>
                <a:gd name="T93" fmla="*/ 1601 h 3192"/>
                <a:gd name="T94" fmla="*/ 1553 w 3194"/>
                <a:gd name="T95" fmla="*/ 1507 h 3192"/>
                <a:gd name="T96" fmla="*/ 1376 w 3194"/>
                <a:gd name="T97" fmla="*/ 1489 h 3192"/>
                <a:gd name="T98" fmla="*/ 1221 w 3194"/>
                <a:gd name="T99" fmla="*/ 1399 h 3192"/>
                <a:gd name="T100" fmla="*/ 1127 w 3194"/>
                <a:gd name="T101" fmla="*/ 1260 h 3192"/>
                <a:gd name="T102" fmla="*/ 1099 w 3194"/>
                <a:gd name="T103" fmla="*/ 1117 h 3192"/>
                <a:gd name="T104" fmla="*/ 1149 w 3194"/>
                <a:gd name="T105" fmla="*/ 920 h 3192"/>
                <a:gd name="T106" fmla="*/ 1286 w 3194"/>
                <a:gd name="T107" fmla="*/ 761 h 3192"/>
                <a:gd name="T108" fmla="*/ 1543 w 3194"/>
                <a:gd name="T109" fmla="*/ 658 h 3192"/>
                <a:gd name="T110" fmla="*/ 1905 w 3194"/>
                <a:gd name="T111" fmla="*/ 735 h 3192"/>
                <a:gd name="T112" fmla="*/ 2053 w 3194"/>
                <a:gd name="T113" fmla="*/ 920 h 3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94" h="3192">
                  <a:moveTo>
                    <a:pt x="1596" y="0"/>
                  </a:moveTo>
                  <a:lnTo>
                    <a:pt x="1596" y="0"/>
                  </a:lnTo>
                  <a:lnTo>
                    <a:pt x="1555" y="0"/>
                  </a:lnTo>
                  <a:lnTo>
                    <a:pt x="1515" y="1"/>
                  </a:lnTo>
                  <a:lnTo>
                    <a:pt x="1474" y="4"/>
                  </a:lnTo>
                  <a:lnTo>
                    <a:pt x="1433" y="7"/>
                  </a:lnTo>
                  <a:lnTo>
                    <a:pt x="1393" y="12"/>
                  </a:lnTo>
                  <a:lnTo>
                    <a:pt x="1353" y="18"/>
                  </a:lnTo>
                  <a:lnTo>
                    <a:pt x="1314" y="24"/>
                  </a:lnTo>
                  <a:lnTo>
                    <a:pt x="1275" y="32"/>
                  </a:lnTo>
                  <a:lnTo>
                    <a:pt x="1236" y="40"/>
                  </a:lnTo>
                  <a:lnTo>
                    <a:pt x="1197" y="50"/>
                  </a:lnTo>
                  <a:lnTo>
                    <a:pt x="1160" y="60"/>
                  </a:lnTo>
                  <a:lnTo>
                    <a:pt x="1122" y="72"/>
                  </a:lnTo>
                  <a:lnTo>
                    <a:pt x="1084" y="83"/>
                  </a:lnTo>
                  <a:lnTo>
                    <a:pt x="1048" y="96"/>
                  </a:lnTo>
                  <a:lnTo>
                    <a:pt x="1011" y="111"/>
                  </a:lnTo>
                  <a:lnTo>
                    <a:pt x="976" y="125"/>
                  </a:lnTo>
                  <a:lnTo>
                    <a:pt x="940" y="140"/>
                  </a:lnTo>
                  <a:lnTo>
                    <a:pt x="904" y="157"/>
                  </a:lnTo>
                  <a:lnTo>
                    <a:pt x="870" y="174"/>
                  </a:lnTo>
                  <a:lnTo>
                    <a:pt x="836" y="192"/>
                  </a:lnTo>
                  <a:lnTo>
                    <a:pt x="802" y="210"/>
                  </a:lnTo>
                  <a:lnTo>
                    <a:pt x="769" y="231"/>
                  </a:lnTo>
                  <a:lnTo>
                    <a:pt x="736" y="251"/>
                  </a:lnTo>
                  <a:lnTo>
                    <a:pt x="705" y="272"/>
                  </a:lnTo>
                  <a:lnTo>
                    <a:pt x="673" y="294"/>
                  </a:lnTo>
                  <a:lnTo>
                    <a:pt x="642" y="316"/>
                  </a:lnTo>
                  <a:lnTo>
                    <a:pt x="611" y="339"/>
                  </a:lnTo>
                  <a:lnTo>
                    <a:pt x="582" y="364"/>
                  </a:lnTo>
                  <a:lnTo>
                    <a:pt x="553" y="389"/>
                  </a:lnTo>
                  <a:lnTo>
                    <a:pt x="524" y="414"/>
                  </a:lnTo>
                  <a:lnTo>
                    <a:pt x="496" y="440"/>
                  </a:lnTo>
                  <a:lnTo>
                    <a:pt x="468" y="467"/>
                  </a:lnTo>
                  <a:lnTo>
                    <a:pt x="441" y="494"/>
                  </a:lnTo>
                  <a:lnTo>
                    <a:pt x="415" y="522"/>
                  </a:lnTo>
                  <a:lnTo>
                    <a:pt x="390" y="551"/>
                  </a:lnTo>
                  <a:lnTo>
                    <a:pt x="365" y="580"/>
                  </a:lnTo>
                  <a:lnTo>
                    <a:pt x="341" y="611"/>
                  </a:lnTo>
                  <a:lnTo>
                    <a:pt x="318" y="641"/>
                  </a:lnTo>
                  <a:lnTo>
                    <a:pt x="295" y="671"/>
                  </a:lnTo>
                  <a:lnTo>
                    <a:pt x="273" y="703"/>
                  </a:lnTo>
                  <a:lnTo>
                    <a:pt x="252" y="735"/>
                  </a:lnTo>
                  <a:lnTo>
                    <a:pt x="232" y="768"/>
                  </a:lnTo>
                  <a:lnTo>
                    <a:pt x="212" y="802"/>
                  </a:lnTo>
                  <a:lnTo>
                    <a:pt x="193" y="834"/>
                  </a:lnTo>
                  <a:lnTo>
                    <a:pt x="176" y="869"/>
                  </a:lnTo>
                  <a:lnTo>
                    <a:pt x="157" y="904"/>
                  </a:lnTo>
                  <a:lnTo>
                    <a:pt x="142" y="939"/>
                  </a:lnTo>
                  <a:lnTo>
                    <a:pt x="126" y="974"/>
                  </a:lnTo>
                  <a:lnTo>
                    <a:pt x="111" y="1011"/>
                  </a:lnTo>
                  <a:lnTo>
                    <a:pt x="98" y="1047"/>
                  </a:lnTo>
                  <a:lnTo>
                    <a:pt x="84" y="1084"/>
                  </a:lnTo>
                  <a:lnTo>
                    <a:pt x="72" y="1122"/>
                  </a:lnTo>
                  <a:lnTo>
                    <a:pt x="61" y="1159"/>
                  </a:lnTo>
                  <a:lnTo>
                    <a:pt x="50" y="1197"/>
                  </a:lnTo>
                  <a:lnTo>
                    <a:pt x="42" y="1235"/>
                  </a:lnTo>
                  <a:lnTo>
                    <a:pt x="33" y="1274"/>
                  </a:lnTo>
                  <a:lnTo>
                    <a:pt x="26" y="1313"/>
                  </a:lnTo>
                  <a:lnTo>
                    <a:pt x="19" y="1353"/>
                  </a:lnTo>
                  <a:lnTo>
                    <a:pt x="14" y="1393"/>
                  </a:lnTo>
                  <a:lnTo>
                    <a:pt x="9" y="1433"/>
                  </a:lnTo>
                  <a:lnTo>
                    <a:pt x="5" y="1473"/>
                  </a:lnTo>
                  <a:lnTo>
                    <a:pt x="3" y="1513"/>
                  </a:lnTo>
                  <a:lnTo>
                    <a:pt x="2" y="1555"/>
                  </a:lnTo>
                  <a:lnTo>
                    <a:pt x="0" y="1596"/>
                  </a:lnTo>
                  <a:lnTo>
                    <a:pt x="0" y="1596"/>
                  </a:lnTo>
                  <a:lnTo>
                    <a:pt x="2" y="1637"/>
                  </a:lnTo>
                  <a:lnTo>
                    <a:pt x="3" y="1677"/>
                  </a:lnTo>
                  <a:lnTo>
                    <a:pt x="5" y="1719"/>
                  </a:lnTo>
                  <a:lnTo>
                    <a:pt x="9" y="1759"/>
                  </a:lnTo>
                  <a:lnTo>
                    <a:pt x="14" y="1799"/>
                  </a:lnTo>
                  <a:lnTo>
                    <a:pt x="19" y="1839"/>
                  </a:lnTo>
                  <a:lnTo>
                    <a:pt x="26" y="1878"/>
                  </a:lnTo>
                  <a:lnTo>
                    <a:pt x="33" y="1917"/>
                  </a:lnTo>
                  <a:lnTo>
                    <a:pt x="42" y="1956"/>
                  </a:lnTo>
                  <a:lnTo>
                    <a:pt x="50" y="1995"/>
                  </a:lnTo>
                  <a:lnTo>
                    <a:pt x="61" y="2033"/>
                  </a:lnTo>
                  <a:lnTo>
                    <a:pt x="72" y="2070"/>
                  </a:lnTo>
                  <a:lnTo>
                    <a:pt x="84" y="2108"/>
                  </a:lnTo>
                  <a:lnTo>
                    <a:pt x="98" y="2145"/>
                  </a:lnTo>
                  <a:lnTo>
                    <a:pt x="111" y="2181"/>
                  </a:lnTo>
                  <a:lnTo>
                    <a:pt x="126" y="2218"/>
                  </a:lnTo>
                  <a:lnTo>
                    <a:pt x="142" y="2253"/>
                  </a:lnTo>
                  <a:lnTo>
                    <a:pt x="157" y="2288"/>
                  </a:lnTo>
                  <a:lnTo>
                    <a:pt x="176" y="2322"/>
                  </a:lnTo>
                  <a:lnTo>
                    <a:pt x="193" y="2356"/>
                  </a:lnTo>
                  <a:lnTo>
                    <a:pt x="212" y="2390"/>
                  </a:lnTo>
                  <a:lnTo>
                    <a:pt x="232" y="2423"/>
                  </a:lnTo>
                  <a:lnTo>
                    <a:pt x="252" y="2456"/>
                  </a:lnTo>
                  <a:lnTo>
                    <a:pt x="273" y="2488"/>
                  </a:lnTo>
                  <a:lnTo>
                    <a:pt x="295" y="2519"/>
                  </a:lnTo>
                  <a:lnTo>
                    <a:pt x="318" y="2551"/>
                  </a:lnTo>
                  <a:lnTo>
                    <a:pt x="341" y="2581"/>
                  </a:lnTo>
                  <a:lnTo>
                    <a:pt x="365" y="2610"/>
                  </a:lnTo>
                  <a:lnTo>
                    <a:pt x="390" y="2641"/>
                  </a:lnTo>
                  <a:lnTo>
                    <a:pt x="415" y="2669"/>
                  </a:lnTo>
                  <a:lnTo>
                    <a:pt x="441" y="2697"/>
                  </a:lnTo>
                  <a:lnTo>
                    <a:pt x="468" y="2725"/>
                  </a:lnTo>
                  <a:lnTo>
                    <a:pt x="496" y="2752"/>
                  </a:lnTo>
                  <a:lnTo>
                    <a:pt x="524" y="2777"/>
                  </a:lnTo>
                  <a:lnTo>
                    <a:pt x="553" y="2803"/>
                  </a:lnTo>
                  <a:lnTo>
                    <a:pt x="582" y="2827"/>
                  </a:lnTo>
                  <a:lnTo>
                    <a:pt x="611" y="2851"/>
                  </a:lnTo>
                  <a:lnTo>
                    <a:pt x="642" y="2874"/>
                  </a:lnTo>
                  <a:lnTo>
                    <a:pt x="673" y="2898"/>
                  </a:lnTo>
                  <a:lnTo>
                    <a:pt x="705" y="2919"/>
                  </a:lnTo>
                  <a:lnTo>
                    <a:pt x="736" y="2940"/>
                  </a:lnTo>
                  <a:lnTo>
                    <a:pt x="769" y="2961"/>
                  </a:lnTo>
                  <a:lnTo>
                    <a:pt x="802" y="2980"/>
                  </a:lnTo>
                  <a:lnTo>
                    <a:pt x="836" y="3000"/>
                  </a:lnTo>
                  <a:lnTo>
                    <a:pt x="870" y="3017"/>
                  </a:lnTo>
                  <a:lnTo>
                    <a:pt x="904" y="3035"/>
                  </a:lnTo>
                  <a:lnTo>
                    <a:pt x="940" y="3051"/>
                  </a:lnTo>
                  <a:lnTo>
                    <a:pt x="976" y="3067"/>
                  </a:lnTo>
                  <a:lnTo>
                    <a:pt x="1011" y="3081"/>
                  </a:lnTo>
                  <a:lnTo>
                    <a:pt x="1048" y="3095"/>
                  </a:lnTo>
                  <a:lnTo>
                    <a:pt x="1084" y="3108"/>
                  </a:lnTo>
                  <a:lnTo>
                    <a:pt x="1122" y="3120"/>
                  </a:lnTo>
                  <a:lnTo>
                    <a:pt x="1160" y="3131"/>
                  </a:lnTo>
                  <a:lnTo>
                    <a:pt x="1197" y="3142"/>
                  </a:lnTo>
                  <a:lnTo>
                    <a:pt x="1236" y="3151"/>
                  </a:lnTo>
                  <a:lnTo>
                    <a:pt x="1275" y="3159"/>
                  </a:lnTo>
                  <a:lnTo>
                    <a:pt x="1314" y="3166"/>
                  </a:lnTo>
                  <a:lnTo>
                    <a:pt x="1353" y="3174"/>
                  </a:lnTo>
                  <a:lnTo>
                    <a:pt x="1393" y="3179"/>
                  </a:lnTo>
                  <a:lnTo>
                    <a:pt x="1433" y="3183"/>
                  </a:lnTo>
                  <a:lnTo>
                    <a:pt x="1474" y="3187"/>
                  </a:lnTo>
                  <a:lnTo>
                    <a:pt x="1515" y="3189"/>
                  </a:lnTo>
                  <a:lnTo>
                    <a:pt x="1555" y="3192"/>
                  </a:lnTo>
                  <a:lnTo>
                    <a:pt x="1596" y="3192"/>
                  </a:lnTo>
                  <a:lnTo>
                    <a:pt x="1596" y="3192"/>
                  </a:lnTo>
                  <a:lnTo>
                    <a:pt x="1638" y="3192"/>
                  </a:lnTo>
                  <a:lnTo>
                    <a:pt x="1679" y="3189"/>
                  </a:lnTo>
                  <a:lnTo>
                    <a:pt x="1719" y="3187"/>
                  </a:lnTo>
                  <a:lnTo>
                    <a:pt x="1759" y="3183"/>
                  </a:lnTo>
                  <a:lnTo>
                    <a:pt x="1800" y="3179"/>
                  </a:lnTo>
                  <a:lnTo>
                    <a:pt x="1840" y="3174"/>
                  </a:lnTo>
                  <a:lnTo>
                    <a:pt x="1880" y="3166"/>
                  </a:lnTo>
                  <a:lnTo>
                    <a:pt x="1919" y="3159"/>
                  </a:lnTo>
                  <a:lnTo>
                    <a:pt x="1958" y="3151"/>
                  </a:lnTo>
                  <a:lnTo>
                    <a:pt x="1995" y="3142"/>
                  </a:lnTo>
                  <a:lnTo>
                    <a:pt x="2034" y="3131"/>
                  </a:lnTo>
                  <a:lnTo>
                    <a:pt x="2072" y="3120"/>
                  </a:lnTo>
                  <a:lnTo>
                    <a:pt x="2109" y="3108"/>
                  </a:lnTo>
                  <a:lnTo>
                    <a:pt x="2145" y="3095"/>
                  </a:lnTo>
                  <a:lnTo>
                    <a:pt x="2182" y="3081"/>
                  </a:lnTo>
                  <a:lnTo>
                    <a:pt x="2218" y="3067"/>
                  </a:lnTo>
                  <a:lnTo>
                    <a:pt x="2253" y="3051"/>
                  </a:lnTo>
                  <a:lnTo>
                    <a:pt x="2289" y="3035"/>
                  </a:lnTo>
                  <a:lnTo>
                    <a:pt x="2324" y="3017"/>
                  </a:lnTo>
                  <a:lnTo>
                    <a:pt x="2358" y="3000"/>
                  </a:lnTo>
                  <a:lnTo>
                    <a:pt x="2391" y="2980"/>
                  </a:lnTo>
                  <a:lnTo>
                    <a:pt x="2425" y="2961"/>
                  </a:lnTo>
                  <a:lnTo>
                    <a:pt x="2458" y="2940"/>
                  </a:lnTo>
                  <a:lnTo>
                    <a:pt x="2489" y="2919"/>
                  </a:lnTo>
                  <a:lnTo>
                    <a:pt x="2521" y="2898"/>
                  </a:lnTo>
                  <a:lnTo>
                    <a:pt x="2551" y="2874"/>
                  </a:lnTo>
                  <a:lnTo>
                    <a:pt x="2582" y="2851"/>
                  </a:lnTo>
                  <a:lnTo>
                    <a:pt x="2612" y="2827"/>
                  </a:lnTo>
                  <a:lnTo>
                    <a:pt x="2641" y="2803"/>
                  </a:lnTo>
                  <a:lnTo>
                    <a:pt x="2671" y="2777"/>
                  </a:lnTo>
                  <a:lnTo>
                    <a:pt x="2699" y="2752"/>
                  </a:lnTo>
                  <a:lnTo>
                    <a:pt x="2725" y="2725"/>
                  </a:lnTo>
                  <a:lnTo>
                    <a:pt x="2752" y="2697"/>
                  </a:lnTo>
                  <a:lnTo>
                    <a:pt x="2779" y="2669"/>
                  </a:lnTo>
                  <a:lnTo>
                    <a:pt x="2804" y="2641"/>
                  </a:lnTo>
                  <a:lnTo>
                    <a:pt x="2829" y="2610"/>
                  </a:lnTo>
                  <a:lnTo>
                    <a:pt x="2853" y="2581"/>
                  </a:lnTo>
                  <a:lnTo>
                    <a:pt x="2876" y="2551"/>
                  </a:lnTo>
                  <a:lnTo>
                    <a:pt x="2898" y="2519"/>
                  </a:lnTo>
                  <a:lnTo>
                    <a:pt x="2920" y="2488"/>
                  </a:lnTo>
                  <a:lnTo>
                    <a:pt x="2942" y="2456"/>
                  </a:lnTo>
                  <a:lnTo>
                    <a:pt x="2963" y="2423"/>
                  </a:lnTo>
                  <a:lnTo>
                    <a:pt x="2982" y="2390"/>
                  </a:lnTo>
                  <a:lnTo>
                    <a:pt x="3000" y="2356"/>
                  </a:lnTo>
                  <a:lnTo>
                    <a:pt x="3019" y="2322"/>
                  </a:lnTo>
                  <a:lnTo>
                    <a:pt x="3036" y="2288"/>
                  </a:lnTo>
                  <a:lnTo>
                    <a:pt x="3053" y="2253"/>
                  </a:lnTo>
                  <a:lnTo>
                    <a:pt x="3067" y="2218"/>
                  </a:lnTo>
                  <a:lnTo>
                    <a:pt x="3083" y="2181"/>
                  </a:lnTo>
                  <a:lnTo>
                    <a:pt x="3096" y="2145"/>
                  </a:lnTo>
                  <a:lnTo>
                    <a:pt x="3110" y="2108"/>
                  </a:lnTo>
                  <a:lnTo>
                    <a:pt x="3122" y="2070"/>
                  </a:lnTo>
                  <a:lnTo>
                    <a:pt x="3133" y="2033"/>
                  </a:lnTo>
                  <a:lnTo>
                    <a:pt x="3143" y="1995"/>
                  </a:lnTo>
                  <a:lnTo>
                    <a:pt x="3152" y="1956"/>
                  </a:lnTo>
                  <a:lnTo>
                    <a:pt x="3161" y="1917"/>
                  </a:lnTo>
                  <a:lnTo>
                    <a:pt x="3168" y="1878"/>
                  </a:lnTo>
                  <a:lnTo>
                    <a:pt x="3174" y="1839"/>
                  </a:lnTo>
                  <a:lnTo>
                    <a:pt x="3180" y="1799"/>
                  </a:lnTo>
                  <a:lnTo>
                    <a:pt x="3185" y="1759"/>
                  </a:lnTo>
                  <a:lnTo>
                    <a:pt x="3189" y="1719"/>
                  </a:lnTo>
                  <a:lnTo>
                    <a:pt x="3191" y="1677"/>
                  </a:lnTo>
                  <a:lnTo>
                    <a:pt x="3192" y="1637"/>
                  </a:lnTo>
                  <a:lnTo>
                    <a:pt x="3194" y="1596"/>
                  </a:lnTo>
                  <a:lnTo>
                    <a:pt x="3194" y="1596"/>
                  </a:lnTo>
                  <a:lnTo>
                    <a:pt x="3192" y="1555"/>
                  </a:lnTo>
                  <a:lnTo>
                    <a:pt x="3191" y="1513"/>
                  </a:lnTo>
                  <a:lnTo>
                    <a:pt x="3189" y="1473"/>
                  </a:lnTo>
                  <a:lnTo>
                    <a:pt x="3185" y="1433"/>
                  </a:lnTo>
                  <a:lnTo>
                    <a:pt x="3180" y="1393"/>
                  </a:lnTo>
                  <a:lnTo>
                    <a:pt x="3174" y="1353"/>
                  </a:lnTo>
                  <a:lnTo>
                    <a:pt x="3168" y="1313"/>
                  </a:lnTo>
                  <a:lnTo>
                    <a:pt x="3161" y="1274"/>
                  </a:lnTo>
                  <a:lnTo>
                    <a:pt x="3152" y="1235"/>
                  </a:lnTo>
                  <a:lnTo>
                    <a:pt x="3143" y="1197"/>
                  </a:lnTo>
                  <a:lnTo>
                    <a:pt x="3133" y="1159"/>
                  </a:lnTo>
                  <a:lnTo>
                    <a:pt x="3122" y="1122"/>
                  </a:lnTo>
                  <a:lnTo>
                    <a:pt x="3110" y="1084"/>
                  </a:lnTo>
                  <a:lnTo>
                    <a:pt x="3096" y="1047"/>
                  </a:lnTo>
                  <a:lnTo>
                    <a:pt x="3083" y="1011"/>
                  </a:lnTo>
                  <a:lnTo>
                    <a:pt x="3067" y="974"/>
                  </a:lnTo>
                  <a:lnTo>
                    <a:pt x="3053" y="939"/>
                  </a:lnTo>
                  <a:lnTo>
                    <a:pt x="3036" y="904"/>
                  </a:lnTo>
                  <a:lnTo>
                    <a:pt x="3019" y="869"/>
                  </a:lnTo>
                  <a:lnTo>
                    <a:pt x="3000" y="834"/>
                  </a:lnTo>
                  <a:lnTo>
                    <a:pt x="2982" y="802"/>
                  </a:lnTo>
                  <a:lnTo>
                    <a:pt x="2963" y="768"/>
                  </a:lnTo>
                  <a:lnTo>
                    <a:pt x="2942" y="735"/>
                  </a:lnTo>
                  <a:lnTo>
                    <a:pt x="2920" y="703"/>
                  </a:lnTo>
                  <a:lnTo>
                    <a:pt x="2898" y="671"/>
                  </a:lnTo>
                  <a:lnTo>
                    <a:pt x="2876" y="641"/>
                  </a:lnTo>
                  <a:lnTo>
                    <a:pt x="2853" y="611"/>
                  </a:lnTo>
                  <a:lnTo>
                    <a:pt x="2829" y="580"/>
                  </a:lnTo>
                  <a:lnTo>
                    <a:pt x="2804" y="551"/>
                  </a:lnTo>
                  <a:lnTo>
                    <a:pt x="2779" y="522"/>
                  </a:lnTo>
                  <a:lnTo>
                    <a:pt x="2752" y="494"/>
                  </a:lnTo>
                  <a:lnTo>
                    <a:pt x="2725" y="467"/>
                  </a:lnTo>
                  <a:lnTo>
                    <a:pt x="2699" y="440"/>
                  </a:lnTo>
                  <a:lnTo>
                    <a:pt x="2671" y="414"/>
                  </a:lnTo>
                  <a:lnTo>
                    <a:pt x="2641" y="389"/>
                  </a:lnTo>
                  <a:lnTo>
                    <a:pt x="2612" y="364"/>
                  </a:lnTo>
                  <a:lnTo>
                    <a:pt x="2582" y="339"/>
                  </a:lnTo>
                  <a:lnTo>
                    <a:pt x="2551" y="316"/>
                  </a:lnTo>
                  <a:lnTo>
                    <a:pt x="2521" y="294"/>
                  </a:lnTo>
                  <a:lnTo>
                    <a:pt x="2489" y="272"/>
                  </a:lnTo>
                  <a:lnTo>
                    <a:pt x="2458" y="251"/>
                  </a:lnTo>
                  <a:lnTo>
                    <a:pt x="2425" y="231"/>
                  </a:lnTo>
                  <a:lnTo>
                    <a:pt x="2391" y="210"/>
                  </a:lnTo>
                  <a:lnTo>
                    <a:pt x="2358" y="192"/>
                  </a:lnTo>
                  <a:lnTo>
                    <a:pt x="2324" y="174"/>
                  </a:lnTo>
                  <a:lnTo>
                    <a:pt x="2289" y="157"/>
                  </a:lnTo>
                  <a:lnTo>
                    <a:pt x="2253" y="140"/>
                  </a:lnTo>
                  <a:lnTo>
                    <a:pt x="2218" y="125"/>
                  </a:lnTo>
                  <a:lnTo>
                    <a:pt x="2182" y="111"/>
                  </a:lnTo>
                  <a:lnTo>
                    <a:pt x="2145" y="96"/>
                  </a:lnTo>
                  <a:lnTo>
                    <a:pt x="2109" y="83"/>
                  </a:lnTo>
                  <a:lnTo>
                    <a:pt x="2072" y="72"/>
                  </a:lnTo>
                  <a:lnTo>
                    <a:pt x="2034" y="60"/>
                  </a:lnTo>
                  <a:lnTo>
                    <a:pt x="1995" y="50"/>
                  </a:lnTo>
                  <a:lnTo>
                    <a:pt x="1958" y="40"/>
                  </a:lnTo>
                  <a:lnTo>
                    <a:pt x="1919" y="32"/>
                  </a:lnTo>
                  <a:lnTo>
                    <a:pt x="1880" y="24"/>
                  </a:lnTo>
                  <a:lnTo>
                    <a:pt x="1840" y="18"/>
                  </a:lnTo>
                  <a:lnTo>
                    <a:pt x="1800" y="12"/>
                  </a:lnTo>
                  <a:lnTo>
                    <a:pt x="1759" y="7"/>
                  </a:lnTo>
                  <a:lnTo>
                    <a:pt x="1719" y="4"/>
                  </a:lnTo>
                  <a:lnTo>
                    <a:pt x="1679" y="1"/>
                  </a:lnTo>
                  <a:lnTo>
                    <a:pt x="1638" y="0"/>
                  </a:lnTo>
                  <a:lnTo>
                    <a:pt x="1596" y="0"/>
                  </a:lnTo>
                  <a:lnTo>
                    <a:pt x="1596" y="0"/>
                  </a:lnTo>
                  <a:close/>
                  <a:moveTo>
                    <a:pt x="2083" y="1072"/>
                  </a:moveTo>
                  <a:lnTo>
                    <a:pt x="2083" y="1072"/>
                  </a:lnTo>
                  <a:lnTo>
                    <a:pt x="2082" y="1106"/>
                  </a:lnTo>
                  <a:lnTo>
                    <a:pt x="2078" y="1137"/>
                  </a:lnTo>
                  <a:lnTo>
                    <a:pt x="2072" y="1167"/>
                  </a:lnTo>
                  <a:lnTo>
                    <a:pt x="2065" y="1193"/>
                  </a:lnTo>
                  <a:lnTo>
                    <a:pt x="2055" y="1219"/>
                  </a:lnTo>
                  <a:lnTo>
                    <a:pt x="2044" y="1243"/>
                  </a:lnTo>
                  <a:lnTo>
                    <a:pt x="2031" y="1266"/>
                  </a:lnTo>
                  <a:lnTo>
                    <a:pt x="2017" y="1287"/>
                  </a:lnTo>
                  <a:lnTo>
                    <a:pt x="2002" y="1308"/>
                  </a:lnTo>
                  <a:lnTo>
                    <a:pt x="1986" y="1326"/>
                  </a:lnTo>
                  <a:lnTo>
                    <a:pt x="1967" y="1344"/>
                  </a:lnTo>
                  <a:lnTo>
                    <a:pt x="1949" y="1362"/>
                  </a:lnTo>
                  <a:lnTo>
                    <a:pt x="1931" y="1378"/>
                  </a:lnTo>
                  <a:lnTo>
                    <a:pt x="1912" y="1395"/>
                  </a:lnTo>
                  <a:lnTo>
                    <a:pt x="1873" y="1426"/>
                  </a:lnTo>
                  <a:lnTo>
                    <a:pt x="1873" y="1426"/>
                  </a:lnTo>
                  <a:lnTo>
                    <a:pt x="1848" y="1451"/>
                  </a:lnTo>
                  <a:lnTo>
                    <a:pt x="1836" y="1465"/>
                  </a:lnTo>
                  <a:lnTo>
                    <a:pt x="1825" y="1479"/>
                  </a:lnTo>
                  <a:lnTo>
                    <a:pt x="1817" y="1494"/>
                  </a:lnTo>
                  <a:lnTo>
                    <a:pt x="1809" y="1511"/>
                  </a:lnTo>
                  <a:lnTo>
                    <a:pt x="1807" y="1519"/>
                  </a:lnTo>
                  <a:lnTo>
                    <a:pt x="1804" y="1529"/>
                  </a:lnTo>
                  <a:lnTo>
                    <a:pt x="1803" y="1538"/>
                  </a:lnTo>
                  <a:lnTo>
                    <a:pt x="1803" y="1548"/>
                  </a:lnTo>
                  <a:lnTo>
                    <a:pt x="1803" y="1548"/>
                  </a:lnTo>
                  <a:lnTo>
                    <a:pt x="1803" y="1558"/>
                  </a:lnTo>
                  <a:lnTo>
                    <a:pt x="1804" y="1568"/>
                  </a:lnTo>
                  <a:lnTo>
                    <a:pt x="1807" y="1576"/>
                  </a:lnTo>
                  <a:lnTo>
                    <a:pt x="1809" y="1585"/>
                  </a:lnTo>
                  <a:lnTo>
                    <a:pt x="1817" y="1601"/>
                  </a:lnTo>
                  <a:lnTo>
                    <a:pt x="1825" y="1614"/>
                  </a:lnTo>
                  <a:lnTo>
                    <a:pt x="1835" y="1626"/>
                  </a:lnTo>
                  <a:lnTo>
                    <a:pt x="1846" y="1637"/>
                  </a:lnTo>
                  <a:lnTo>
                    <a:pt x="1868" y="1656"/>
                  </a:lnTo>
                  <a:lnTo>
                    <a:pt x="1958" y="1725"/>
                  </a:lnTo>
                  <a:lnTo>
                    <a:pt x="1958" y="1725"/>
                  </a:lnTo>
                  <a:lnTo>
                    <a:pt x="1998" y="1760"/>
                  </a:lnTo>
                  <a:lnTo>
                    <a:pt x="2037" y="1794"/>
                  </a:lnTo>
                  <a:lnTo>
                    <a:pt x="2055" y="1812"/>
                  </a:lnTo>
                  <a:lnTo>
                    <a:pt x="2072" y="1831"/>
                  </a:lnTo>
                  <a:lnTo>
                    <a:pt x="2089" y="1850"/>
                  </a:lnTo>
                  <a:lnTo>
                    <a:pt x="2104" y="1870"/>
                  </a:lnTo>
                  <a:lnTo>
                    <a:pt x="2117" y="1890"/>
                  </a:lnTo>
                  <a:lnTo>
                    <a:pt x="2130" y="1912"/>
                  </a:lnTo>
                  <a:lnTo>
                    <a:pt x="2141" y="1935"/>
                  </a:lnTo>
                  <a:lnTo>
                    <a:pt x="2150" y="1960"/>
                  </a:lnTo>
                  <a:lnTo>
                    <a:pt x="2157" y="1986"/>
                  </a:lnTo>
                  <a:lnTo>
                    <a:pt x="2163" y="2013"/>
                  </a:lnTo>
                  <a:lnTo>
                    <a:pt x="2166" y="2044"/>
                  </a:lnTo>
                  <a:lnTo>
                    <a:pt x="2167" y="2074"/>
                  </a:lnTo>
                  <a:lnTo>
                    <a:pt x="2167" y="2074"/>
                  </a:lnTo>
                  <a:lnTo>
                    <a:pt x="2167" y="2096"/>
                  </a:lnTo>
                  <a:lnTo>
                    <a:pt x="2165" y="2118"/>
                  </a:lnTo>
                  <a:lnTo>
                    <a:pt x="2161" y="2140"/>
                  </a:lnTo>
                  <a:lnTo>
                    <a:pt x="2157" y="2162"/>
                  </a:lnTo>
                  <a:lnTo>
                    <a:pt x="2151" y="2183"/>
                  </a:lnTo>
                  <a:lnTo>
                    <a:pt x="2144" y="2205"/>
                  </a:lnTo>
                  <a:lnTo>
                    <a:pt x="2135" y="2226"/>
                  </a:lnTo>
                  <a:lnTo>
                    <a:pt x="2126" y="2247"/>
                  </a:lnTo>
                  <a:lnTo>
                    <a:pt x="2113" y="2267"/>
                  </a:lnTo>
                  <a:lnTo>
                    <a:pt x="2101" y="2288"/>
                  </a:lnTo>
                  <a:lnTo>
                    <a:pt x="2088" y="2308"/>
                  </a:lnTo>
                  <a:lnTo>
                    <a:pt x="2073" y="2327"/>
                  </a:lnTo>
                  <a:lnTo>
                    <a:pt x="2056" y="2345"/>
                  </a:lnTo>
                  <a:lnTo>
                    <a:pt x="2039" y="2364"/>
                  </a:lnTo>
                  <a:lnTo>
                    <a:pt x="2020" y="2381"/>
                  </a:lnTo>
                  <a:lnTo>
                    <a:pt x="2000" y="2398"/>
                  </a:lnTo>
                  <a:lnTo>
                    <a:pt x="1978" y="2415"/>
                  </a:lnTo>
                  <a:lnTo>
                    <a:pt x="1957" y="2429"/>
                  </a:lnTo>
                  <a:lnTo>
                    <a:pt x="1932" y="2445"/>
                  </a:lnTo>
                  <a:lnTo>
                    <a:pt x="1907" y="2458"/>
                  </a:lnTo>
                  <a:lnTo>
                    <a:pt x="1881" y="2472"/>
                  </a:lnTo>
                  <a:lnTo>
                    <a:pt x="1853" y="2484"/>
                  </a:lnTo>
                  <a:lnTo>
                    <a:pt x="1824" y="2495"/>
                  </a:lnTo>
                  <a:lnTo>
                    <a:pt x="1795" y="2505"/>
                  </a:lnTo>
                  <a:lnTo>
                    <a:pt x="1763" y="2514"/>
                  </a:lnTo>
                  <a:lnTo>
                    <a:pt x="1730" y="2523"/>
                  </a:lnTo>
                  <a:lnTo>
                    <a:pt x="1697" y="2529"/>
                  </a:lnTo>
                  <a:lnTo>
                    <a:pt x="1662" y="2535"/>
                  </a:lnTo>
                  <a:lnTo>
                    <a:pt x="1626" y="2540"/>
                  </a:lnTo>
                  <a:lnTo>
                    <a:pt x="1589" y="2544"/>
                  </a:lnTo>
                  <a:lnTo>
                    <a:pt x="1550" y="2545"/>
                  </a:lnTo>
                  <a:lnTo>
                    <a:pt x="1511" y="2546"/>
                  </a:lnTo>
                  <a:lnTo>
                    <a:pt x="1511" y="2546"/>
                  </a:lnTo>
                  <a:lnTo>
                    <a:pt x="1477" y="2545"/>
                  </a:lnTo>
                  <a:lnTo>
                    <a:pt x="1446" y="2544"/>
                  </a:lnTo>
                  <a:lnTo>
                    <a:pt x="1414" y="2541"/>
                  </a:lnTo>
                  <a:lnTo>
                    <a:pt x="1384" y="2537"/>
                  </a:lnTo>
                  <a:lnTo>
                    <a:pt x="1354" y="2534"/>
                  </a:lnTo>
                  <a:lnTo>
                    <a:pt x="1326" y="2529"/>
                  </a:lnTo>
                  <a:lnTo>
                    <a:pt x="1300" y="2523"/>
                  </a:lnTo>
                  <a:lnTo>
                    <a:pt x="1274" y="2516"/>
                  </a:lnTo>
                  <a:lnTo>
                    <a:pt x="1250" y="2508"/>
                  </a:lnTo>
                  <a:lnTo>
                    <a:pt x="1225" y="2500"/>
                  </a:lnTo>
                  <a:lnTo>
                    <a:pt x="1204" y="2491"/>
                  </a:lnTo>
                  <a:lnTo>
                    <a:pt x="1182" y="2481"/>
                  </a:lnTo>
                  <a:lnTo>
                    <a:pt x="1161" y="2472"/>
                  </a:lnTo>
                  <a:lnTo>
                    <a:pt x="1143" y="2461"/>
                  </a:lnTo>
                  <a:lnTo>
                    <a:pt x="1124" y="2449"/>
                  </a:lnTo>
                  <a:lnTo>
                    <a:pt x="1106" y="2436"/>
                  </a:lnTo>
                  <a:lnTo>
                    <a:pt x="1090" y="2424"/>
                  </a:lnTo>
                  <a:lnTo>
                    <a:pt x="1076" y="2411"/>
                  </a:lnTo>
                  <a:lnTo>
                    <a:pt x="1061" y="2398"/>
                  </a:lnTo>
                  <a:lnTo>
                    <a:pt x="1048" y="2383"/>
                  </a:lnTo>
                  <a:lnTo>
                    <a:pt x="1037" y="2368"/>
                  </a:lnTo>
                  <a:lnTo>
                    <a:pt x="1026" y="2354"/>
                  </a:lnTo>
                  <a:lnTo>
                    <a:pt x="1016" y="2338"/>
                  </a:lnTo>
                  <a:lnTo>
                    <a:pt x="1006" y="2322"/>
                  </a:lnTo>
                  <a:lnTo>
                    <a:pt x="999" y="2306"/>
                  </a:lnTo>
                  <a:lnTo>
                    <a:pt x="993" y="2291"/>
                  </a:lnTo>
                  <a:lnTo>
                    <a:pt x="987" y="2273"/>
                  </a:lnTo>
                  <a:lnTo>
                    <a:pt x="982" y="2258"/>
                  </a:lnTo>
                  <a:lnTo>
                    <a:pt x="978" y="2241"/>
                  </a:lnTo>
                  <a:lnTo>
                    <a:pt x="976" y="2224"/>
                  </a:lnTo>
                  <a:lnTo>
                    <a:pt x="975" y="2207"/>
                  </a:lnTo>
                  <a:lnTo>
                    <a:pt x="974" y="2190"/>
                  </a:lnTo>
                  <a:lnTo>
                    <a:pt x="974" y="2190"/>
                  </a:lnTo>
                  <a:lnTo>
                    <a:pt x="975" y="2171"/>
                  </a:lnTo>
                  <a:lnTo>
                    <a:pt x="976" y="2154"/>
                  </a:lnTo>
                  <a:lnTo>
                    <a:pt x="980" y="2135"/>
                  </a:lnTo>
                  <a:lnTo>
                    <a:pt x="983" y="2115"/>
                  </a:lnTo>
                  <a:lnTo>
                    <a:pt x="989" y="2096"/>
                  </a:lnTo>
                  <a:lnTo>
                    <a:pt x="996" y="2076"/>
                  </a:lnTo>
                  <a:lnTo>
                    <a:pt x="1005" y="2056"/>
                  </a:lnTo>
                  <a:lnTo>
                    <a:pt x="1015" y="2036"/>
                  </a:lnTo>
                  <a:lnTo>
                    <a:pt x="1027" y="2016"/>
                  </a:lnTo>
                  <a:lnTo>
                    <a:pt x="1041" y="1996"/>
                  </a:lnTo>
                  <a:lnTo>
                    <a:pt x="1056" y="1975"/>
                  </a:lnTo>
                  <a:lnTo>
                    <a:pt x="1075" y="1956"/>
                  </a:lnTo>
                  <a:lnTo>
                    <a:pt x="1094" y="1938"/>
                  </a:lnTo>
                  <a:lnTo>
                    <a:pt x="1116" y="1920"/>
                  </a:lnTo>
                  <a:lnTo>
                    <a:pt x="1140" y="1901"/>
                  </a:lnTo>
                  <a:lnTo>
                    <a:pt x="1166" y="1884"/>
                  </a:lnTo>
                  <a:lnTo>
                    <a:pt x="1166" y="1884"/>
                  </a:lnTo>
                  <a:lnTo>
                    <a:pt x="1196" y="1868"/>
                  </a:lnTo>
                  <a:lnTo>
                    <a:pt x="1227" y="1853"/>
                  </a:lnTo>
                  <a:lnTo>
                    <a:pt x="1258" y="1839"/>
                  </a:lnTo>
                  <a:lnTo>
                    <a:pt x="1290" y="1828"/>
                  </a:lnTo>
                  <a:lnTo>
                    <a:pt x="1323" y="1817"/>
                  </a:lnTo>
                  <a:lnTo>
                    <a:pt x="1356" y="1809"/>
                  </a:lnTo>
                  <a:lnTo>
                    <a:pt x="1388" y="1802"/>
                  </a:lnTo>
                  <a:lnTo>
                    <a:pt x="1420" y="1794"/>
                  </a:lnTo>
                  <a:lnTo>
                    <a:pt x="1453" y="1789"/>
                  </a:lnTo>
                  <a:lnTo>
                    <a:pt x="1483" y="1784"/>
                  </a:lnTo>
                  <a:lnTo>
                    <a:pt x="1543" y="1778"/>
                  </a:lnTo>
                  <a:lnTo>
                    <a:pt x="1596" y="1774"/>
                  </a:lnTo>
                  <a:lnTo>
                    <a:pt x="1643" y="1770"/>
                  </a:lnTo>
                  <a:lnTo>
                    <a:pt x="1643" y="1770"/>
                  </a:lnTo>
                  <a:lnTo>
                    <a:pt x="1617" y="1736"/>
                  </a:lnTo>
                  <a:lnTo>
                    <a:pt x="1604" y="1718"/>
                  </a:lnTo>
                  <a:lnTo>
                    <a:pt x="1593" y="1698"/>
                  </a:lnTo>
                  <a:lnTo>
                    <a:pt x="1583" y="1676"/>
                  </a:lnTo>
                  <a:lnTo>
                    <a:pt x="1578" y="1665"/>
                  </a:lnTo>
                  <a:lnTo>
                    <a:pt x="1575" y="1653"/>
                  </a:lnTo>
                  <a:lnTo>
                    <a:pt x="1572" y="1641"/>
                  </a:lnTo>
                  <a:lnTo>
                    <a:pt x="1570" y="1629"/>
                  </a:lnTo>
                  <a:lnTo>
                    <a:pt x="1568" y="1614"/>
                  </a:lnTo>
                  <a:lnTo>
                    <a:pt x="1568" y="1601"/>
                  </a:lnTo>
                  <a:lnTo>
                    <a:pt x="1568" y="1601"/>
                  </a:lnTo>
                  <a:lnTo>
                    <a:pt x="1568" y="1585"/>
                  </a:lnTo>
                  <a:lnTo>
                    <a:pt x="1571" y="1572"/>
                  </a:lnTo>
                  <a:lnTo>
                    <a:pt x="1573" y="1559"/>
                  </a:lnTo>
                  <a:lnTo>
                    <a:pt x="1576" y="1547"/>
                  </a:lnTo>
                  <a:lnTo>
                    <a:pt x="1584" y="1525"/>
                  </a:lnTo>
                  <a:lnTo>
                    <a:pt x="1593" y="1503"/>
                  </a:lnTo>
                  <a:lnTo>
                    <a:pt x="1593" y="1503"/>
                  </a:lnTo>
                  <a:lnTo>
                    <a:pt x="1553" y="1507"/>
                  </a:lnTo>
                  <a:lnTo>
                    <a:pt x="1532" y="1508"/>
                  </a:lnTo>
                  <a:lnTo>
                    <a:pt x="1514" y="1508"/>
                  </a:lnTo>
                  <a:lnTo>
                    <a:pt x="1514" y="1508"/>
                  </a:lnTo>
                  <a:lnTo>
                    <a:pt x="1489" y="1508"/>
                  </a:lnTo>
                  <a:lnTo>
                    <a:pt x="1465" y="1506"/>
                  </a:lnTo>
                  <a:lnTo>
                    <a:pt x="1442" y="1503"/>
                  </a:lnTo>
                  <a:lnTo>
                    <a:pt x="1420" y="1500"/>
                  </a:lnTo>
                  <a:lnTo>
                    <a:pt x="1398" y="1495"/>
                  </a:lnTo>
                  <a:lnTo>
                    <a:pt x="1376" y="1489"/>
                  </a:lnTo>
                  <a:lnTo>
                    <a:pt x="1357" y="1482"/>
                  </a:lnTo>
                  <a:lnTo>
                    <a:pt x="1337" y="1474"/>
                  </a:lnTo>
                  <a:lnTo>
                    <a:pt x="1318" y="1466"/>
                  </a:lnTo>
                  <a:lnTo>
                    <a:pt x="1300" y="1457"/>
                  </a:lnTo>
                  <a:lnTo>
                    <a:pt x="1283" y="1446"/>
                  </a:lnTo>
                  <a:lnTo>
                    <a:pt x="1266" y="1435"/>
                  </a:lnTo>
                  <a:lnTo>
                    <a:pt x="1250" y="1424"/>
                  </a:lnTo>
                  <a:lnTo>
                    <a:pt x="1235" y="1412"/>
                  </a:lnTo>
                  <a:lnTo>
                    <a:pt x="1221" y="1399"/>
                  </a:lnTo>
                  <a:lnTo>
                    <a:pt x="1207" y="1385"/>
                  </a:lnTo>
                  <a:lnTo>
                    <a:pt x="1194" y="1371"/>
                  </a:lnTo>
                  <a:lnTo>
                    <a:pt x="1182" y="1356"/>
                  </a:lnTo>
                  <a:lnTo>
                    <a:pt x="1171" y="1342"/>
                  </a:lnTo>
                  <a:lnTo>
                    <a:pt x="1160" y="1326"/>
                  </a:lnTo>
                  <a:lnTo>
                    <a:pt x="1151" y="1310"/>
                  </a:lnTo>
                  <a:lnTo>
                    <a:pt x="1142" y="1294"/>
                  </a:lnTo>
                  <a:lnTo>
                    <a:pt x="1134" y="1277"/>
                  </a:lnTo>
                  <a:lnTo>
                    <a:pt x="1127" y="1260"/>
                  </a:lnTo>
                  <a:lnTo>
                    <a:pt x="1120" y="1243"/>
                  </a:lnTo>
                  <a:lnTo>
                    <a:pt x="1115" y="1225"/>
                  </a:lnTo>
                  <a:lnTo>
                    <a:pt x="1110" y="1208"/>
                  </a:lnTo>
                  <a:lnTo>
                    <a:pt x="1106" y="1190"/>
                  </a:lnTo>
                  <a:lnTo>
                    <a:pt x="1103" y="1171"/>
                  </a:lnTo>
                  <a:lnTo>
                    <a:pt x="1100" y="1153"/>
                  </a:lnTo>
                  <a:lnTo>
                    <a:pt x="1099" y="1135"/>
                  </a:lnTo>
                  <a:lnTo>
                    <a:pt x="1099" y="1117"/>
                  </a:lnTo>
                  <a:lnTo>
                    <a:pt x="1099" y="1117"/>
                  </a:lnTo>
                  <a:lnTo>
                    <a:pt x="1100" y="1095"/>
                  </a:lnTo>
                  <a:lnTo>
                    <a:pt x="1101" y="1073"/>
                  </a:lnTo>
                  <a:lnTo>
                    <a:pt x="1105" y="1051"/>
                  </a:lnTo>
                  <a:lnTo>
                    <a:pt x="1109" y="1029"/>
                  </a:lnTo>
                  <a:lnTo>
                    <a:pt x="1115" y="1007"/>
                  </a:lnTo>
                  <a:lnTo>
                    <a:pt x="1121" y="985"/>
                  </a:lnTo>
                  <a:lnTo>
                    <a:pt x="1129" y="963"/>
                  </a:lnTo>
                  <a:lnTo>
                    <a:pt x="1139" y="942"/>
                  </a:lnTo>
                  <a:lnTo>
                    <a:pt x="1149" y="920"/>
                  </a:lnTo>
                  <a:lnTo>
                    <a:pt x="1161" y="899"/>
                  </a:lnTo>
                  <a:lnTo>
                    <a:pt x="1174" y="878"/>
                  </a:lnTo>
                  <a:lnTo>
                    <a:pt x="1189" y="858"/>
                  </a:lnTo>
                  <a:lnTo>
                    <a:pt x="1204" y="838"/>
                  </a:lnTo>
                  <a:lnTo>
                    <a:pt x="1221" y="819"/>
                  </a:lnTo>
                  <a:lnTo>
                    <a:pt x="1239" y="800"/>
                  </a:lnTo>
                  <a:lnTo>
                    <a:pt x="1258" y="782"/>
                  </a:lnTo>
                  <a:lnTo>
                    <a:pt x="1258" y="782"/>
                  </a:lnTo>
                  <a:lnTo>
                    <a:pt x="1286" y="761"/>
                  </a:lnTo>
                  <a:lnTo>
                    <a:pt x="1313" y="743"/>
                  </a:lnTo>
                  <a:lnTo>
                    <a:pt x="1341" y="726"/>
                  </a:lnTo>
                  <a:lnTo>
                    <a:pt x="1370" y="712"/>
                  </a:lnTo>
                  <a:lnTo>
                    <a:pt x="1398" y="699"/>
                  </a:lnTo>
                  <a:lnTo>
                    <a:pt x="1427" y="687"/>
                  </a:lnTo>
                  <a:lnTo>
                    <a:pt x="1457" y="679"/>
                  </a:lnTo>
                  <a:lnTo>
                    <a:pt x="1485" y="670"/>
                  </a:lnTo>
                  <a:lnTo>
                    <a:pt x="1514" y="663"/>
                  </a:lnTo>
                  <a:lnTo>
                    <a:pt x="1543" y="658"/>
                  </a:lnTo>
                  <a:lnTo>
                    <a:pt x="1571" y="653"/>
                  </a:lnTo>
                  <a:lnTo>
                    <a:pt x="1599" y="651"/>
                  </a:lnTo>
                  <a:lnTo>
                    <a:pt x="1627" y="648"/>
                  </a:lnTo>
                  <a:lnTo>
                    <a:pt x="1654" y="647"/>
                  </a:lnTo>
                  <a:lnTo>
                    <a:pt x="1706" y="646"/>
                  </a:lnTo>
                  <a:lnTo>
                    <a:pt x="2219" y="646"/>
                  </a:lnTo>
                  <a:lnTo>
                    <a:pt x="2060" y="735"/>
                  </a:lnTo>
                  <a:lnTo>
                    <a:pt x="1905" y="735"/>
                  </a:lnTo>
                  <a:lnTo>
                    <a:pt x="1905" y="735"/>
                  </a:lnTo>
                  <a:lnTo>
                    <a:pt x="1930" y="755"/>
                  </a:lnTo>
                  <a:lnTo>
                    <a:pt x="1957" y="781"/>
                  </a:lnTo>
                  <a:lnTo>
                    <a:pt x="1972" y="797"/>
                  </a:lnTo>
                  <a:lnTo>
                    <a:pt x="1987" y="813"/>
                  </a:lnTo>
                  <a:lnTo>
                    <a:pt x="2002" y="831"/>
                  </a:lnTo>
                  <a:lnTo>
                    <a:pt x="2015" y="850"/>
                  </a:lnTo>
                  <a:lnTo>
                    <a:pt x="2028" y="872"/>
                  </a:lnTo>
                  <a:lnTo>
                    <a:pt x="2042" y="894"/>
                  </a:lnTo>
                  <a:lnTo>
                    <a:pt x="2053" y="920"/>
                  </a:lnTo>
                  <a:lnTo>
                    <a:pt x="2062" y="946"/>
                  </a:lnTo>
                  <a:lnTo>
                    <a:pt x="2071" y="974"/>
                  </a:lnTo>
                  <a:lnTo>
                    <a:pt x="2077" y="1005"/>
                  </a:lnTo>
                  <a:lnTo>
                    <a:pt x="2081" y="1038"/>
                  </a:lnTo>
                  <a:lnTo>
                    <a:pt x="2083" y="1072"/>
                  </a:lnTo>
                  <a:lnTo>
                    <a:pt x="2083" y="10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16620" y="4358043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$ 12,500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92980" y="4358043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$ 20,000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9340" y="4359652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$ 1,500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45700" y="4361261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$ 51,900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22059" y="4362870"/>
            <a:ext cx="81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$ 33,800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18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5703" y="2913159"/>
            <a:ext cx="6036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939BA5"/>
                </a:solidFill>
                <a:latin typeface="Calibri Light" panose="020F0302020204030204" pitchFamily="34" charset="0"/>
              </a:rPr>
              <a:t>This is test-example </a:t>
            </a:r>
          </a:p>
          <a:p>
            <a:pPr algn="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powerpoint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 presentation </a:t>
            </a:r>
            <a:r>
              <a:rPr lang="en-US" altLang="ko-KR" sz="2400" b="1" dirty="0">
                <a:solidFill>
                  <a:srgbClr val="939BA5"/>
                </a:solidFill>
                <a:latin typeface="Calibri Light" panose="020F0302020204030204" pitchFamily="34" charset="0"/>
              </a:rPr>
              <a:t>and slide</a:t>
            </a:r>
            <a:endParaRPr lang="ko-KR" altLang="en-US" sz="2400" b="1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277D29-24D6-4FBE-AD47-D021D9F9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16" y="2949116"/>
            <a:ext cx="1428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0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343809" y="198208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43809" y="261470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3809" y="324732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3809" y="387994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3809" y="451256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43809" y="514518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3809" y="577780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 Sub-Title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2441" y="1782030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Table</a:t>
            </a:r>
            <a:endParaRPr lang="ko-KR" altLang="en-US" sz="44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8109" y="2468475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939BA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is agenda slide</a:t>
            </a:r>
            <a:endParaRPr lang="ko-KR" altLang="en-US" sz="1600" dirty="0">
              <a:solidFill>
                <a:srgbClr val="939BA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951349" y="1982084"/>
            <a:ext cx="0" cy="4165053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885070"/>
            <a:ext cx="12192000" cy="288387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0" y="1885070"/>
            <a:ext cx="12192000" cy="2883877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06769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7957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words,then why can`t I paint you</a:t>
            </a:r>
            <a:endParaRPr lang="ko-KR" altLang="en-US" sz="1200" dirty="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1021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06615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words,then why can`t I paint you</a:t>
            </a:r>
            <a:endParaRPr lang="ko-KR" altLang="en-US" sz="1200" dirty="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5612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61206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</a:t>
            </a:r>
            <a:endParaRPr lang="ko-KR" altLang="en-US" sz="1200" dirty="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3253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Photography</a:t>
            </a:r>
            <a:endParaRPr lang="ko-KR" altLang="en-US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8847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</a:t>
            </a:r>
            <a:endParaRPr lang="ko-KR" altLang="en-US" sz="1200" dirty="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52392" y="34729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</a:t>
            </a:r>
            <a:endParaRPr lang="ko-KR" altLang="en-US" sz="1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67986" y="3800063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BFC7C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</a:t>
            </a:r>
            <a:endParaRPr lang="ko-KR" altLang="en-US" sz="1200" dirty="0">
              <a:solidFill>
                <a:srgbClr val="BFC7C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6769" y="5205045"/>
            <a:ext cx="9261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is running dry, you come and pour yourself on me If a man could be two places at one time I`d be with you Tomorrow and today, beside you all the way If the world should stop revolving spinning slowly down to die, I`d spend the end with you And when the world was through, Then one by one the stars would all go out and you and I would simply fly away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This is your title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450152" y="2269944"/>
            <a:ext cx="1229960" cy="1147080"/>
            <a:chOff x="5208588" y="-1658938"/>
            <a:chExt cx="1625601" cy="1516063"/>
          </a:xfrm>
          <a:solidFill>
            <a:srgbClr val="2980B9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208588" y="-750888"/>
              <a:ext cx="1057275" cy="606425"/>
            </a:xfrm>
            <a:custGeom>
              <a:avLst/>
              <a:gdLst>
                <a:gd name="T0" fmla="*/ 3925 w 3996"/>
                <a:gd name="T1" fmla="*/ 340 h 2297"/>
                <a:gd name="T2" fmla="*/ 3797 w 3996"/>
                <a:gd name="T3" fmla="*/ 242 h 2297"/>
                <a:gd name="T4" fmla="*/ 3381 w 3996"/>
                <a:gd name="T5" fmla="*/ 17 h 2297"/>
                <a:gd name="T6" fmla="*/ 2887 w 3996"/>
                <a:gd name="T7" fmla="*/ 1482 h 2297"/>
                <a:gd name="T8" fmla="*/ 2614 w 3996"/>
                <a:gd name="T9" fmla="*/ 1087 h 2297"/>
                <a:gd name="T10" fmla="*/ 2725 w 3996"/>
                <a:gd name="T11" fmla="*/ 914 h 2297"/>
                <a:gd name="T12" fmla="*/ 2802 w 3996"/>
                <a:gd name="T13" fmla="*/ 730 h 2297"/>
                <a:gd name="T14" fmla="*/ 2815 w 3996"/>
                <a:gd name="T15" fmla="*/ 596 h 2297"/>
                <a:gd name="T16" fmla="*/ 2780 w 3996"/>
                <a:gd name="T17" fmla="*/ 501 h 2297"/>
                <a:gd name="T18" fmla="*/ 2713 w 3996"/>
                <a:gd name="T19" fmla="*/ 439 h 2297"/>
                <a:gd name="T20" fmla="*/ 2633 w 3996"/>
                <a:gd name="T21" fmla="*/ 403 h 2297"/>
                <a:gd name="T22" fmla="*/ 2507 w 3996"/>
                <a:gd name="T23" fmla="*/ 382 h 2297"/>
                <a:gd name="T24" fmla="*/ 2487 w 3996"/>
                <a:gd name="T25" fmla="*/ 382 h 2297"/>
                <a:gd name="T26" fmla="*/ 2485 w 3996"/>
                <a:gd name="T27" fmla="*/ 382 h 2297"/>
                <a:gd name="T28" fmla="*/ 2482 w 3996"/>
                <a:gd name="T29" fmla="*/ 382 h 2297"/>
                <a:gd name="T30" fmla="*/ 2461 w 3996"/>
                <a:gd name="T31" fmla="*/ 382 h 2297"/>
                <a:gd name="T32" fmla="*/ 2336 w 3996"/>
                <a:gd name="T33" fmla="*/ 403 h 2297"/>
                <a:gd name="T34" fmla="*/ 2256 w 3996"/>
                <a:gd name="T35" fmla="*/ 439 h 2297"/>
                <a:gd name="T36" fmla="*/ 2189 w 3996"/>
                <a:gd name="T37" fmla="*/ 501 h 2297"/>
                <a:gd name="T38" fmla="*/ 2154 w 3996"/>
                <a:gd name="T39" fmla="*/ 596 h 2297"/>
                <a:gd name="T40" fmla="*/ 2166 w 3996"/>
                <a:gd name="T41" fmla="*/ 730 h 2297"/>
                <a:gd name="T42" fmla="*/ 2243 w 3996"/>
                <a:gd name="T43" fmla="*/ 914 h 2297"/>
                <a:gd name="T44" fmla="*/ 2355 w 3996"/>
                <a:gd name="T45" fmla="*/ 1087 h 2297"/>
                <a:gd name="T46" fmla="*/ 2082 w 3996"/>
                <a:gd name="T47" fmla="*/ 1482 h 2297"/>
                <a:gd name="T48" fmla="*/ 1568 w 3996"/>
                <a:gd name="T49" fmla="*/ 30 h 2297"/>
                <a:gd name="T50" fmla="*/ 1137 w 3996"/>
                <a:gd name="T51" fmla="*/ 257 h 2297"/>
                <a:gd name="T52" fmla="*/ 753 w 3996"/>
                <a:gd name="T53" fmla="*/ 426 h 2297"/>
                <a:gd name="T54" fmla="*/ 580 w 3996"/>
                <a:gd name="T55" fmla="*/ 493 h 2297"/>
                <a:gd name="T56" fmla="*/ 377 w 3996"/>
                <a:gd name="T57" fmla="*/ 607 h 2297"/>
                <a:gd name="T58" fmla="*/ 228 w 3996"/>
                <a:gd name="T59" fmla="*/ 752 h 2297"/>
                <a:gd name="T60" fmla="*/ 127 w 3996"/>
                <a:gd name="T61" fmla="*/ 930 h 2297"/>
                <a:gd name="T62" fmla="*/ 61 w 3996"/>
                <a:gd name="T63" fmla="*/ 1144 h 2297"/>
                <a:gd name="T64" fmla="*/ 25 w 3996"/>
                <a:gd name="T65" fmla="*/ 1395 h 2297"/>
                <a:gd name="T66" fmla="*/ 3 w 3996"/>
                <a:gd name="T67" fmla="*/ 1925 h 2297"/>
                <a:gd name="T68" fmla="*/ 2482 w 3996"/>
                <a:gd name="T69" fmla="*/ 2297 h 2297"/>
                <a:gd name="T70" fmla="*/ 3996 w 3996"/>
                <a:gd name="T71" fmla="*/ 2297 h 2297"/>
                <a:gd name="T72" fmla="*/ 3954 w 3996"/>
                <a:gd name="T73" fmla="*/ 2212 h 2297"/>
                <a:gd name="T74" fmla="*/ 3928 w 3996"/>
                <a:gd name="T75" fmla="*/ 2086 h 2297"/>
                <a:gd name="T76" fmla="*/ 3927 w 3996"/>
                <a:gd name="T77" fmla="*/ 375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96" h="2297">
                  <a:moveTo>
                    <a:pt x="3925" y="375"/>
                  </a:moveTo>
                  <a:lnTo>
                    <a:pt x="3925" y="340"/>
                  </a:lnTo>
                  <a:lnTo>
                    <a:pt x="3930" y="304"/>
                  </a:lnTo>
                  <a:lnTo>
                    <a:pt x="3797" y="242"/>
                  </a:lnTo>
                  <a:lnTo>
                    <a:pt x="3584" y="133"/>
                  </a:lnTo>
                  <a:lnTo>
                    <a:pt x="3381" y="17"/>
                  </a:lnTo>
                  <a:lnTo>
                    <a:pt x="3355" y="0"/>
                  </a:lnTo>
                  <a:lnTo>
                    <a:pt x="2887" y="1482"/>
                  </a:lnTo>
                  <a:lnTo>
                    <a:pt x="2823" y="1683"/>
                  </a:lnTo>
                  <a:lnTo>
                    <a:pt x="2614" y="1087"/>
                  </a:lnTo>
                  <a:lnTo>
                    <a:pt x="2657" y="1026"/>
                  </a:lnTo>
                  <a:lnTo>
                    <a:pt x="2725" y="914"/>
                  </a:lnTo>
                  <a:lnTo>
                    <a:pt x="2773" y="816"/>
                  </a:lnTo>
                  <a:lnTo>
                    <a:pt x="2802" y="730"/>
                  </a:lnTo>
                  <a:lnTo>
                    <a:pt x="2815" y="657"/>
                  </a:lnTo>
                  <a:lnTo>
                    <a:pt x="2815" y="596"/>
                  </a:lnTo>
                  <a:lnTo>
                    <a:pt x="2802" y="544"/>
                  </a:lnTo>
                  <a:lnTo>
                    <a:pt x="2780" y="501"/>
                  </a:lnTo>
                  <a:lnTo>
                    <a:pt x="2750" y="466"/>
                  </a:lnTo>
                  <a:lnTo>
                    <a:pt x="2713" y="439"/>
                  </a:lnTo>
                  <a:lnTo>
                    <a:pt x="2673" y="418"/>
                  </a:lnTo>
                  <a:lnTo>
                    <a:pt x="2633" y="403"/>
                  </a:lnTo>
                  <a:lnTo>
                    <a:pt x="2573" y="389"/>
                  </a:lnTo>
                  <a:lnTo>
                    <a:pt x="2507" y="382"/>
                  </a:lnTo>
                  <a:lnTo>
                    <a:pt x="2487" y="382"/>
                  </a:lnTo>
                  <a:lnTo>
                    <a:pt x="2487" y="382"/>
                  </a:lnTo>
                  <a:lnTo>
                    <a:pt x="2486" y="382"/>
                  </a:lnTo>
                  <a:lnTo>
                    <a:pt x="2485" y="382"/>
                  </a:lnTo>
                  <a:lnTo>
                    <a:pt x="2484" y="382"/>
                  </a:lnTo>
                  <a:lnTo>
                    <a:pt x="2482" y="382"/>
                  </a:lnTo>
                  <a:lnTo>
                    <a:pt x="2482" y="382"/>
                  </a:lnTo>
                  <a:lnTo>
                    <a:pt x="2461" y="382"/>
                  </a:lnTo>
                  <a:lnTo>
                    <a:pt x="2396" y="389"/>
                  </a:lnTo>
                  <a:lnTo>
                    <a:pt x="2336" y="403"/>
                  </a:lnTo>
                  <a:lnTo>
                    <a:pt x="2295" y="418"/>
                  </a:lnTo>
                  <a:lnTo>
                    <a:pt x="2256" y="439"/>
                  </a:lnTo>
                  <a:lnTo>
                    <a:pt x="2219" y="466"/>
                  </a:lnTo>
                  <a:lnTo>
                    <a:pt x="2189" y="501"/>
                  </a:lnTo>
                  <a:lnTo>
                    <a:pt x="2166" y="544"/>
                  </a:lnTo>
                  <a:lnTo>
                    <a:pt x="2154" y="596"/>
                  </a:lnTo>
                  <a:lnTo>
                    <a:pt x="2153" y="657"/>
                  </a:lnTo>
                  <a:lnTo>
                    <a:pt x="2166" y="730"/>
                  </a:lnTo>
                  <a:lnTo>
                    <a:pt x="2196" y="816"/>
                  </a:lnTo>
                  <a:lnTo>
                    <a:pt x="2243" y="914"/>
                  </a:lnTo>
                  <a:lnTo>
                    <a:pt x="2312" y="1026"/>
                  </a:lnTo>
                  <a:lnTo>
                    <a:pt x="2355" y="1087"/>
                  </a:lnTo>
                  <a:lnTo>
                    <a:pt x="2145" y="1683"/>
                  </a:lnTo>
                  <a:lnTo>
                    <a:pt x="2082" y="1482"/>
                  </a:lnTo>
                  <a:lnTo>
                    <a:pt x="1613" y="0"/>
                  </a:lnTo>
                  <a:lnTo>
                    <a:pt x="1568" y="30"/>
                  </a:lnTo>
                  <a:lnTo>
                    <a:pt x="1290" y="182"/>
                  </a:lnTo>
                  <a:lnTo>
                    <a:pt x="1137" y="257"/>
                  </a:lnTo>
                  <a:lnTo>
                    <a:pt x="958" y="340"/>
                  </a:lnTo>
                  <a:lnTo>
                    <a:pt x="753" y="426"/>
                  </a:lnTo>
                  <a:lnTo>
                    <a:pt x="642" y="469"/>
                  </a:lnTo>
                  <a:lnTo>
                    <a:pt x="580" y="493"/>
                  </a:lnTo>
                  <a:lnTo>
                    <a:pt x="471" y="546"/>
                  </a:lnTo>
                  <a:lnTo>
                    <a:pt x="377" y="607"/>
                  </a:lnTo>
                  <a:lnTo>
                    <a:pt x="296" y="675"/>
                  </a:lnTo>
                  <a:lnTo>
                    <a:pt x="228" y="752"/>
                  </a:lnTo>
                  <a:lnTo>
                    <a:pt x="172" y="837"/>
                  </a:lnTo>
                  <a:lnTo>
                    <a:pt x="127" y="930"/>
                  </a:lnTo>
                  <a:lnTo>
                    <a:pt x="89" y="1033"/>
                  </a:lnTo>
                  <a:lnTo>
                    <a:pt x="61" y="1144"/>
                  </a:lnTo>
                  <a:lnTo>
                    <a:pt x="40" y="1265"/>
                  </a:lnTo>
                  <a:lnTo>
                    <a:pt x="25" y="1395"/>
                  </a:lnTo>
                  <a:lnTo>
                    <a:pt x="15" y="1536"/>
                  </a:lnTo>
                  <a:lnTo>
                    <a:pt x="3" y="1925"/>
                  </a:lnTo>
                  <a:lnTo>
                    <a:pt x="0" y="2297"/>
                  </a:lnTo>
                  <a:lnTo>
                    <a:pt x="2482" y="2297"/>
                  </a:lnTo>
                  <a:lnTo>
                    <a:pt x="2489" y="2297"/>
                  </a:lnTo>
                  <a:lnTo>
                    <a:pt x="3996" y="2297"/>
                  </a:lnTo>
                  <a:lnTo>
                    <a:pt x="3980" y="2270"/>
                  </a:lnTo>
                  <a:lnTo>
                    <a:pt x="3954" y="2212"/>
                  </a:lnTo>
                  <a:lnTo>
                    <a:pt x="3937" y="2150"/>
                  </a:lnTo>
                  <a:lnTo>
                    <a:pt x="3928" y="2086"/>
                  </a:lnTo>
                  <a:lnTo>
                    <a:pt x="3927" y="2052"/>
                  </a:lnTo>
                  <a:lnTo>
                    <a:pt x="3927" y="375"/>
                  </a:lnTo>
                  <a:lnTo>
                    <a:pt x="3925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6305551" y="-892175"/>
              <a:ext cx="528638" cy="749300"/>
            </a:xfrm>
            <a:custGeom>
              <a:avLst/>
              <a:gdLst>
                <a:gd name="T0" fmla="*/ 1935 w 1998"/>
                <a:gd name="T1" fmla="*/ 110 h 2827"/>
                <a:gd name="T2" fmla="*/ 1808 w 1998"/>
                <a:gd name="T3" fmla="*/ 30 h 2827"/>
                <a:gd name="T4" fmla="*/ 1617 w 1998"/>
                <a:gd name="T5" fmla="*/ 0 h 2827"/>
                <a:gd name="T6" fmla="*/ 1425 w 1998"/>
                <a:gd name="T7" fmla="*/ 17 h 2827"/>
                <a:gd name="T8" fmla="*/ 1088 w 1998"/>
                <a:gd name="T9" fmla="*/ 118 h 2827"/>
                <a:gd name="T10" fmla="*/ 990 w 1998"/>
                <a:gd name="T11" fmla="*/ 160 h 2827"/>
                <a:gd name="T12" fmla="*/ 878 w 1998"/>
                <a:gd name="T13" fmla="*/ 95 h 2827"/>
                <a:gd name="T14" fmla="*/ 728 w 1998"/>
                <a:gd name="T15" fmla="*/ 95 h 2827"/>
                <a:gd name="T16" fmla="*/ 616 w 1998"/>
                <a:gd name="T17" fmla="*/ 160 h 2827"/>
                <a:gd name="T18" fmla="*/ 41 w 1998"/>
                <a:gd name="T19" fmla="*/ 737 h 2827"/>
                <a:gd name="T20" fmla="*/ 0 w 1998"/>
                <a:gd name="T21" fmla="*/ 904 h 2827"/>
                <a:gd name="T22" fmla="*/ 10 w 1998"/>
                <a:gd name="T23" fmla="*/ 2656 h 2827"/>
                <a:gd name="T24" fmla="*/ 88 w 1998"/>
                <a:gd name="T25" fmla="*/ 2772 h 2827"/>
                <a:gd name="T26" fmla="*/ 218 w 1998"/>
                <a:gd name="T27" fmla="*/ 2827 h 2827"/>
                <a:gd name="T28" fmla="*/ 1384 w 1998"/>
                <a:gd name="T29" fmla="*/ 2827 h 2827"/>
                <a:gd name="T30" fmla="*/ 1515 w 1998"/>
                <a:gd name="T31" fmla="*/ 2772 h 2827"/>
                <a:gd name="T32" fmla="*/ 1593 w 1998"/>
                <a:gd name="T33" fmla="*/ 2656 h 2827"/>
                <a:gd name="T34" fmla="*/ 1603 w 1998"/>
                <a:gd name="T35" fmla="*/ 904 h 2827"/>
                <a:gd name="T36" fmla="*/ 1575 w 1998"/>
                <a:gd name="T37" fmla="*/ 766 h 2827"/>
                <a:gd name="T38" fmla="*/ 1759 w 1998"/>
                <a:gd name="T39" fmla="*/ 645 h 2827"/>
                <a:gd name="T40" fmla="*/ 1882 w 1998"/>
                <a:gd name="T41" fmla="*/ 530 h 2827"/>
                <a:gd name="T42" fmla="*/ 1986 w 1998"/>
                <a:gd name="T43" fmla="*/ 354 h 2827"/>
                <a:gd name="T44" fmla="*/ 1990 w 1998"/>
                <a:gd name="T45" fmla="*/ 207 h 2827"/>
                <a:gd name="T46" fmla="*/ 1232 w 1998"/>
                <a:gd name="T47" fmla="*/ 695 h 2827"/>
                <a:gd name="T48" fmla="*/ 997 w 1998"/>
                <a:gd name="T49" fmla="*/ 753 h 2827"/>
                <a:gd name="T50" fmla="*/ 998 w 1998"/>
                <a:gd name="T51" fmla="*/ 787 h 2827"/>
                <a:gd name="T52" fmla="*/ 953 w 1998"/>
                <a:gd name="T53" fmla="*/ 896 h 2827"/>
                <a:gd name="T54" fmla="*/ 856 w 1998"/>
                <a:gd name="T55" fmla="*/ 961 h 2827"/>
                <a:gd name="T56" fmla="*/ 775 w 1998"/>
                <a:gd name="T57" fmla="*/ 969 h 2827"/>
                <a:gd name="T58" fmla="*/ 665 w 1998"/>
                <a:gd name="T59" fmla="*/ 924 h 2827"/>
                <a:gd name="T60" fmla="*/ 601 w 1998"/>
                <a:gd name="T61" fmla="*/ 828 h 2827"/>
                <a:gd name="T62" fmla="*/ 592 w 1998"/>
                <a:gd name="T63" fmla="*/ 745 h 2827"/>
                <a:gd name="T64" fmla="*/ 638 w 1998"/>
                <a:gd name="T65" fmla="*/ 637 h 2827"/>
                <a:gd name="T66" fmla="*/ 735 w 1998"/>
                <a:gd name="T67" fmla="*/ 572 h 2827"/>
                <a:gd name="T68" fmla="*/ 820 w 1998"/>
                <a:gd name="T69" fmla="*/ 564 h 2827"/>
                <a:gd name="T70" fmla="*/ 944 w 1998"/>
                <a:gd name="T71" fmla="*/ 627 h 2827"/>
                <a:gd name="T72" fmla="*/ 1180 w 1998"/>
                <a:gd name="T73" fmla="*/ 588 h 2827"/>
                <a:gd name="T74" fmla="*/ 1354 w 1998"/>
                <a:gd name="T75" fmla="*/ 512 h 2827"/>
                <a:gd name="T76" fmla="*/ 1166 w 1998"/>
                <a:gd name="T77" fmla="*/ 305 h 2827"/>
                <a:gd name="T78" fmla="*/ 1456 w 1998"/>
                <a:gd name="T79" fmla="*/ 220 h 2827"/>
                <a:gd name="T80" fmla="*/ 1616 w 1998"/>
                <a:gd name="T81" fmla="*/ 205 h 2827"/>
                <a:gd name="T82" fmla="*/ 1765 w 1998"/>
                <a:gd name="T83" fmla="*/ 233 h 2827"/>
                <a:gd name="T84" fmla="*/ 1793 w 1998"/>
                <a:gd name="T85" fmla="*/ 268 h 2827"/>
                <a:gd name="T86" fmla="*/ 1723 w 1998"/>
                <a:gd name="T87" fmla="*/ 397 h 2827"/>
                <a:gd name="T88" fmla="*/ 1494 w 1998"/>
                <a:gd name="T89" fmla="*/ 576 h 2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8" h="2827">
                  <a:moveTo>
                    <a:pt x="1980" y="180"/>
                  </a:moveTo>
                  <a:lnTo>
                    <a:pt x="1968" y="154"/>
                  </a:lnTo>
                  <a:lnTo>
                    <a:pt x="1935" y="110"/>
                  </a:lnTo>
                  <a:lnTo>
                    <a:pt x="1903" y="81"/>
                  </a:lnTo>
                  <a:lnTo>
                    <a:pt x="1861" y="53"/>
                  </a:lnTo>
                  <a:lnTo>
                    <a:pt x="1808" y="30"/>
                  </a:lnTo>
                  <a:lnTo>
                    <a:pt x="1743" y="12"/>
                  </a:lnTo>
                  <a:lnTo>
                    <a:pt x="1664" y="2"/>
                  </a:lnTo>
                  <a:lnTo>
                    <a:pt x="1617" y="0"/>
                  </a:lnTo>
                  <a:lnTo>
                    <a:pt x="1610" y="0"/>
                  </a:lnTo>
                  <a:lnTo>
                    <a:pt x="1550" y="2"/>
                  </a:lnTo>
                  <a:lnTo>
                    <a:pt x="1425" y="17"/>
                  </a:lnTo>
                  <a:lnTo>
                    <a:pt x="1292" y="46"/>
                  </a:lnTo>
                  <a:lnTo>
                    <a:pt x="1156" y="91"/>
                  </a:lnTo>
                  <a:lnTo>
                    <a:pt x="1088" y="118"/>
                  </a:lnTo>
                  <a:lnTo>
                    <a:pt x="1039" y="139"/>
                  </a:lnTo>
                  <a:lnTo>
                    <a:pt x="991" y="161"/>
                  </a:lnTo>
                  <a:lnTo>
                    <a:pt x="990" y="160"/>
                  </a:lnTo>
                  <a:lnTo>
                    <a:pt x="970" y="142"/>
                  </a:lnTo>
                  <a:lnTo>
                    <a:pt x="925" y="114"/>
                  </a:lnTo>
                  <a:lnTo>
                    <a:pt x="878" y="95"/>
                  </a:lnTo>
                  <a:lnTo>
                    <a:pt x="828" y="85"/>
                  </a:lnTo>
                  <a:lnTo>
                    <a:pt x="778" y="85"/>
                  </a:lnTo>
                  <a:lnTo>
                    <a:pt x="728" y="95"/>
                  </a:lnTo>
                  <a:lnTo>
                    <a:pt x="679" y="114"/>
                  </a:lnTo>
                  <a:lnTo>
                    <a:pt x="635" y="142"/>
                  </a:lnTo>
                  <a:lnTo>
                    <a:pt x="616" y="160"/>
                  </a:lnTo>
                  <a:lnTo>
                    <a:pt x="105" y="655"/>
                  </a:lnTo>
                  <a:lnTo>
                    <a:pt x="80" y="680"/>
                  </a:lnTo>
                  <a:lnTo>
                    <a:pt x="41" y="737"/>
                  </a:lnTo>
                  <a:lnTo>
                    <a:pt x="15" y="802"/>
                  </a:lnTo>
                  <a:lnTo>
                    <a:pt x="1" y="869"/>
                  </a:lnTo>
                  <a:lnTo>
                    <a:pt x="0" y="904"/>
                  </a:lnTo>
                  <a:lnTo>
                    <a:pt x="0" y="2583"/>
                  </a:lnTo>
                  <a:lnTo>
                    <a:pt x="1" y="2608"/>
                  </a:lnTo>
                  <a:lnTo>
                    <a:pt x="10" y="2656"/>
                  </a:lnTo>
                  <a:lnTo>
                    <a:pt x="29" y="2700"/>
                  </a:lnTo>
                  <a:lnTo>
                    <a:pt x="55" y="2739"/>
                  </a:lnTo>
                  <a:lnTo>
                    <a:pt x="88" y="2772"/>
                  </a:lnTo>
                  <a:lnTo>
                    <a:pt x="127" y="2798"/>
                  </a:lnTo>
                  <a:lnTo>
                    <a:pt x="171" y="2817"/>
                  </a:lnTo>
                  <a:lnTo>
                    <a:pt x="218" y="2827"/>
                  </a:lnTo>
                  <a:lnTo>
                    <a:pt x="245" y="2827"/>
                  </a:lnTo>
                  <a:lnTo>
                    <a:pt x="1359" y="2827"/>
                  </a:lnTo>
                  <a:lnTo>
                    <a:pt x="1384" y="2827"/>
                  </a:lnTo>
                  <a:lnTo>
                    <a:pt x="1432" y="2817"/>
                  </a:lnTo>
                  <a:lnTo>
                    <a:pt x="1476" y="2798"/>
                  </a:lnTo>
                  <a:lnTo>
                    <a:pt x="1515" y="2772"/>
                  </a:lnTo>
                  <a:lnTo>
                    <a:pt x="1548" y="2739"/>
                  </a:lnTo>
                  <a:lnTo>
                    <a:pt x="1574" y="2700"/>
                  </a:lnTo>
                  <a:lnTo>
                    <a:pt x="1593" y="2656"/>
                  </a:lnTo>
                  <a:lnTo>
                    <a:pt x="1602" y="2608"/>
                  </a:lnTo>
                  <a:lnTo>
                    <a:pt x="1603" y="2583"/>
                  </a:lnTo>
                  <a:lnTo>
                    <a:pt x="1603" y="904"/>
                  </a:lnTo>
                  <a:lnTo>
                    <a:pt x="1602" y="869"/>
                  </a:lnTo>
                  <a:lnTo>
                    <a:pt x="1587" y="799"/>
                  </a:lnTo>
                  <a:lnTo>
                    <a:pt x="1575" y="766"/>
                  </a:lnTo>
                  <a:lnTo>
                    <a:pt x="1614" y="743"/>
                  </a:lnTo>
                  <a:lnTo>
                    <a:pt x="1691" y="695"/>
                  </a:lnTo>
                  <a:lnTo>
                    <a:pt x="1759" y="645"/>
                  </a:lnTo>
                  <a:lnTo>
                    <a:pt x="1821" y="592"/>
                  </a:lnTo>
                  <a:lnTo>
                    <a:pt x="1849" y="565"/>
                  </a:lnTo>
                  <a:lnTo>
                    <a:pt x="1882" y="530"/>
                  </a:lnTo>
                  <a:lnTo>
                    <a:pt x="1931" y="467"/>
                  </a:lnTo>
                  <a:lnTo>
                    <a:pt x="1965" y="408"/>
                  </a:lnTo>
                  <a:lnTo>
                    <a:pt x="1986" y="354"/>
                  </a:lnTo>
                  <a:lnTo>
                    <a:pt x="1996" y="304"/>
                  </a:lnTo>
                  <a:lnTo>
                    <a:pt x="1998" y="261"/>
                  </a:lnTo>
                  <a:lnTo>
                    <a:pt x="1990" y="207"/>
                  </a:lnTo>
                  <a:lnTo>
                    <a:pt x="1980" y="180"/>
                  </a:lnTo>
                  <a:close/>
                  <a:moveTo>
                    <a:pt x="1312" y="663"/>
                  </a:moveTo>
                  <a:lnTo>
                    <a:pt x="1232" y="695"/>
                  </a:lnTo>
                  <a:lnTo>
                    <a:pt x="1112" y="730"/>
                  </a:lnTo>
                  <a:lnTo>
                    <a:pt x="1035" y="747"/>
                  </a:lnTo>
                  <a:lnTo>
                    <a:pt x="997" y="753"/>
                  </a:lnTo>
                  <a:lnTo>
                    <a:pt x="998" y="760"/>
                  </a:lnTo>
                  <a:lnTo>
                    <a:pt x="999" y="766"/>
                  </a:lnTo>
                  <a:lnTo>
                    <a:pt x="998" y="787"/>
                  </a:lnTo>
                  <a:lnTo>
                    <a:pt x="990" y="827"/>
                  </a:lnTo>
                  <a:lnTo>
                    <a:pt x="975" y="863"/>
                  </a:lnTo>
                  <a:lnTo>
                    <a:pt x="953" y="896"/>
                  </a:lnTo>
                  <a:lnTo>
                    <a:pt x="925" y="923"/>
                  </a:lnTo>
                  <a:lnTo>
                    <a:pt x="892" y="945"/>
                  </a:lnTo>
                  <a:lnTo>
                    <a:pt x="856" y="961"/>
                  </a:lnTo>
                  <a:lnTo>
                    <a:pt x="816" y="969"/>
                  </a:lnTo>
                  <a:lnTo>
                    <a:pt x="795" y="969"/>
                  </a:lnTo>
                  <a:lnTo>
                    <a:pt x="775" y="969"/>
                  </a:lnTo>
                  <a:lnTo>
                    <a:pt x="735" y="961"/>
                  </a:lnTo>
                  <a:lnTo>
                    <a:pt x="699" y="945"/>
                  </a:lnTo>
                  <a:lnTo>
                    <a:pt x="665" y="924"/>
                  </a:lnTo>
                  <a:lnTo>
                    <a:pt x="638" y="896"/>
                  </a:lnTo>
                  <a:lnTo>
                    <a:pt x="616" y="864"/>
                  </a:lnTo>
                  <a:lnTo>
                    <a:pt x="601" y="828"/>
                  </a:lnTo>
                  <a:lnTo>
                    <a:pt x="592" y="787"/>
                  </a:lnTo>
                  <a:lnTo>
                    <a:pt x="592" y="766"/>
                  </a:lnTo>
                  <a:lnTo>
                    <a:pt x="592" y="745"/>
                  </a:lnTo>
                  <a:lnTo>
                    <a:pt x="600" y="706"/>
                  </a:lnTo>
                  <a:lnTo>
                    <a:pt x="616" y="670"/>
                  </a:lnTo>
                  <a:lnTo>
                    <a:pt x="638" y="637"/>
                  </a:lnTo>
                  <a:lnTo>
                    <a:pt x="665" y="610"/>
                  </a:lnTo>
                  <a:lnTo>
                    <a:pt x="698" y="588"/>
                  </a:lnTo>
                  <a:lnTo>
                    <a:pt x="735" y="572"/>
                  </a:lnTo>
                  <a:lnTo>
                    <a:pt x="774" y="564"/>
                  </a:lnTo>
                  <a:lnTo>
                    <a:pt x="795" y="563"/>
                  </a:lnTo>
                  <a:lnTo>
                    <a:pt x="820" y="564"/>
                  </a:lnTo>
                  <a:lnTo>
                    <a:pt x="866" y="576"/>
                  </a:lnTo>
                  <a:lnTo>
                    <a:pt x="908" y="597"/>
                  </a:lnTo>
                  <a:lnTo>
                    <a:pt x="944" y="627"/>
                  </a:lnTo>
                  <a:lnTo>
                    <a:pt x="959" y="645"/>
                  </a:lnTo>
                  <a:lnTo>
                    <a:pt x="1030" y="631"/>
                  </a:lnTo>
                  <a:lnTo>
                    <a:pt x="1180" y="588"/>
                  </a:lnTo>
                  <a:lnTo>
                    <a:pt x="1255" y="558"/>
                  </a:lnTo>
                  <a:lnTo>
                    <a:pt x="1306" y="535"/>
                  </a:lnTo>
                  <a:lnTo>
                    <a:pt x="1354" y="512"/>
                  </a:lnTo>
                  <a:lnTo>
                    <a:pt x="1149" y="313"/>
                  </a:lnTo>
                  <a:lnTo>
                    <a:pt x="1158" y="309"/>
                  </a:lnTo>
                  <a:lnTo>
                    <a:pt x="1166" y="305"/>
                  </a:lnTo>
                  <a:lnTo>
                    <a:pt x="1226" y="282"/>
                  </a:lnTo>
                  <a:lnTo>
                    <a:pt x="1342" y="245"/>
                  </a:lnTo>
                  <a:lnTo>
                    <a:pt x="1456" y="220"/>
                  </a:lnTo>
                  <a:lnTo>
                    <a:pt x="1561" y="206"/>
                  </a:lnTo>
                  <a:lnTo>
                    <a:pt x="1610" y="205"/>
                  </a:lnTo>
                  <a:lnTo>
                    <a:pt x="1616" y="205"/>
                  </a:lnTo>
                  <a:lnTo>
                    <a:pt x="1660" y="207"/>
                  </a:lnTo>
                  <a:lnTo>
                    <a:pt x="1724" y="217"/>
                  </a:lnTo>
                  <a:lnTo>
                    <a:pt x="1765" y="233"/>
                  </a:lnTo>
                  <a:lnTo>
                    <a:pt x="1787" y="249"/>
                  </a:lnTo>
                  <a:lnTo>
                    <a:pt x="1790" y="256"/>
                  </a:lnTo>
                  <a:lnTo>
                    <a:pt x="1793" y="268"/>
                  </a:lnTo>
                  <a:lnTo>
                    <a:pt x="1786" y="301"/>
                  </a:lnTo>
                  <a:lnTo>
                    <a:pt x="1763" y="345"/>
                  </a:lnTo>
                  <a:lnTo>
                    <a:pt x="1723" y="397"/>
                  </a:lnTo>
                  <a:lnTo>
                    <a:pt x="1666" y="454"/>
                  </a:lnTo>
                  <a:lnTo>
                    <a:pt x="1589" y="514"/>
                  </a:lnTo>
                  <a:lnTo>
                    <a:pt x="1494" y="576"/>
                  </a:lnTo>
                  <a:lnTo>
                    <a:pt x="1378" y="635"/>
                  </a:lnTo>
                  <a:lnTo>
                    <a:pt x="1312" y="6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519738" y="-1658938"/>
              <a:ext cx="695325" cy="925513"/>
            </a:xfrm>
            <a:custGeom>
              <a:avLst/>
              <a:gdLst>
                <a:gd name="T0" fmla="*/ 318 w 2627"/>
                <a:gd name="T1" fmla="*/ 2704 h 3499"/>
                <a:gd name="T2" fmla="*/ 479 w 2627"/>
                <a:gd name="T3" fmla="*/ 3016 h 3499"/>
                <a:gd name="T4" fmla="*/ 638 w 2627"/>
                <a:gd name="T5" fmla="*/ 3203 h 3499"/>
                <a:gd name="T6" fmla="*/ 837 w 2627"/>
                <a:gd name="T7" fmla="*/ 3358 h 3499"/>
                <a:gd name="T8" fmla="*/ 1032 w 2627"/>
                <a:gd name="T9" fmla="*/ 3451 h 3499"/>
                <a:gd name="T10" fmla="*/ 1206 w 2627"/>
                <a:gd name="T11" fmla="*/ 3493 h 3499"/>
                <a:gd name="T12" fmla="*/ 1420 w 2627"/>
                <a:gd name="T13" fmla="*/ 3493 h 3499"/>
                <a:gd name="T14" fmla="*/ 1595 w 2627"/>
                <a:gd name="T15" fmla="*/ 3449 h 3499"/>
                <a:gd name="T16" fmla="*/ 1787 w 2627"/>
                <a:gd name="T17" fmla="*/ 3357 h 3499"/>
                <a:gd name="T18" fmla="*/ 1985 w 2627"/>
                <a:gd name="T19" fmla="*/ 3202 h 3499"/>
                <a:gd name="T20" fmla="*/ 2146 w 2627"/>
                <a:gd name="T21" fmla="*/ 3015 h 3499"/>
                <a:gd name="T22" fmla="*/ 2310 w 2627"/>
                <a:gd name="T23" fmla="*/ 2704 h 3499"/>
                <a:gd name="T24" fmla="*/ 2374 w 2627"/>
                <a:gd name="T25" fmla="*/ 2499 h 3499"/>
                <a:gd name="T26" fmla="*/ 2449 w 2627"/>
                <a:gd name="T27" fmla="*/ 2439 h 3499"/>
                <a:gd name="T28" fmla="*/ 2535 w 2627"/>
                <a:gd name="T29" fmla="*/ 2265 h 3499"/>
                <a:gd name="T30" fmla="*/ 2600 w 2627"/>
                <a:gd name="T31" fmla="*/ 2048 h 3499"/>
                <a:gd name="T32" fmla="*/ 2617 w 2627"/>
                <a:gd name="T33" fmla="*/ 1766 h 3499"/>
                <a:gd name="T34" fmla="*/ 2530 w 2627"/>
                <a:gd name="T35" fmla="*/ 1672 h 3499"/>
                <a:gd name="T36" fmla="*/ 2485 w 2627"/>
                <a:gd name="T37" fmla="*/ 1627 h 3499"/>
                <a:gd name="T38" fmla="*/ 2531 w 2627"/>
                <a:gd name="T39" fmla="*/ 1408 h 3499"/>
                <a:gd name="T40" fmla="*/ 2544 w 2627"/>
                <a:gd name="T41" fmla="*/ 953 h 3499"/>
                <a:gd name="T42" fmla="*/ 2467 w 2627"/>
                <a:gd name="T43" fmla="*/ 667 h 3499"/>
                <a:gd name="T44" fmla="*/ 2350 w 2627"/>
                <a:gd name="T45" fmla="*/ 508 h 3499"/>
                <a:gd name="T46" fmla="*/ 2221 w 2627"/>
                <a:gd name="T47" fmla="*/ 436 h 3499"/>
                <a:gd name="T48" fmla="*/ 2174 w 2627"/>
                <a:gd name="T49" fmla="*/ 421 h 3499"/>
                <a:gd name="T50" fmla="*/ 2039 w 2627"/>
                <a:gd name="T51" fmla="*/ 260 h 3499"/>
                <a:gd name="T52" fmla="*/ 1868 w 2627"/>
                <a:gd name="T53" fmla="*/ 138 h 3499"/>
                <a:gd name="T54" fmla="*/ 1710 w 2627"/>
                <a:gd name="T55" fmla="*/ 63 h 3499"/>
                <a:gd name="T56" fmla="*/ 1473 w 2627"/>
                <a:gd name="T57" fmla="*/ 7 h 3499"/>
                <a:gd name="T58" fmla="*/ 1234 w 2627"/>
                <a:gd name="T59" fmla="*/ 4 h 3499"/>
                <a:gd name="T60" fmla="*/ 1041 w 2627"/>
                <a:gd name="T61" fmla="*/ 33 h 3499"/>
                <a:gd name="T62" fmla="*/ 944 w 2627"/>
                <a:gd name="T63" fmla="*/ 65 h 3499"/>
                <a:gd name="T64" fmla="*/ 704 w 2627"/>
                <a:gd name="T65" fmla="*/ 194 h 3499"/>
                <a:gd name="T66" fmla="*/ 519 w 2627"/>
                <a:gd name="T67" fmla="*/ 332 h 3499"/>
                <a:gd name="T68" fmla="*/ 368 w 2627"/>
                <a:gd name="T69" fmla="*/ 483 h 3499"/>
                <a:gd name="T70" fmla="*/ 213 w 2627"/>
                <a:gd name="T71" fmla="*/ 703 h 3499"/>
                <a:gd name="T72" fmla="*/ 119 w 2627"/>
                <a:gd name="T73" fmla="*/ 930 h 3499"/>
                <a:gd name="T74" fmla="*/ 89 w 2627"/>
                <a:gd name="T75" fmla="*/ 1066 h 3499"/>
                <a:gd name="T76" fmla="*/ 98 w 2627"/>
                <a:gd name="T77" fmla="*/ 1432 h 3499"/>
                <a:gd name="T78" fmla="*/ 119 w 2627"/>
                <a:gd name="T79" fmla="*/ 1543 h 3499"/>
                <a:gd name="T80" fmla="*/ 137 w 2627"/>
                <a:gd name="T81" fmla="*/ 1666 h 3499"/>
                <a:gd name="T82" fmla="*/ 32 w 2627"/>
                <a:gd name="T83" fmla="*/ 1716 h 3499"/>
                <a:gd name="T84" fmla="*/ 5 w 2627"/>
                <a:gd name="T85" fmla="*/ 1926 h 3499"/>
                <a:gd name="T86" fmla="*/ 62 w 2627"/>
                <a:gd name="T87" fmla="*/ 2173 h 3499"/>
                <a:gd name="T88" fmla="*/ 152 w 2627"/>
                <a:gd name="T89" fmla="*/ 2396 h 3499"/>
                <a:gd name="T90" fmla="*/ 231 w 2627"/>
                <a:gd name="T91" fmla="*/ 2490 h 3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27" h="3499">
                  <a:moveTo>
                    <a:pt x="266" y="2500"/>
                  </a:moveTo>
                  <a:lnTo>
                    <a:pt x="278" y="2567"/>
                  </a:lnTo>
                  <a:lnTo>
                    <a:pt x="318" y="2704"/>
                  </a:lnTo>
                  <a:lnTo>
                    <a:pt x="378" y="2845"/>
                  </a:lnTo>
                  <a:lnTo>
                    <a:pt x="435" y="2948"/>
                  </a:lnTo>
                  <a:lnTo>
                    <a:pt x="479" y="3016"/>
                  </a:lnTo>
                  <a:lnTo>
                    <a:pt x="527" y="3081"/>
                  </a:lnTo>
                  <a:lnTo>
                    <a:pt x="580" y="3143"/>
                  </a:lnTo>
                  <a:lnTo>
                    <a:pt x="638" y="3203"/>
                  </a:lnTo>
                  <a:lnTo>
                    <a:pt x="700" y="3260"/>
                  </a:lnTo>
                  <a:lnTo>
                    <a:pt x="766" y="3311"/>
                  </a:lnTo>
                  <a:lnTo>
                    <a:pt x="837" y="3358"/>
                  </a:lnTo>
                  <a:lnTo>
                    <a:pt x="912" y="3400"/>
                  </a:lnTo>
                  <a:lnTo>
                    <a:pt x="990" y="3436"/>
                  </a:lnTo>
                  <a:lnTo>
                    <a:pt x="1032" y="3451"/>
                  </a:lnTo>
                  <a:lnTo>
                    <a:pt x="1066" y="3463"/>
                  </a:lnTo>
                  <a:lnTo>
                    <a:pt x="1136" y="3481"/>
                  </a:lnTo>
                  <a:lnTo>
                    <a:pt x="1206" y="3493"/>
                  </a:lnTo>
                  <a:lnTo>
                    <a:pt x="1277" y="3499"/>
                  </a:lnTo>
                  <a:lnTo>
                    <a:pt x="1350" y="3499"/>
                  </a:lnTo>
                  <a:lnTo>
                    <a:pt x="1420" y="3493"/>
                  </a:lnTo>
                  <a:lnTo>
                    <a:pt x="1491" y="3480"/>
                  </a:lnTo>
                  <a:lnTo>
                    <a:pt x="1561" y="3462"/>
                  </a:lnTo>
                  <a:lnTo>
                    <a:pt x="1595" y="3449"/>
                  </a:lnTo>
                  <a:lnTo>
                    <a:pt x="1635" y="3434"/>
                  </a:lnTo>
                  <a:lnTo>
                    <a:pt x="1712" y="3399"/>
                  </a:lnTo>
                  <a:lnTo>
                    <a:pt x="1787" y="3357"/>
                  </a:lnTo>
                  <a:lnTo>
                    <a:pt x="1857" y="3310"/>
                  </a:lnTo>
                  <a:lnTo>
                    <a:pt x="1923" y="3259"/>
                  </a:lnTo>
                  <a:lnTo>
                    <a:pt x="1985" y="3202"/>
                  </a:lnTo>
                  <a:lnTo>
                    <a:pt x="2043" y="3142"/>
                  </a:lnTo>
                  <a:lnTo>
                    <a:pt x="2097" y="3080"/>
                  </a:lnTo>
                  <a:lnTo>
                    <a:pt x="2146" y="3015"/>
                  </a:lnTo>
                  <a:lnTo>
                    <a:pt x="2190" y="2947"/>
                  </a:lnTo>
                  <a:lnTo>
                    <a:pt x="2248" y="2844"/>
                  </a:lnTo>
                  <a:lnTo>
                    <a:pt x="2310" y="2704"/>
                  </a:lnTo>
                  <a:lnTo>
                    <a:pt x="2351" y="2567"/>
                  </a:lnTo>
                  <a:lnTo>
                    <a:pt x="2363" y="2500"/>
                  </a:lnTo>
                  <a:lnTo>
                    <a:pt x="2374" y="2499"/>
                  </a:lnTo>
                  <a:lnTo>
                    <a:pt x="2397" y="2489"/>
                  </a:lnTo>
                  <a:lnTo>
                    <a:pt x="2422" y="2470"/>
                  </a:lnTo>
                  <a:lnTo>
                    <a:pt x="2449" y="2439"/>
                  </a:lnTo>
                  <a:lnTo>
                    <a:pt x="2476" y="2396"/>
                  </a:lnTo>
                  <a:lnTo>
                    <a:pt x="2506" y="2339"/>
                  </a:lnTo>
                  <a:lnTo>
                    <a:pt x="2535" y="2265"/>
                  </a:lnTo>
                  <a:lnTo>
                    <a:pt x="2566" y="2174"/>
                  </a:lnTo>
                  <a:lnTo>
                    <a:pt x="2581" y="2121"/>
                  </a:lnTo>
                  <a:lnTo>
                    <a:pt x="2600" y="2048"/>
                  </a:lnTo>
                  <a:lnTo>
                    <a:pt x="2623" y="1928"/>
                  </a:lnTo>
                  <a:lnTo>
                    <a:pt x="2627" y="1835"/>
                  </a:lnTo>
                  <a:lnTo>
                    <a:pt x="2617" y="1766"/>
                  </a:lnTo>
                  <a:lnTo>
                    <a:pt x="2596" y="1718"/>
                  </a:lnTo>
                  <a:lnTo>
                    <a:pt x="2565" y="1688"/>
                  </a:lnTo>
                  <a:lnTo>
                    <a:pt x="2530" y="1672"/>
                  </a:lnTo>
                  <a:lnTo>
                    <a:pt x="2491" y="1668"/>
                  </a:lnTo>
                  <a:lnTo>
                    <a:pt x="2471" y="1669"/>
                  </a:lnTo>
                  <a:lnTo>
                    <a:pt x="2485" y="1627"/>
                  </a:lnTo>
                  <a:lnTo>
                    <a:pt x="2508" y="1544"/>
                  </a:lnTo>
                  <a:lnTo>
                    <a:pt x="2516" y="1503"/>
                  </a:lnTo>
                  <a:lnTo>
                    <a:pt x="2531" y="1408"/>
                  </a:lnTo>
                  <a:lnTo>
                    <a:pt x="2548" y="1235"/>
                  </a:lnTo>
                  <a:lnTo>
                    <a:pt x="2552" y="1084"/>
                  </a:lnTo>
                  <a:lnTo>
                    <a:pt x="2544" y="953"/>
                  </a:lnTo>
                  <a:lnTo>
                    <a:pt x="2526" y="841"/>
                  </a:lnTo>
                  <a:lnTo>
                    <a:pt x="2501" y="746"/>
                  </a:lnTo>
                  <a:lnTo>
                    <a:pt x="2467" y="667"/>
                  </a:lnTo>
                  <a:lnTo>
                    <a:pt x="2431" y="601"/>
                  </a:lnTo>
                  <a:lnTo>
                    <a:pt x="2391" y="549"/>
                  </a:lnTo>
                  <a:lnTo>
                    <a:pt x="2350" y="508"/>
                  </a:lnTo>
                  <a:lnTo>
                    <a:pt x="2310" y="478"/>
                  </a:lnTo>
                  <a:lnTo>
                    <a:pt x="2272" y="456"/>
                  </a:lnTo>
                  <a:lnTo>
                    <a:pt x="2221" y="436"/>
                  </a:lnTo>
                  <a:lnTo>
                    <a:pt x="2180" y="426"/>
                  </a:lnTo>
                  <a:lnTo>
                    <a:pt x="2177" y="426"/>
                  </a:lnTo>
                  <a:lnTo>
                    <a:pt x="2174" y="421"/>
                  </a:lnTo>
                  <a:lnTo>
                    <a:pt x="2140" y="369"/>
                  </a:lnTo>
                  <a:lnTo>
                    <a:pt x="2087" y="307"/>
                  </a:lnTo>
                  <a:lnTo>
                    <a:pt x="2039" y="260"/>
                  </a:lnTo>
                  <a:lnTo>
                    <a:pt x="1979" y="211"/>
                  </a:lnTo>
                  <a:lnTo>
                    <a:pt x="1909" y="162"/>
                  </a:lnTo>
                  <a:lnTo>
                    <a:pt x="1868" y="138"/>
                  </a:lnTo>
                  <a:lnTo>
                    <a:pt x="1840" y="121"/>
                  </a:lnTo>
                  <a:lnTo>
                    <a:pt x="1777" y="90"/>
                  </a:lnTo>
                  <a:lnTo>
                    <a:pt x="1710" y="63"/>
                  </a:lnTo>
                  <a:lnTo>
                    <a:pt x="1637" y="39"/>
                  </a:lnTo>
                  <a:lnTo>
                    <a:pt x="1558" y="20"/>
                  </a:lnTo>
                  <a:lnTo>
                    <a:pt x="1473" y="7"/>
                  </a:lnTo>
                  <a:lnTo>
                    <a:pt x="1382" y="0"/>
                  </a:lnTo>
                  <a:lnTo>
                    <a:pt x="1285" y="0"/>
                  </a:lnTo>
                  <a:lnTo>
                    <a:pt x="1234" y="4"/>
                  </a:lnTo>
                  <a:lnTo>
                    <a:pt x="1201" y="6"/>
                  </a:lnTo>
                  <a:lnTo>
                    <a:pt x="1136" y="14"/>
                  </a:lnTo>
                  <a:lnTo>
                    <a:pt x="1041" y="33"/>
                  </a:lnTo>
                  <a:lnTo>
                    <a:pt x="982" y="52"/>
                  </a:lnTo>
                  <a:lnTo>
                    <a:pt x="982" y="52"/>
                  </a:lnTo>
                  <a:lnTo>
                    <a:pt x="944" y="65"/>
                  </a:lnTo>
                  <a:lnTo>
                    <a:pt x="872" y="96"/>
                  </a:lnTo>
                  <a:lnTo>
                    <a:pt x="768" y="152"/>
                  </a:lnTo>
                  <a:lnTo>
                    <a:pt x="704" y="194"/>
                  </a:lnTo>
                  <a:lnTo>
                    <a:pt x="666" y="219"/>
                  </a:lnTo>
                  <a:lnTo>
                    <a:pt x="591" y="273"/>
                  </a:lnTo>
                  <a:lnTo>
                    <a:pt x="519" y="332"/>
                  </a:lnTo>
                  <a:lnTo>
                    <a:pt x="451" y="397"/>
                  </a:lnTo>
                  <a:lnTo>
                    <a:pt x="418" y="430"/>
                  </a:lnTo>
                  <a:lnTo>
                    <a:pt x="368" y="483"/>
                  </a:lnTo>
                  <a:lnTo>
                    <a:pt x="297" y="571"/>
                  </a:lnTo>
                  <a:lnTo>
                    <a:pt x="253" y="635"/>
                  </a:lnTo>
                  <a:lnTo>
                    <a:pt x="213" y="703"/>
                  </a:lnTo>
                  <a:lnTo>
                    <a:pt x="177" y="774"/>
                  </a:lnTo>
                  <a:lnTo>
                    <a:pt x="146" y="850"/>
                  </a:lnTo>
                  <a:lnTo>
                    <a:pt x="119" y="930"/>
                  </a:lnTo>
                  <a:lnTo>
                    <a:pt x="109" y="972"/>
                  </a:lnTo>
                  <a:lnTo>
                    <a:pt x="101" y="1003"/>
                  </a:lnTo>
                  <a:lnTo>
                    <a:pt x="89" y="1066"/>
                  </a:lnTo>
                  <a:lnTo>
                    <a:pt x="80" y="1163"/>
                  </a:lnTo>
                  <a:lnTo>
                    <a:pt x="82" y="1295"/>
                  </a:lnTo>
                  <a:lnTo>
                    <a:pt x="98" y="1432"/>
                  </a:lnTo>
                  <a:lnTo>
                    <a:pt x="111" y="1501"/>
                  </a:lnTo>
                  <a:lnTo>
                    <a:pt x="111" y="1501"/>
                  </a:lnTo>
                  <a:lnTo>
                    <a:pt x="119" y="1543"/>
                  </a:lnTo>
                  <a:lnTo>
                    <a:pt x="142" y="1626"/>
                  </a:lnTo>
                  <a:lnTo>
                    <a:pt x="156" y="1667"/>
                  </a:lnTo>
                  <a:lnTo>
                    <a:pt x="137" y="1666"/>
                  </a:lnTo>
                  <a:lnTo>
                    <a:pt x="98" y="1671"/>
                  </a:lnTo>
                  <a:lnTo>
                    <a:pt x="62" y="1686"/>
                  </a:lnTo>
                  <a:lnTo>
                    <a:pt x="32" y="1716"/>
                  </a:lnTo>
                  <a:lnTo>
                    <a:pt x="10" y="1764"/>
                  </a:lnTo>
                  <a:lnTo>
                    <a:pt x="0" y="1834"/>
                  </a:lnTo>
                  <a:lnTo>
                    <a:pt x="5" y="1926"/>
                  </a:lnTo>
                  <a:lnTo>
                    <a:pt x="27" y="2047"/>
                  </a:lnTo>
                  <a:lnTo>
                    <a:pt x="46" y="2119"/>
                  </a:lnTo>
                  <a:lnTo>
                    <a:pt x="62" y="2173"/>
                  </a:lnTo>
                  <a:lnTo>
                    <a:pt x="93" y="2264"/>
                  </a:lnTo>
                  <a:lnTo>
                    <a:pt x="122" y="2339"/>
                  </a:lnTo>
                  <a:lnTo>
                    <a:pt x="152" y="2396"/>
                  </a:lnTo>
                  <a:lnTo>
                    <a:pt x="180" y="2440"/>
                  </a:lnTo>
                  <a:lnTo>
                    <a:pt x="206" y="2470"/>
                  </a:lnTo>
                  <a:lnTo>
                    <a:pt x="231" y="2490"/>
                  </a:lnTo>
                  <a:lnTo>
                    <a:pt x="255" y="2499"/>
                  </a:lnTo>
                  <a:lnTo>
                    <a:pt x="266" y="25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282213" y="2315836"/>
            <a:ext cx="1001277" cy="1101188"/>
            <a:chOff x="7323138" y="-1714500"/>
            <a:chExt cx="1463675" cy="1609725"/>
          </a:xfrm>
          <a:solidFill>
            <a:srgbClr val="F39C12"/>
          </a:solidFill>
        </p:grpSpPr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7323138" y="-1714500"/>
              <a:ext cx="1373188" cy="1609725"/>
            </a:xfrm>
            <a:custGeom>
              <a:avLst/>
              <a:gdLst>
                <a:gd name="T0" fmla="*/ 4816 w 5193"/>
                <a:gd name="T1" fmla="*/ 5635 h 6085"/>
                <a:gd name="T2" fmla="*/ 4712 w 5193"/>
                <a:gd name="T3" fmla="*/ 5720 h 6085"/>
                <a:gd name="T4" fmla="*/ 516 w 5193"/>
                <a:gd name="T5" fmla="*/ 5727 h 6085"/>
                <a:gd name="T6" fmla="*/ 396 w 5193"/>
                <a:gd name="T7" fmla="*/ 5663 h 6085"/>
                <a:gd name="T8" fmla="*/ 355 w 5193"/>
                <a:gd name="T9" fmla="*/ 5550 h 6085"/>
                <a:gd name="T10" fmla="*/ 4301 w 5193"/>
                <a:gd name="T11" fmla="*/ 5461 h 6085"/>
                <a:gd name="T12" fmla="*/ 4508 w 5193"/>
                <a:gd name="T13" fmla="*/ 5290 h 6085"/>
                <a:gd name="T14" fmla="*/ 4551 w 5193"/>
                <a:gd name="T15" fmla="*/ 356 h 6085"/>
                <a:gd name="T16" fmla="*/ 4470 w 5193"/>
                <a:gd name="T17" fmla="*/ 129 h 6085"/>
                <a:gd name="T18" fmla="*/ 4232 w 5193"/>
                <a:gd name="T19" fmla="*/ 1 h 6085"/>
                <a:gd name="T20" fmla="*/ 249 w 5193"/>
                <a:gd name="T21" fmla="*/ 15 h 6085"/>
                <a:gd name="T22" fmla="*/ 42 w 5193"/>
                <a:gd name="T23" fmla="*/ 186 h 6085"/>
                <a:gd name="T24" fmla="*/ 0 w 5193"/>
                <a:gd name="T25" fmla="*/ 5122 h 6085"/>
                <a:gd name="T26" fmla="*/ 5 w 5193"/>
                <a:gd name="T27" fmla="*/ 5632 h 6085"/>
                <a:gd name="T28" fmla="*/ 77 w 5193"/>
                <a:gd name="T29" fmla="*/ 5827 h 6085"/>
                <a:gd name="T30" fmla="*/ 214 w 5193"/>
                <a:gd name="T31" fmla="*/ 5979 h 6085"/>
                <a:gd name="T32" fmla="*/ 400 w 5193"/>
                <a:gd name="T33" fmla="*/ 6068 h 6085"/>
                <a:gd name="T34" fmla="*/ 4659 w 5193"/>
                <a:gd name="T35" fmla="*/ 6085 h 6085"/>
                <a:gd name="T36" fmla="*/ 4843 w 5193"/>
                <a:gd name="T37" fmla="*/ 6052 h 6085"/>
                <a:gd name="T38" fmla="*/ 5017 w 5193"/>
                <a:gd name="T39" fmla="*/ 5945 h 6085"/>
                <a:gd name="T40" fmla="*/ 5140 w 5193"/>
                <a:gd name="T41" fmla="*/ 5782 h 6085"/>
                <a:gd name="T42" fmla="*/ 5192 w 5193"/>
                <a:gd name="T43" fmla="*/ 5579 h 6085"/>
                <a:gd name="T44" fmla="*/ 4838 w 5193"/>
                <a:gd name="T45" fmla="*/ 5550 h 6085"/>
                <a:gd name="T46" fmla="*/ 1057 w 5193"/>
                <a:gd name="T47" fmla="*/ 1711 h 6085"/>
                <a:gd name="T48" fmla="*/ 1348 w 5193"/>
                <a:gd name="T49" fmla="*/ 1404 h 6085"/>
                <a:gd name="T50" fmla="*/ 1488 w 5193"/>
                <a:gd name="T51" fmla="*/ 1332 h 6085"/>
                <a:gd name="T52" fmla="*/ 1651 w 5193"/>
                <a:gd name="T53" fmla="*/ 1386 h 6085"/>
                <a:gd name="T54" fmla="*/ 2028 w 5193"/>
                <a:gd name="T55" fmla="*/ 1763 h 6085"/>
                <a:gd name="T56" fmla="*/ 2106 w 5193"/>
                <a:gd name="T57" fmla="*/ 1906 h 6085"/>
                <a:gd name="T58" fmla="*/ 2047 w 5193"/>
                <a:gd name="T59" fmla="*/ 2072 h 6085"/>
                <a:gd name="T60" fmla="*/ 1799 w 5193"/>
                <a:gd name="T61" fmla="*/ 2319 h 6085"/>
                <a:gd name="T62" fmla="*/ 1814 w 5193"/>
                <a:gd name="T63" fmla="*/ 2416 h 6085"/>
                <a:gd name="T64" fmla="*/ 1996 w 5193"/>
                <a:gd name="T65" fmla="*/ 2694 h 6085"/>
                <a:gd name="T66" fmla="*/ 2439 w 5193"/>
                <a:gd name="T67" fmla="*/ 3126 h 6085"/>
                <a:gd name="T68" fmla="*/ 2705 w 5193"/>
                <a:gd name="T69" fmla="*/ 3284 h 6085"/>
                <a:gd name="T70" fmla="*/ 2760 w 5193"/>
                <a:gd name="T71" fmla="*/ 3280 h 6085"/>
                <a:gd name="T72" fmla="*/ 3012 w 5193"/>
                <a:gd name="T73" fmla="*/ 3029 h 6085"/>
                <a:gd name="T74" fmla="*/ 3174 w 5193"/>
                <a:gd name="T75" fmla="*/ 2974 h 6085"/>
                <a:gd name="T76" fmla="*/ 3314 w 5193"/>
                <a:gd name="T77" fmla="*/ 3048 h 6085"/>
                <a:gd name="T78" fmla="*/ 3722 w 5193"/>
                <a:gd name="T79" fmla="*/ 3468 h 6085"/>
                <a:gd name="T80" fmla="*/ 3740 w 5193"/>
                <a:gd name="T81" fmla="*/ 3635 h 6085"/>
                <a:gd name="T82" fmla="*/ 3570 w 5193"/>
                <a:gd name="T83" fmla="*/ 3838 h 6085"/>
                <a:gd name="T84" fmla="*/ 3375 w 5193"/>
                <a:gd name="T85" fmla="*/ 4023 h 6085"/>
                <a:gd name="T86" fmla="*/ 3173 w 5193"/>
                <a:gd name="T87" fmla="*/ 4077 h 6085"/>
                <a:gd name="T88" fmla="*/ 2772 w 5193"/>
                <a:gd name="T89" fmla="*/ 4001 h 6085"/>
                <a:gd name="T90" fmla="*/ 2360 w 5193"/>
                <a:gd name="T91" fmla="*/ 3802 h 6085"/>
                <a:gd name="T92" fmla="*/ 1852 w 5193"/>
                <a:gd name="T93" fmla="*/ 3425 h 6085"/>
                <a:gd name="T94" fmla="*/ 1501 w 5193"/>
                <a:gd name="T95" fmla="*/ 3045 h 6085"/>
                <a:gd name="T96" fmla="*/ 1212 w 5193"/>
                <a:gd name="T97" fmla="*/ 2599 h 6085"/>
                <a:gd name="T98" fmla="*/ 1070 w 5193"/>
                <a:gd name="T99" fmla="*/ 2273 h 6085"/>
                <a:gd name="T100" fmla="*/ 1008 w 5193"/>
                <a:gd name="T101" fmla="*/ 1876 h 6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93" h="6085">
                  <a:moveTo>
                    <a:pt x="4838" y="5550"/>
                  </a:moveTo>
                  <a:lnTo>
                    <a:pt x="4837" y="5568"/>
                  </a:lnTo>
                  <a:lnTo>
                    <a:pt x="4830" y="5603"/>
                  </a:lnTo>
                  <a:lnTo>
                    <a:pt x="4816" y="5635"/>
                  </a:lnTo>
                  <a:lnTo>
                    <a:pt x="4797" y="5663"/>
                  </a:lnTo>
                  <a:lnTo>
                    <a:pt x="4772" y="5687"/>
                  </a:lnTo>
                  <a:lnTo>
                    <a:pt x="4744" y="5706"/>
                  </a:lnTo>
                  <a:lnTo>
                    <a:pt x="4712" y="5720"/>
                  </a:lnTo>
                  <a:lnTo>
                    <a:pt x="4677" y="5727"/>
                  </a:lnTo>
                  <a:lnTo>
                    <a:pt x="4659" y="5728"/>
                  </a:lnTo>
                  <a:lnTo>
                    <a:pt x="534" y="5728"/>
                  </a:lnTo>
                  <a:lnTo>
                    <a:pt x="516" y="5727"/>
                  </a:lnTo>
                  <a:lnTo>
                    <a:pt x="480" y="5720"/>
                  </a:lnTo>
                  <a:lnTo>
                    <a:pt x="448" y="5706"/>
                  </a:lnTo>
                  <a:lnTo>
                    <a:pt x="420" y="5687"/>
                  </a:lnTo>
                  <a:lnTo>
                    <a:pt x="396" y="5663"/>
                  </a:lnTo>
                  <a:lnTo>
                    <a:pt x="377" y="5635"/>
                  </a:lnTo>
                  <a:lnTo>
                    <a:pt x="363" y="5603"/>
                  </a:lnTo>
                  <a:lnTo>
                    <a:pt x="356" y="5568"/>
                  </a:lnTo>
                  <a:lnTo>
                    <a:pt x="355" y="5550"/>
                  </a:lnTo>
                  <a:lnTo>
                    <a:pt x="355" y="5477"/>
                  </a:lnTo>
                  <a:lnTo>
                    <a:pt x="4196" y="5477"/>
                  </a:lnTo>
                  <a:lnTo>
                    <a:pt x="4232" y="5475"/>
                  </a:lnTo>
                  <a:lnTo>
                    <a:pt x="4301" y="5461"/>
                  </a:lnTo>
                  <a:lnTo>
                    <a:pt x="4366" y="5434"/>
                  </a:lnTo>
                  <a:lnTo>
                    <a:pt x="4422" y="5396"/>
                  </a:lnTo>
                  <a:lnTo>
                    <a:pt x="4470" y="5348"/>
                  </a:lnTo>
                  <a:lnTo>
                    <a:pt x="4508" y="5290"/>
                  </a:lnTo>
                  <a:lnTo>
                    <a:pt x="4535" y="5227"/>
                  </a:lnTo>
                  <a:lnTo>
                    <a:pt x="4550" y="5158"/>
                  </a:lnTo>
                  <a:lnTo>
                    <a:pt x="4551" y="5122"/>
                  </a:lnTo>
                  <a:lnTo>
                    <a:pt x="4551" y="356"/>
                  </a:lnTo>
                  <a:lnTo>
                    <a:pt x="4550" y="318"/>
                  </a:lnTo>
                  <a:lnTo>
                    <a:pt x="4535" y="249"/>
                  </a:lnTo>
                  <a:lnTo>
                    <a:pt x="4508" y="185"/>
                  </a:lnTo>
                  <a:lnTo>
                    <a:pt x="4470" y="129"/>
                  </a:lnTo>
                  <a:lnTo>
                    <a:pt x="4422" y="80"/>
                  </a:lnTo>
                  <a:lnTo>
                    <a:pt x="4366" y="42"/>
                  </a:lnTo>
                  <a:lnTo>
                    <a:pt x="4301" y="15"/>
                  </a:lnTo>
                  <a:lnTo>
                    <a:pt x="4232" y="1"/>
                  </a:lnTo>
                  <a:lnTo>
                    <a:pt x="4196" y="0"/>
                  </a:lnTo>
                  <a:lnTo>
                    <a:pt x="355" y="0"/>
                  </a:lnTo>
                  <a:lnTo>
                    <a:pt x="319" y="1"/>
                  </a:lnTo>
                  <a:lnTo>
                    <a:pt x="249" y="15"/>
                  </a:lnTo>
                  <a:lnTo>
                    <a:pt x="186" y="42"/>
                  </a:lnTo>
                  <a:lnTo>
                    <a:pt x="129" y="80"/>
                  </a:lnTo>
                  <a:lnTo>
                    <a:pt x="81" y="130"/>
                  </a:lnTo>
                  <a:lnTo>
                    <a:pt x="42" y="186"/>
                  </a:lnTo>
                  <a:lnTo>
                    <a:pt x="15" y="249"/>
                  </a:lnTo>
                  <a:lnTo>
                    <a:pt x="1" y="318"/>
                  </a:lnTo>
                  <a:lnTo>
                    <a:pt x="0" y="356"/>
                  </a:lnTo>
                  <a:lnTo>
                    <a:pt x="0" y="5122"/>
                  </a:lnTo>
                  <a:lnTo>
                    <a:pt x="0" y="5124"/>
                  </a:lnTo>
                  <a:lnTo>
                    <a:pt x="0" y="5551"/>
                  </a:lnTo>
                  <a:lnTo>
                    <a:pt x="0" y="5579"/>
                  </a:lnTo>
                  <a:lnTo>
                    <a:pt x="5" y="5632"/>
                  </a:lnTo>
                  <a:lnTo>
                    <a:pt x="16" y="5684"/>
                  </a:lnTo>
                  <a:lnTo>
                    <a:pt x="32" y="5734"/>
                  </a:lnTo>
                  <a:lnTo>
                    <a:pt x="52" y="5782"/>
                  </a:lnTo>
                  <a:lnTo>
                    <a:pt x="77" y="5827"/>
                  </a:lnTo>
                  <a:lnTo>
                    <a:pt x="106" y="5870"/>
                  </a:lnTo>
                  <a:lnTo>
                    <a:pt x="139" y="5909"/>
                  </a:lnTo>
                  <a:lnTo>
                    <a:pt x="175" y="5945"/>
                  </a:lnTo>
                  <a:lnTo>
                    <a:pt x="214" y="5979"/>
                  </a:lnTo>
                  <a:lnTo>
                    <a:pt x="257" y="6008"/>
                  </a:lnTo>
                  <a:lnTo>
                    <a:pt x="303" y="6032"/>
                  </a:lnTo>
                  <a:lnTo>
                    <a:pt x="350" y="6052"/>
                  </a:lnTo>
                  <a:lnTo>
                    <a:pt x="400" y="6068"/>
                  </a:lnTo>
                  <a:lnTo>
                    <a:pt x="452" y="6079"/>
                  </a:lnTo>
                  <a:lnTo>
                    <a:pt x="505" y="6084"/>
                  </a:lnTo>
                  <a:lnTo>
                    <a:pt x="534" y="6085"/>
                  </a:lnTo>
                  <a:lnTo>
                    <a:pt x="4659" y="6085"/>
                  </a:lnTo>
                  <a:lnTo>
                    <a:pt x="4687" y="6084"/>
                  </a:lnTo>
                  <a:lnTo>
                    <a:pt x="4740" y="6079"/>
                  </a:lnTo>
                  <a:lnTo>
                    <a:pt x="4792" y="6068"/>
                  </a:lnTo>
                  <a:lnTo>
                    <a:pt x="4843" y="6052"/>
                  </a:lnTo>
                  <a:lnTo>
                    <a:pt x="4890" y="6032"/>
                  </a:lnTo>
                  <a:lnTo>
                    <a:pt x="4935" y="6008"/>
                  </a:lnTo>
                  <a:lnTo>
                    <a:pt x="4978" y="5979"/>
                  </a:lnTo>
                  <a:lnTo>
                    <a:pt x="5017" y="5945"/>
                  </a:lnTo>
                  <a:lnTo>
                    <a:pt x="5054" y="5909"/>
                  </a:lnTo>
                  <a:lnTo>
                    <a:pt x="5087" y="5870"/>
                  </a:lnTo>
                  <a:lnTo>
                    <a:pt x="5116" y="5827"/>
                  </a:lnTo>
                  <a:lnTo>
                    <a:pt x="5140" y="5782"/>
                  </a:lnTo>
                  <a:lnTo>
                    <a:pt x="5160" y="5734"/>
                  </a:lnTo>
                  <a:lnTo>
                    <a:pt x="5176" y="5684"/>
                  </a:lnTo>
                  <a:lnTo>
                    <a:pt x="5187" y="5632"/>
                  </a:lnTo>
                  <a:lnTo>
                    <a:pt x="5192" y="5579"/>
                  </a:lnTo>
                  <a:lnTo>
                    <a:pt x="5193" y="5551"/>
                  </a:lnTo>
                  <a:lnTo>
                    <a:pt x="5193" y="4811"/>
                  </a:lnTo>
                  <a:lnTo>
                    <a:pt x="4838" y="4811"/>
                  </a:lnTo>
                  <a:lnTo>
                    <a:pt x="4838" y="5550"/>
                  </a:lnTo>
                  <a:close/>
                  <a:moveTo>
                    <a:pt x="1008" y="1876"/>
                  </a:moveTo>
                  <a:lnTo>
                    <a:pt x="1012" y="1840"/>
                  </a:lnTo>
                  <a:lnTo>
                    <a:pt x="1029" y="1773"/>
                  </a:lnTo>
                  <a:lnTo>
                    <a:pt x="1057" y="1711"/>
                  </a:lnTo>
                  <a:lnTo>
                    <a:pt x="1098" y="1654"/>
                  </a:lnTo>
                  <a:lnTo>
                    <a:pt x="1123" y="1628"/>
                  </a:lnTo>
                  <a:lnTo>
                    <a:pt x="1237" y="1518"/>
                  </a:lnTo>
                  <a:lnTo>
                    <a:pt x="1348" y="1404"/>
                  </a:lnTo>
                  <a:lnTo>
                    <a:pt x="1367" y="1386"/>
                  </a:lnTo>
                  <a:lnTo>
                    <a:pt x="1406" y="1359"/>
                  </a:lnTo>
                  <a:lnTo>
                    <a:pt x="1447" y="1341"/>
                  </a:lnTo>
                  <a:lnTo>
                    <a:pt x="1488" y="1332"/>
                  </a:lnTo>
                  <a:lnTo>
                    <a:pt x="1530" y="1332"/>
                  </a:lnTo>
                  <a:lnTo>
                    <a:pt x="1571" y="1341"/>
                  </a:lnTo>
                  <a:lnTo>
                    <a:pt x="1611" y="1359"/>
                  </a:lnTo>
                  <a:lnTo>
                    <a:pt x="1651" y="1386"/>
                  </a:lnTo>
                  <a:lnTo>
                    <a:pt x="1670" y="1404"/>
                  </a:lnTo>
                  <a:lnTo>
                    <a:pt x="1761" y="1495"/>
                  </a:lnTo>
                  <a:lnTo>
                    <a:pt x="1851" y="1586"/>
                  </a:lnTo>
                  <a:lnTo>
                    <a:pt x="2028" y="1763"/>
                  </a:lnTo>
                  <a:lnTo>
                    <a:pt x="2047" y="1783"/>
                  </a:lnTo>
                  <a:lnTo>
                    <a:pt x="2076" y="1823"/>
                  </a:lnTo>
                  <a:lnTo>
                    <a:pt x="2096" y="1864"/>
                  </a:lnTo>
                  <a:lnTo>
                    <a:pt x="2106" y="1906"/>
                  </a:lnTo>
                  <a:lnTo>
                    <a:pt x="2106" y="1949"/>
                  </a:lnTo>
                  <a:lnTo>
                    <a:pt x="2096" y="1991"/>
                  </a:lnTo>
                  <a:lnTo>
                    <a:pt x="2076" y="2032"/>
                  </a:lnTo>
                  <a:lnTo>
                    <a:pt x="2047" y="2072"/>
                  </a:lnTo>
                  <a:lnTo>
                    <a:pt x="2028" y="2092"/>
                  </a:lnTo>
                  <a:lnTo>
                    <a:pt x="1918" y="2204"/>
                  </a:lnTo>
                  <a:lnTo>
                    <a:pt x="1806" y="2313"/>
                  </a:lnTo>
                  <a:lnTo>
                    <a:pt x="1799" y="2319"/>
                  </a:lnTo>
                  <a:lnTo>
                    <a:pt x="1791" y="2333"/>
                  </a:lnTo>
                  <a:lnTo>
                    <a:pt x="1789" y="2354"/>
                  </a:lnTo>
                  <a:lnTo>
                    <a:pt x="1795" y="2372"/>
                  </a:lnTo>
                  <a:lnTo>
                    <a:pt x="1814" y="2416"/>
                  </a:lnTo>
                  <a:lnTo>
                    <a:pt x="1858" y="2500"/>
                  </a:lnTo>
                  <a:lnTo>
                    <a:pt x="1910" y="2580"/>
                  </a:lnTo>
                  <a:lnTo>
                    <a:pt x="1966" y="2657"/>
                  </a:lnTo>
                  <a:lnTo>
                    <a:pt x="1996" y="2694"/>
                  </a:lnTo>
                  <a:lnTo>
                    <a:pt x="2057" y="2768"/>
                  </a:lnTo>
                  <a:lnTo>
                    <a:pt x="2187" y="2908"/>
                  </a:lnTo>
                  <a:lnTo>
                    <a:pt x="2327" y="3037"/>
                  </a:lnTo>
                  <a:lnTo>
                    <a:pt x="2439" y="3126"/>
                  </a:lnTo>
                  <a:lnTo>
                    <a:pt x="2518" y="3181"/>
                  </a:lnTo>
                  <a:lnTo>
                    <a:pt x="2559" y="3206"/>
                  </a:lnTo>
                  <a:lnTo>
                    <a:pt x="2631" y="3246"/>
                  </a:lnTo>
                  <a:lnTo>
                    <a:pt x="2705" y="3284"/>
                  </a:lnTo>
                  <a:lnTo>
                    <a:pt x="2714" y="3288"/>
                  </a:lnTo>
                  <a:lnTo>
                    <a:pt x="2731" y="3292"/>
                  </a:lnTo>
                  <a:lnTo>
                    <a:pt x="2746" y="3289"/>
                  </a:lnTo>
                  <a:lnTo>
                    <a:pt x="2760" y="3280"/>
                  </a:lnTo>
                  <a:lnTo>
                    <a:pt x="2769" y="3273"/>
                  </a:lnTo>
                  <a:lnTo>
                    <a:pt x="2880" y="3158"/>
                  </a:lnTo>
                  <a:lnTo>
                    <a:pt x="2992" y="3048"/>
                  </a:lnTo>
                  <a:lnTo>
                    <a:pt x="3012" y="3029"/>
                  </a:lnTo>
                  <a:lnTo>
                    <a:pt x="3051" y="3002"/>
                  </a:lnTo>
                  <a:lnTo>
                    <a:pt x="3091" y="2984"/>
                  </a:lnTo>
                  <a:lnTo>
                    <a:pt x="3132" y="2974"/>
                  </a:lnTo>
                  <a:lnTo>
                    <a:pt x="3174" y="2974"/>
                  </a:lnTo>
                  <a:lnTo>
                    <a:pt x="3215" y="2984"/>
                  </a:lnTo>
                  <a:lnTo>
                    <a:pt x="3257" y="3002"/>
                  </a:lnTo>
                  <a:lnTo>
                    <a:pt x="3296" y="3029"/>
                  </a:lnTo>
                  <a:lnTo>
                    <a:pt x="3314" y="3048"/>
                  </a:lnTo>
                  <a:lnTo>
                    <a:pt x="3495" y="3227"/>
                  </a:lnTo>
                  <a:lnTo>
                    <a:pt x="3676" y="3409"/>
                  </a:lnTo>
                  <a:lnTo>
                    <a:pt x="3694" y="3428"/>
                  </a:lnTo>
                  <a:lnTo>
                    <a:pt x="3722" y="3468"/>
                  </a:lnTo>
                  <a:lnTo>
                    <a:pt x="3741" y="3510"/>
                  </a:lnTo>
                  <a:lnTo>
                    <a:pt x="3750" y="3551"/>
                  </a:lnTo>
                  <a:lnTo>
                    <a:pt x="3750" y="3593"/>
                  </a:lnTo>
                  <a:lnTo>
                    <a:pt x="3740" y="3635"/>
                  </a:lnTo>
                  <a:lnTo>
                    <a:pt x="3721" y="3677"/>
                  </a:lnTo>
                  <a:lnTo>
                    <a:pt x="3693" y="3717"/>
                  </a:lnTo>
                  <a:lnTo>
                    <a:pt x="3675" y="3737"/>
                  </a:lnTo>
                  <a:lnTo>
                    <a:pt x="3570" y="3838"/>
                  </a:lnTo>
                  <a:lnTo>
                    <a:pt x="3470" y="3944"/>
                  </a:lnTo>
                  <a:lnTo>
                    <a:pt x="3453" y="3963"/>
                  </a:lnTo>
                  <a:lnTo>
                    <a:pt x="3414" y="3996"/>
                  </a:lnTo>
                  <a:lnTo>
                    <a:pt x="3375" y="4023"/>
                  </a:lnTo>
                  <a:lnTo>
                    <a:pt x="3334" y="4044"/>
                  </a:lnTo>
                  <a:lnTo>
                    <a:pt x="3290" y="4059"/>
                  </a:lnTo>
                  <a:lnTo>
                    <a:pt x="3245" y="4070"/>
                  </a:lnTo>
                  <a:lnTo>
                    <a:pt x="3173" y="4077"/>
                  </a:lnTo>
                  <a:lnTo>
                    <a:pt x="3123" y="4076"/>
                  </a:lnTo>
                  <a:lnTo>
                    <a:pt x="3051" y="4070"/>
                  </a:lnTo>
                  <a:lnTo>
                    <a:pt x="2909" y="4043"/>
                  </a:lnTo>
                  <a:lnTo>
                    <a:pt x="2772" y="4001"/>
                  </a:lnTo>
                  <a:lnTo>
                    <a:pt x="2638" y="3947"/>
                  </a:lnTo>
                  <a:lnTo>
                    <a:pt x="2573" y="3915"/>
                  </a:lnTo>
                  <a:lnTo>
                    <a:pt x="2500" y="3879"/>
                  </a:lnTo>
                  <a:lnTo>
                    <a:pt x="2360" y="3802"/>
                  </a:lnTo>
                  <a:lnTo>
                    <a:pt x="2225" y="3717"/>
                  </a:lnTo>
                  <a:lnTo>
                    <a:pt x="2096" y="3626"/>
                  </a:lnTo>
                  <a:lnTo>
                    <a:pt x="1971" y="3529"/>
                  </a:lnTo>
                  <a:lnTo>
                    <a:pt x="1852" y="3425"/>
                  </a:lnTo>
                  <a:lnTo>
                    <a:pt x="1738" y="3315"/>
                  </a:lnTo>
                  <a:lnTo>
                    <a:pt x="1629" y="3197"/>
                  </a:lnTo>
                  <a:lnTo>
                    <a:pt x="1576" y="3137"/>
                  </a:lnTo>
                  <a:lnTo>
                    <a:pt x="1501" y="3045"/>
                  </a:lnTo>
                  <a:lnTo>
                    <a:pt x="1395" y="2901"/>
                  </a:lnTo>
                  <a:lnTo>
                    <a:pt x="1330" y="2803"/>
                  </a:lnTo>
                  <a:lnTo>
                    <a:pt x="1269" y="2702"/>
                  </a:lnTo>
                  <a:lnTo>
                    <a:pt x="1212" y="2599"/>
                  </a:lnTo>
                  <a:lnTo>
                    <a:pt x="1159" y="2493"/>
                  </a:lnTo>
                  <a:lnTo>
                    <a:pt x="1112" y="2384"/>
                  </a:lnTo>
                  <a:lnTo>
                    <a:pt x="1091" y="2328"/>
                  </a:lnTo>
                  <a:lnTo>
                    <a:pt x="1070" y="2273"/>
                  </a:lnTo>
                  <a:lnTo>
                    <a:pt x="1036" y="2162"/>
                  </a:lnTo>
                  <a:lnTo>
                    <a:pt x="1014" y="2049"/>
                  </a:lnTo>
                  <a:lnTo>
                    <a:pt x="1006" y="1935"/>
                  </a:lnTo>
                  <a:lnTo>
                    <a:pt x="1008" y="18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8605838" y="-1182688"/>
              <a:ext cx="180975" cy="276225"/>
            </a:xfrm>
            <a:custGeom>
              <a:avLst/>
              <a:gdLst>
                <a:gd name="T0" fmla="*/ 475 w 688"/>
                <a:gd name="T1" fmla="*/ 0 h 1044"/>
                <a:gd name="T2" fmla="*/ 0 w 688"/>
                <a:gd name="T3" fmla="*/ 0 h 1044"/>
                <a:gd name="T4" fmla="*/ 0 w 688"/>
                <a:gd name="T5" fmla="*/ 1044 h 1044"/>
                <a:gd name="T6" fmla="*/ 475 w 688"/>
                <a:gd name="T7" fmla="*/ 1044 h 1044"/>
                <a:gd name="T8" fmla="*/ 496 w 688"/>
                <a:gd name="T9" fmla="*/ 1043 h 1044"/>
                <a:gd name="T10" fmla="*/ 538 w 688"/>
                <a:gd name="T11" fmla="*/ 1035 h 1044"/>
                <a:gd name="T12" fmla="*/ 576 w 688"/>
                <a:gd name="T13" fmla="*/ 1018 h 1044"/>
                <a:gd name="T14" fmla="*/ 610 w 688"/>
                <a:gd name="T15" fmla="*/ 995 h 1044"/>
                <a:gd name="T16" fmla="*/ 640 w 688"/>
                <a:gd name="T17" fmla="*/ 966 h 1044"/>
                <a:gd name="T18" fmla="*/ 663 w 688"/>
                <a:gd name="T19" fmla="*/ 932 h 1044"/>
                <a:gd name="T20" fmla="*/ 679 w 688"/>
                <a:gd name="T21" fmla="*/ 894 h 1044"/>
                <a:gd name="T22" fmla="*/ 687 w 688"/>
                <a:gd name="T23" fmla="*/ 852 h 1044"/>
                <a:gd name="T24" fmla="*/ 688 w 688"/>
                <a:gd name="T25" fmla="*/ 831 h 1044"/>
                <a:gd name="T26" fmla="*/ 688 w 688"/>
                <a:gd name="T27" fmla="*/ 214 h 1044"/>
                <a:gd name="T28" fmla="*/ 687 w 688"/>
                <a:gd name="T29" fmla="*/ 192 h 1044"/>
                <a:gd name="T30" fmla="*/ 679 w 688"/>
                <a:gd name="T31" fmla="*/ 150 h 1044"/>
                <a:gd name="T32" fmla="*/ 663 w 688"/>
                <a:gd name="T33" fmla="*/ 111 h 1044"/>
                <a:gd name="T34" fmla="*/ 640 w 688"/>
                <a:gd name="T35" fmla="*/ 77 h 1044"/>
                <a:gd name="T36" fmla="*/ 610 w 688"/>
                <a:gd name="T37" fmla="*/ 48 h 1044"/>
                <a:gd name="T38" fmla="*/ 576 w 688"/>
                <a:gd name="T39" fmla="*/ 26 h 1044"/>
                <a:gd name="T40" fmla="*/ 538 w 688"/>
                <a:gd name="T41" fmla="*/ 9 h 1044"/>
                <a:gd name="T42" fmla="*/ 496 w 688"/>
                <a:gd name="T43" fmla="*/ 1 h 1044"/>
                <a:gd name="T44" fmla="*/ 475 w 688"/>
                <a:gd name="T45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8" h="1044">
                  <a:moveTo>
                    <a:pt x="475" y="0"/>
                  </a:moveTo>
                  <a:lnTo>
                    <a:pt x="0" y="0"/>
                  </a:lnTo>
                  <a:lnTo>
                    <a:pt x="0" y="1044"/>
                  </a:lnTo>
                  <a:lnTo>
                    <a:pt x="475" y="1044"/>
                  </a:lnTo>
                  <a:lnTo>
                    <a:pt x="496" y="1043"/>
                  </a:lnTo>
                  <a:lnTo>
                    <a:pt x="538" y="1035"/>
                  </a:lnTo>
                  <a:lnTo>
                    <a:pt x="576" y="1018"/>
                  </a:lnTo>
                  <a:lnTo>
                    <a:pt x="610" y="995"/>
                  </a:lnTo>
                  <a:lnTo>
                    <a:pt x="640" y="966"/>
                  </a:lnTo>
                  <a:lnTo>
                    <a:pt x="663" y="932"/>
                  </a:lnTo>
                  <a:lnTo>
                    <a:pt x="679" y="894"/>
                  </a:lnTo>
                  <a:lnTo>
                    <a:pt x="687" y="852"/>
                  </a:lnTo>
                  <a:lnTo>
                    <a:pt x="688" y="831"/>
                  </a:lnTo>
                  <a:lnTo>
                    <a:pt x="688" y="214"/>
                  </a:lnTo>
                  <a:lnTo>
                    <a:pt x="687" y="192"/>
                  </a:lnTo>
                  <a:lnTo>
                    <a:pt x="679" y="150"/>
                  </a:lnTo>
                  <a:lnTo>
                    <a:pt x="663" y="111"/>
                  </a:lnTo>
                  <a:lnTo>
                    <a:pt x="640" y="77"/>
                  </a:lnTo>
                  <a:lnTo>
                    <a:pt x="610" y="48"/>
                  </a:lnTo>
                  <a:lnTo>
                    <a:pt x="576" y="26"/>
                  </a:lnTo>
                  <a:lnTo>
                    <a:pt x="538" y="9"/>
                  </a:lnTo>
                  <a:lnTo>
                    <a:pt x="496" y="1"/>
                  </a:lnTo>
                  <a:lnTo>
                    <a:pt x="4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8605838" y="-815975"/>
              <a:ext cx="180975" cy="276225"/>
            </a:xfrm>
            <a:custGeom>
              <a:avLst/>
              <a:gdLst>
                <a:gd name="T0" fmla="*/ 475 w 688"/>
                <a:gd name="T1" fmla="*/ 0 h 1043"/>
                <a:gd name="T2" fmla="*/ 0 w 688"/>
                <a:gd name="T3" fmla="*/ 0 h 1043"/>
                <a:gd name="T4" fmla="*/ 0 w 688"/>
                <a:gd name="T5" fmla="*/ 1043 h 1043"/>
                <a:gd name="T6" fmla="*/ 475 w 688"/>
                <a:gd name="T7" fmla="*/ 1043 h 1043"/>
                <a:gd name="T8" fmla="*/ 496 w 688"/>
                <a:gd name="T9" fmla="*/ 1043 h 1043"/>
                <a:gd name="T10" fmla="*/ 538 w 688"/>
                <a:gd name="T11" fmla="*/ 1034 h 1043"/>
                <a:gd name="T12" fmla="*/ 576 w 688"/>
                <a:gd name="T13" fmla="*/ 1018 h 1043"/>
                <a:gd name="T14" fmla="*/ 610 w 688"/>
                <a:gd name="T15" fmla="*/ 994 h 1043"/>
                <a:gd name="T16" fmla="*/ 640 w 688"/>
                <a:gd name="T17" fmla="*/ 965 h 1043"/>
                <a:gd name="T18" fmla="*/ 663 w 688"/>
                <a:gd name="T19" fmla="*/ 931 h 1043"/>
                <a:gd name="T20" fmla="*/ 679 w 688"/>
                <a:gd name="T21" fmla="*/ 893 h 1043"/>
                <a:gd name="T22" fmla="*/ 687 w 688"/>
                <a:gd name="T23" fmla="*/ 852 h 1043"/>
                <a:gd name="T24" fmla="*/ 688 w 688"/>
                <a:gd name="T25" fmla="*/ 830 h 1043"/>
                <a:gd name="T26" fmla="*/ 688 w 688"/>
                <a:gd name="T27" fmla="*/ 213 h 1043"/>
                <a:gd name="T28" fmla="*/ 687 w 688"/>
                <a:gd name="T29" fmla="*/ 191 h 1043"/>
                <a:gd name="T30" fmla="*/ 679 w 688"/>
                <a:gd name="T31" fmla="*/ 150 h 1043"/>
                <a:gd name="T32" fmla="*/ 663 w 688"/>
                <a:gd name="T33" fmla="*/ 111 h 1043"/>
                <a:gd name="T34" fmla="*/ 640 w 688"/>
                <a:gd name="T35" fmla="*/ 77 h 1043"/>
                <a:gd name="T36" fmla="*/ 610 w 688"/>
                <a:gd name="T37" fmla="*/ 48 h 1043"/>
                <a:gd name="T38" fmla="*/ 576 w 688"/>
                <a:gd name="T39" fmla="*/ 25 h 1043"/>
                <a:gd name="T40" fmla="*/ 538 w 688"/>
                <a:gd name="T41" fmla="*/ 9 h 1043"/>
                <a:gd name="T42" fmla="*/ 496 w 688"/>
                <a:gd name="T43" fmla="*/ 0 h 1043"/>
                <a:gd name="T44" fmla="*/ 475 w 688"/>
                <a:gd name="T4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8" h="1043">
                  <a:moveTo>
                    <a:pt x="475" y="0"/>
                  </a:moveTo>
                  <a:lnTo>
                    <a:pt x="0" y="0"/>
                  </a:lnTo>
                  <a:lnTo>
                    <a:pt x="0" y="1043"/>
                  </a:lnTo>
                  <a:lnTo>
                    <a:pt x="475" y="1043"/>
                  </a:lnTo>
                  <a:lnTo>
                    <a:pt x="496" y="1043"/>
                  </a:lnTo>
                  <a:lnTo>
                    <a:pt x="538" y="1034"/>
                  </a:lnTo>
                  <a:lnTo>
                    <a:pt x="576" y="1018"/>
                  </a:lnTo>
                  <a:lnTo>
                    <a:pt x="610" y="994"/>
                  </a:lnTo>
                  <a:lnTo>
                    <a:pt x="640" y="965"/>
                  </a:lnTo>
                  <a:lnTo>
                    <a:pt x="663" y="931"/>
                  </a:lnTo>
                  <a:lnTo>
                    <a:pt x="679" y="893"/>
                  </a:lnTo>
                  <a:lnTo>
                    <a:pt x="687" y="852"/>
                  </a:lnTo>
                  <a:lnTo>
                    <a:pt x="688" y="830"/>
                  </a:lnTo>
                  <a:lnTo>
                    <a:pt x="688" y="213"/>
                  </a:lnTo>
                  <a:lnTo>
                    <a:pt x="687" y="191"/>
                  </a:lnTo>
                  <a:lnTo>
                    <a:pt x="679" y="150"/>
                  </a:lnTo>
                  <a:lnTo>
                    <a:pt x="663" y="111"/>
                  </a:lnTo>
                  <a:lnTo>
                    <a:pt x="640" y="77"/>
                  </a:lnTo>
                  <a:lnTo>
                    <a:pt x="610" y="48"/>
                  </a:lnTo>
                  <a:lnTo>
                    <a:pt x="576" y="25"/>
                  </a:lnTo>
                  <a:lnTo>
                    <a:pt x="538" y="9"/>
                  </a:lnTo>
                  <a:lnTo>
                    <a:pt x="496" y="0"/>
                  </a:lnTo>
                  <a:lnTo>
                    <a:pt x="4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8605838" y="-1549400"/>
              <a:ext cx="180975" cy="276225"/>
            </a:xfrm>
            <a:custGeom>
              <a:avLst/>
              <a:gdLst>
                <a:gd name="T0" fmla="*/ 475 w 688"/>
                <a:gd name="T1" fmla="*/ 0 h 1043"/>
                <a:gd name="T2" fmla="*/ 0 w 688"/>
                <a:gd name="T3" fmla="*/ 0 h 1043"/>
                <a:gd name="T4" fmla="*/ 0 w 688"/>
                <a:gd name="T5" fmla="*/ 1043 h 1043"/>
                <a:gd name="T6" fmla="*/ 475 w 688"/>
                <a:gd name="T7" fmla="*/ 1043 h 1043"/>
                <a:gd name="T8" fmla="*/ 496 w 688"/>
                <a:gd name="T9" fmla="*/ 1042 h 1043"/>
                <a:gd name="T10" fmla="*/ 538 w 688"/>
                <a:gd name="T11" fmla="*/ 1034 h 1043"/>
                <a:gd name="T12" fmla="*/ 576 w 688"/>
                <a:gd name="T13" fmla="*/ 1017 h 1043"/>
                <a:gd name="T14" fmla="*/ 610 w 688"/>
                <a:gd name="T15" fmla="*/ 995 h 1043"/>
                <a:gd name="T16" fmla="*/ 640 w 688"/>
                <a:gd name="T17" fmla="*/ 966 h 1043"/>
                <a:gd name="T18" fmla="*/ 663 w 688"/>
                <a:gd name="T19" fmla="*/ 932 h 1043"/>
                <a:gd name="T20" fmla="*/ 679 w 688"/>
                <a:gd name="T21" fmla="*/ 894 h 1043"/>
                <a:gd name="T22" fmla="*/ 687 w 688"/>
                <a:gd name="T23" fmla="*/ 852 h 1043"/>
                <a:gd name="T24" fmla="*/ 688 w 688"/>
                <a:gd name="T25" fmla="*/ 829 h 1043"/>
                <a:gd name="T26" fmla="*/ 688 w 688"/>
                <a:gd name="T27" fmla="*/ 213 h 1043"/>
                <a:gd name="T28" fmla="*/ 687 w 688"/>
                <a:gd name="T29" fmla="*/ 192 h 1043"/>
                <a:gd name="T30" fmla="*/ 679 w 688"/>
                <a:gd name="T31" fmla="*/ 149 h 1043"/>
                <a:gd name="T32" fmla="*/ 663 w 688"/>
                <a:gd name="T33" fmla="*/ 111 h 1043"/>
                <a:gd name="T34" fmla="*/ 640 w 688"/>
                <a:gd name="T35" fmla="*/ 77 h 1043"/>
                <a:gd name="T36" fmla="*/ 610 w 688"/>
                <a:gd name="T37" fmla="*/ 48 h 1043"/>
                <a:gd name="T38" fmla="*/ 576 w 688"/>
                <a:gd name="T39" fmla="*/ 25 h 1043"/>
                <a:gd name="T40" fmla="*/ 538 w 688"/>
                <a:gd name="T41" fmla="*/ 9 h 1043"/>
                <a:gd name="T42" fmla="*/ 496 w 688"/>
                <a:gd name="T43" fmla="*/ 1 h 1043"/>
                <a:gd name="T44" fmla="*/ 475 w 688"/>
                <a:gd name="T4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8" h="1043">
                  <a:moveTo>
                    <a:pt x="475" y="0"/>
                  </a:moveTo>
                  <a:lnTo>
                    <a:pt x="0" y="0"/>
                  </a:lnTo>
                  <a:lnTo>
                    <a:pt x="0" y="1043"/>
                  </a:lnTo>
                  <a:lnTo>
                    <a:pt x="475" y="1043"/>
                  </a:lnTo>
                  <a:lnTo>
                    <a:pt x="496" y="1042"/>
                  </a:lnTo>
                  <a:lnTo>
                    <a:pt x="538" y="1034"/>
                  </a:lnTo>
                  <a:lnTo>
                    <a:pt x="576" y="1017"/>
                  </a:lnTo>
                  <a:lnTo>
                    <a:pt x="610" y="995"/>
                  </a:lnTo>
                  <a:lnTo>
                    <a:pt x="640" y="966"/>
                  </a:lnTo>
                  <a:lnTo>
                    <a:pt x="663" y="932"/>
                  </a:lnTo>
                  <a:lnTo>
                    <a:pt x="679" y="894"/>
                  </a:lnTo>
                  <a:lnTo>
                    <a:pt x="687" y="852"/>
                  </a:lnTo>
                  <a:lnTo>
                    <a:pt x="688" y="829"/>
                  </a:lnTo>
                  <a:lnTo>
                    <a:pt x="688" y="213"/>
                  </a:lnTo>
                  <a:lnTo>
                    <a:pt x="687" y="192"/>
                  </a:lnTo>
                  <a:lnTo>
                    <a:pt x="679" y="149"/>
                  </a:lnTo>
                  <a:lnTo>
                    <a:pt x="663" y="111"/>
                  </a:lnTo>
                  <a:lnTo>
                    <a:pt x="640" y="77"/>
                  </a:lnTo>
                  <a:lnTo>
                    <a:pt x="610" y="48"/>
                  </a:lnTo>
                  <a:lnTo>
                    <a:pt x="576" y="25"/>
                  </a:lnTo>
                  <a:lnTo>
                    <a:pt x="538" y="9"/>
                  </a:lnTo>
                  <a:lnTo>
                    <a:pt x="496" y="1"/>
                  </a:lnTo>
                  <a:lnTo>
                    <a:pt x="4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327631" y="2232513"/>
            <a:ext cx="944830" cy="1184511"/>
            <a:chOff x="9017001" y="-1728788"/>
            <a:chExt cx="1295400" cy="1624013"/>
          </a:xfrm>
          <a:solidFill>
            <a:srgbClr val="9BBB59"/>
          </a:solidFill>
        </p:grpSpPr>
        <p:sp>
          <p:nvSpPr>
            <p:cNvPr id="45" name="Freeform 18"/>
            <p:cNvSpPr>
              <a:spLocks noEditPoints="1"/>
            </p:cNvSpPr>
            <p:nvPr/>
          </p:nvSpPr>
          <p:spPr bwMode="auto">
            <a:xfrm>
              <a:off x="9017001" y="-1728788"/>
              <a:ext cx="1295400" cy="1323975"/>
            </a:xfrm>
            <a:custGeom>
              <a:avLst/>
              <a:gdLst>
                <a:gd name="T0" fmla="*/ 4697 w 4896"/>
                <a:gd name="T1" fmla="*/ 2510 h 5004"/>
                <a:gd name="T2" fmla="*/ 4830 w 4896"/>
                <a:gd name="T3" fmla="*/ 2189 h 5004"/>
                <a:gd name="T4" fmla="*/ 4844 w 4896"/>
                <a:gd name="T5" fmla="*/ 1833 h 5004"/>
                <a:gd name="T6" fmla="*/ 4542 w 4896"/>
                <a:gd name="T7" fmla="*/ 1610 h 5004"/>
                <a:gd name="T8" fmla="*/ 4435 w 4896"/>
                <a:gd name="T9" fmla="*/ 1337 h 5004"/>
                <a:gd name="T10" fmla="*/ 4413 w 4896"/>
                <a:gd name="T11" fmla="*/ 953 h 5004"/>
                <a:gd name="T12" fmla="*/ 4024 w 4896"/>
                <a:gd name="T13" fmla="*/ 801 h 5004"/>
                <a:gd name="T14" fmla="*/ 3785 w 4896"/>
                <a:gd name="T15" fmla="*/ 679 h 5004"/>
                <a:gd name="T16" fmla="*/ 3646 w 4896"/>
                <a:gd name="T17" fmla="*/ 347 h 5004"/>
                <a:gd name="T18" fmla="*/ 3284 w 4896"/>
                <a:gd name="T19" fmla="*/ 221 h 5004"/>
                <a:gd name="T20" fmla="*/ 2957 w 4896"/>
                <a:gd name="T21" fmla="*/ 308 h 5004"/>
                <a:gd name="T22" fmla="*/ 2674 w 4896"/>
                <a:gd name="T23" fmla="*/ 108 h 5004"/>
                <a:gd name="T24" fmla="*/ 2330 w 4896"/>
                <a:gd name="T25" fmla="*/ 15 h 5004"/>
                <a:gd name="T26" fmla="*/ 2046 w 4896"/>
                <a:gd name="T27" fmla="*/ 260 h 5004"/>
                <a:gd name="T28" fmla="*/ 1757 w 4896"/>
                <a:gd name="T29" fmla="*/ 304 h 5004"/>
                <a:gd name="T30" fmla="*/ 1377 w 4896"/>
                <a:gd name="T31" fmla="*/ 241 h 5004"/>
                <a:gd name="T32" fmla="*/ 1143 w 4896"/>
                <a:gd name="T33" fmla="*/ 585 h 5004"/>
                <a:gd name="T34" fmla="*/ 971 w 4896"/>
                <a:gd name="T35" fmla="*/ 793 h 5004"/>
                <a:gd name="T36" fmla="*/ 616 w 4896"/>
                <a:gd name="T37" fmla="*/ 855 h 5004"/>
                <a:gd name="T38" fmla="*/ 414 w 4896"/>
                <a:gd name="T39" fmla="*/ 1181 h 5004"/>
                <a:gd name="T40" fmla="*/ 426 w 4896"/>
                <a:gd name="T41" fmla="*/ 1517 h 5004"/>
                <a:gd name="T42" fmla="*/ 168 w 4896"/>
                <a:gd name="T43" fmla="*/ 1749 h 5004"/>
                <a:gd name="T44" fmla="*/ 0 w 4896"/>
                <a:gd name="T45" fmla="*/ 2065 h 5004"/>
                <a:gd name="T46" fmla="*/ 176 w 4896"/>
                <a:gd name="T47" fmla="*/ 2396 h 5004"/>
                <a:gd name="T48" fmla="*/ 155 w 4896"/>
                <a:gd name="T49" fmla="*/ 2688 h 5004"/>
                <a:gd name="T50" fmla="*/ 8 w 4896"/>
                <a:gd name="T51" fmla="*/ 3043 h 5004"/>
                <a:gd name="T52" fmla="*/ 290 w 4896"/>
                <a:gd name="T53" fmla="*/ 3350 h 5004"/>
                <a:gd name="T54" fmla="*/ 455 w 4896"/>
                <a:gd name="T55" fmla="*/ 3565 h 5004"/>
                <a:gd name="T56" fmla="*/ 435 w 4896"/>
                <a:gd name="T57" fmla="*/ 3925 h 5004"/>
                <a:gd name="T58" fmla="*/ 708 w 4896"/>
                <a:gd name="T59" fmla="*/ 4195 h 5004"/>
                <a:gd name="T60" fmla="*/ 1039 w 4896"/>
                <a:gd name="T61" fmla="*/ 4257 h 5004"/>
                <a:gd name="T62" fmla="*/ 1206 w 4896"/>
                <a:gd name="T63" fmla="*/ 4561 h 5004"/>
                <a:gd name="T64" fmla="*/ 1476 w 4896"/>
                <a:gd name="T65" fmla="*/ 4794 h 5004"/>
                <a:gd name="T66" fmla="*/ 1839 w 4896"/>
                <a:gd name="T67" fmla="*/ 4697 h 5004"/>
                <a:gd name="T68" fmla="*/ 2118 w 4896"/>
                <a:gd name="T69" fmla="*/ 4782 h 5004"/>
                <a:gd name="T70" fmla="*/ 2433 w 4896"/>
                <a:gd name="T71" fmla="*/ 5004 h 5004"/>
                <a:gd name="T72" fmla="*/ 2794 w 4896"/>
                <a:gd name="T73" fmla="*/ 4796 h 5004"/>
                <a:gd name="T74" fmla="*/ 3040 w 4896"/>
                <a:gd name="T75" fmla="*/ 4683 h 5004"/>
                <a:gd name="T76" fmla="*/ 3385 w 4896"/>
                <a:gd name="T77" fmla="*/ 4782 h 5004"/>
                <a:gd name="T78" fmla="*/ 3709 w 4896"/>
                <a:gd name="T79" fmla="*/ 4577 h 5004"/>
                <a:gd name="T80" fmla="*/ 3844 w 4896"/>
                <a:gd name="T81" fmla="*/ 4268 h 5004"/>
                <a:gd name="T82" fmla="*/ 4177 w 4896"/>
                <a:gd name="T83" fmla="*/ 4172 h 5004"/>
                <a:gd name="T84" fmla="*/ 4464 w 4896"/>
                <a:gd name="T85" fmla="*/ 3960 h 5004"/>
                <a:gd name="T86" fmla="*/ 4450 w 4896"/>
                <a:gd name="T87" fmla="*/ 3584 h 5004"/>
                <a:gd name="T88" fmla="*/ 4595 w 4896"/>
                <a:gd name="T89" fmla="*/ 3331 h 5004"/>
                <a:gd name="T90" fmla="*/ 4881 w 4896"/>
                <a:gd name="T91" fmla="*/ 3073 h 5004"/>
                <a:gd name="T92" fmla="*/ 2446 w 4896"/>
                <a:gd name="T93" fmla="*/ 4134 h 5004"/>
                <a:gd name="T94" fmla="*/ 1601 w 4896"/>
                <a:gd name="T95" fmla="*/ 3897 h 5004"/>
                <a:gd name="T96" fmla="*/ 976 w 4896"/>
                <a:gd name="T97" fmla="*/ 3209 h 5004"/>
                <a:gd name="T98" fmla="*/ 816 w 4896"/>
                <a:gd name="T99" fmla="*/ 2417 h 5004"/>
                <a:gd name="T100" fmla="*/ 1140 w 4896"/>
                <a:gd name="T101" fmla="*/ 1524 h 5004"/>
                <a:gd name="T102" fmla="*/ 1885 w 4896"/>
                <a:gd name="T103" fmla="*/ 967 h 5004"/>
                <a:gd name="T104" fmla="*/ 2694 w 4896"/>
                <a:gd name="T105" fmla="*/ 886 h 5004"/>
                <a:gd name="T106" fmla="*/ 3544 w 4896"/>
                <a:gd name="T107" fmla="*/ 1292 h 5004"/>
                <a:gd name="T108" fmla="*/ 4026 w 4896"/>
                <a:gd name="T109" fmla="*/ 2093 h 5004"/>
                <a:gd name="T110" fmla="*/ 4026 w 4896"/>
                <a:gd name="T111" fmla="*/ 2909 h 5004"/>
                <a:gd name="T112" fmla="*/ 3544 w 4896"/>
                <a:gd name="T113" fmla="*/ 3710 h 5004"/>
                <a:gd name="T114" fmla="*/ 2694 w 4896"/>
                <a:gd name="T115" fmla="*/ 4115 h 5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96" h="5004">
                  <a:moveTo>
                    <a:pt x="4834" y="2777"/>
                  </a:moveTo>
                  <a:lnTo>
                    <a:pt x="4759" y="2675"/>
                  </a:lnTo>
                  <a:lnTo>
                    <a:pt x="4744" y="2653"/>
                  </a:lnTo>
                  <a:lnTo>
                    <a:pt x="4721" y="2607"/>
                  </a:lnTo>
                  <a:lnTo>
                    <a:pt x="4705" y="2559"/>
                  </a:lnTo>
                  <a:lnTo>
                    <a:pt x="4697" y="2510"/>
                  </a:lnTo>
                  <a:lnTo>
                    <a:pt x="4697" y="2460"/>
                  </a:lnTo>
                  <a:lnTo>
                    <a:pt x="4704" y="2410"/>
                  </a:lnTo>
                  <a:lnTo>
                    <a:pt x="4719" y="2362"/>
                  </a:lnTo>
                  <a:lnTo>
                    <a:pt x="4742" y="2316"/>
                  </a:lnTo>
                  <a:lnTo>
                    <a:pt x="4756" y="2294"/>
                  </a:lnTo>
                  <a:lnTo>
                    <a:pt x="4830" y="2189"/>
                  </a:lnTo>
                  <a:lnTo>
                    <a:pt x="4851" y="2159"/>
                  </a:lnTo>
                  <a:lnTo>
                    <a:pt x="4878" y="2095"/>
                  </a:lnTo>
                  <a:lnTo>
                    <a:pt x="4890" y="2028"/>
                  </a:lnTo>
                  <a:lnTo>
                    <a:pt x="4888" y="1960"/>
                  </a:lnTo>
                  <a:lnTo>
                    <a:pt x="4873" y="1894"/>
                  </a:lnTo>
                  <a:lnTo>
                    <a:pt x="4844" y="1833"/>
                  </a:lnTo>
                  <a:lnTo>
                    <a:pt x="4803" y="1778"/>
                  </a:lnTo>
                  <a:lnTo>
                    <a:pt x="4750" y="1732"/>
                  </a:lnTo>
                  <a:lnTo>
                    <a:pt x="4719" y="1714"/>
                  </a:lnTo>
                  <a:lnTo>
                    <a:pt x="4606" y="1654"/>
                  </a:lnTo>
                  <a:lnTo>
                    <a:pt x="4584" y="1641"/>
                  </a:lnTo>
                  <a:lnTo>
                    <a:pt x="4542" y="1610"/>
                  </a:lnTo>
                  <a:lnTo>
                    <a:pt x="4507" y="1572"/>
                  </a:lnTo>
                  <a:lnTo>
                    <a:pt x="4479" y="1531"/>
                  </a:lnTo>
                  <a:lnTo>
                    <a:pt x="4457" y="1487"/>
                  </a:lnTo>
                  <a:lnTo>
                    <a:pt x="4442" y="1439"/>
                  </a:lnTo>
                  <a:lnTo>
                    <a:pt x="4435" y="1389"/>
                  </a:lnTo>
                  <a:lnTo>
                    <a:pt x="4435" y="1337"/>
                  </a:lnTo>
                  <a:lnTo>
                    <a:pt x="4439" y="1312"/>
                  </a:lnTo>
                  <a:lnTo>
                    <a:pt x="4460" y="1185"/>
                  </a:lnTo>
                  <a:lnTo>
                    <a:pt x="4465" y="1148"/>
                  </a:lnTo>
                  <a:lnTo>
                    <a:pt x="4461" y="1078"/>
                  </a:lnTo>
                  <a:lnTo>
                    <a:pt x="4443" y="1013"/>
                  </a:lnTo>
                  <a:lnTo>
                    <a:pt x="4413" y="953"/>
                  </a:lnTo>
                  <a:lnTo>
                    <a:pt x="4370" y="900"/>
                  </a:lnTo>
                  <a:lnTo>
                    <a:pt x="4318" y="857"/>
                  </a:lnTo>
                  <a:lnTo>
                    <a:pt x="4257" y="826"/>
                  </a:lnTo>
                  <a:lnTo>
                    <a:pt x="4189" y="809"/>
                  </a:lnTo>
                  <a:lnTo>
                    <a:pt x="4153" y="806"/>
                  </a:lnTo>
                  <a:lnTo>
                    <a:pt x="4024" y="801"/>
                  </a:lnTo>
                  <a:lnTo>
                    <a:pt x="3999" y="799"/>
                  </a:lnTo>
                  <a:lnTo>
                    <a:pt x="3949" y="789"/>
                  </a:lnTo>
                  <a:lnTo>
                    <a:pt x="3902" y="771"/>
                  </a:lnTo>
                  <a:lnTo>
                    <a:pt x="3858" y="747"/>
                  </a:lnTo>
                  <a:lnTo>
                    <a:pt x="3819" y="715"/>
                  </a:lnTo>
                  <a:lnTo>
                    <a:pt x="3785" y="679"/>
                  </a:lnTo>
                  <a:lnTo>
                    <a:pt x="3756" y="637"/>
                  </a:lnTo>
                  <a:lnTo>
                    <a:pt x="3734" y="591"/>
                  </a:lnTo>
                  <a:lnTo>
                    <a:pt x="3726" y="566"/>
                  </a:lnTo>
                  <a:lnTo>
                    <a:pt x="3691" y="443"/>
                  </a:lnTo>
                  <a:lnTo>
                    <a:pt x="3680" y="408"/>
                  </a:lnTo>
                  <a:lnTo>
                    <a:pt x="3646" y="347"/>
                  </a:lnTo>
                  <a:lnTo>
                    <a:pt x="3602" y="294"/>
                  </a:lnTo>
                  <a:lnTo>
                    <a:pt x="3548" y="254"/>
                  </a:lnTo>
                  <a:lnTo>
                    <a:pt x="3487" y="225"/>
                  </a:lnTo>
                  <a:lnTo>
                    <a:pt x="3421" y="210"/>
                  </a:lnTo>
                  <a:lnTo>
                    <a:pt x="3353" y="208"/>
                  </a:lnTo>
                  <a:lnTo>
                    <a:pt x="3284" y="221"/>
                  </a:lnTo>
                  <a:lnTo>
                    <a:pt x="3250" y="234"/>
                  </a:lnTo>
                  <a:lnTo>
                    <a:pt x="3131" y="284"/>
                  </a:lnTo>
                  <a:lnTo>
                    <a:pt x="3107" y="294"/>
                  </a:lnTo>
                  <a:lnTo>
                    <a:pt x="3058" y="306"/>
                  </a:lnTo>
                  <a:lnTo>
                    <a:pt x="3008" y="311"/>
                  </a:lnTo>
                  <a:lnTo>
                    <a:pt x="2957" y="308"/>
                  </a:lnTo>
                  <a:lnTo>
                    <a:pt x="2909" y="297"/>
                  </a:lnTo>
                  <a:lnTo>
                    <a:pt x="2862" y="279"/>
                  </a:lnTo>
                  <a:lnTo>
                    <a:pt x="2818" y="254"/>
                  </a:lnTo>
                  <a:lnTo>
                    <a:pt x="2778" y="222"/>
                  </a:lnTo>
                  <a:lnTo>
                    <a:pt x="2760" y="203"/>
                  </a:lnTo>
                  <a:lnTo>
                    <a:pt x="2674" y="108"/>
                  </a:lnTo>
                  <a:lnTo>
                    <a:pt x="2649" y="81"/>
                  </a:lnTo>
                  <a:lnTo>
                    <a:pt x="2593" y="40"/>
                  </a:lnTo>
                  <a:lnTo>
                    <a:pt x="2530" y="13"/>
                  </a:lnTo>
                  <a:lnTo>
                    <a:pt x="2464" y="0"/>
                  </a:lnTo>
                  <a:lnTo>
                    <a:pt x="2396" y="0"/>
                  </a:lnTo>
                  <a:lnTo>
                    <a:pt x="2330" y="15"/>
                  </a:lnTo>
                  <a:lnTo>
                    <a:pt x="2268" y="42"/>
                  </a:lnTo>
                  <a:lnTo>
                    <a:pt x="2212" y="84"/>
                  </a:lnTo>
                  <a:lnTo>
                    <a:pt x="2187" y="112"/>
                  </a:lnTo>
                  <a:lnTo>
                    <a:pt x="2102" y="208"/>
                  </a:lnTo>
                  <a:lnTo>
                    <a:pt x="2085" y="227"/>
                  </a:lnTo>
                  <a:lnTo>
                    <a:pt x="2046" y="260"/>
                  </a:lnTo>
                  <a:lnTo>
                    <a:pt x="2003" y="286"/>
                  </a:lnTo>
                  <a:lnTo>
                    <a:pt x="1956" y="304"/>
                  </a:lnTo>
                  <a:lnTo>
                    <a:pt x="1907" y="317"/>
                  </a:lnTo>
                  <a:lnTo>
                    <a:pt x="1857" y="321"/>
                  </a:lnTo>
                  <a:lnTo>
                    <a:pt x="1807" y="317"/>
                  </a:lnTo>
                  <a:lnTo>
                    <a:pt x="1757" y="304"/>
                  </a:lnTo>
                  <a:lnTo>
                    <a:pt x="1733" y="295"/>
                  </a:lnTo>
                  <a:lnTo>
                    <a:pt x="1614" y="247"/>
                  </a:lnTo>
                  <a:lnTo>
                    <a:pt x="1580" y="234"/>
                  </a:lnTo>
                  <a:lnTo>
                    <a:pt x="1511" y="222"/>
                  </a:lnTo>
                  <a:lnTo>
                    <a:pt x="1443" y="225"/>
                  </a:lnTo>
                  <a:lnTo>
                    <a:pt x="1377" y="241"/>
                  </a:lnTo>
                  <a:lnTo>
                    <a:pt x="1317" y="271"/>
                  </a:lnTo>
                  <a:lnTo>
                    <a:pt x="1264" y="312"/>
                  </a:lnTo>
                  <a:lnTo>
                    <a:pt x="1220" y="365"/>
                  </a:lnTo>
                  <a:lnTo>
                    <a:pt x="1188" y="427"/>
                  </a:lnTo>
                  <a:lnTo>
                    <a:pt x="1177" y="461"/>
                  </a:lnTo>
                  <a:lnTo>
                    <a:pt x="1143" y="585"/>
                  </a:lnTo>
                  <a:lnTo>
                    <a:pt x="1136" y="610"/>
                  </a:lnTo>
                  <a:lnTo>
                    <a:pt x="1114" y="656"/>
                  </a:lnTo>
                  <a:lnTo>
                    <a:pt x="1086" y="698"/>
                  </a:lnTo>
                  <a:lnTo>
                    <a:pt x="1053" y="735"/>
                  </a:lnTo>
                  <a:lnTo>
                    <a:pt x="1014" y="767"/>
                  </a:lnTo>
                  <a:lnTo>
                    <a:pt x="971" y="793"/>
                  </a:lnTo>
                  <a:lnTo>
                    <a:pt x="924" y="811"/>
                  </a:lnTo>
                  <a:lnTo>
                    <a:pt x="874" y="822"/>
                  </a:lnTo>
                  <a:lnTo>
                    <a:pt x="847" y="825"/>
                  </a:lnTo>
                  <a:lnTo>
                    <a:pt x="720" y="832"/>
                  </a:lnTo>
                  <a:lnTo>
                    <a:pt x="684" y="836"/>
                  </a:lnTo>
                  <a:lnTo>
                    <a:pt x="616" y="855"/>
                  </a:lnTo>
                  <a:lnTo>
                    <a:pt x="555" y="887"/>
                  </a:lnTo>
                  <a:lnTo>
                    <a:pt x="504" y="930"/>
                  </a:lnTo>
                  <a:lnTo>
                    <a:pt x="462" y="984"/>
                  </a:lnTo>
                  <a:lnTo>
                    <a:pt x="433" y="1044"/>
                  </a:lnTo>
                  <a:lnTo>
                    <a:pt x="416" y="1110"/>
                  </a:lnTo>
                  <a:lnTo>
                    <a:pt x="414" y="1181"/>
                  </a:lnTo>
                  <a:lnTo>
                    <a:pt x="419" y="1217"/>
                  </a:lnTo>
                  <a:lnTo>
                    <a:pt x="441" y="1342"/>
                  </a:lnTo>
                  <a:lnTo>
                    <a:pt x="445" y="1367"/>
                  </a:lnTo>
                  <a:lnTo>
                    <a:pt x="447" y="1420"/>
                  </a:lnTo>
                  <a:lnTo>
                    <a:pt x="440" y="1469"/>
                  </a:lnTo>
                  <a:lnTo>
                    <a:pt x="426" y="1517"/>
                  </a:lnTo>
                  <a:lnTo>
                    <a:pt x="405" y="1562"/>
                  </a:lnTo>
                  <a:lnTo>
                    <a:pt x="377" y="1605"/>
                  </a:lnTo>
                  <a:lnTo>
                    <a:pt x="343" y="1641"/>
                  </a:lnTo>
                  <a:lnTo>
                    <a:pt x="302" y="1673"/>
                  </a:lnTo>
                  <a:lnTo>
                    <a:pt x="279" y="1686"/>
                  </a:lnTo>
                  <a:lnTo>
                    <a:pt x="168" y="1749"/>
                  </a:lnTo>
                  <a:lnTo>
                    <a:pt x="137" y="1767"/>
                  </a:lnTo>
                  <a:lnTo>
                    <a:pt x="84" y="1815"/>
                  </a:lnTo>
                  <a:lnTo>
                    <a:pt x="43" y="1870"/>
                  </a:lnTo>
                  <a:lnTo>
                    <a:pt x="15" y="1931"/>
                  </a:lnTo>
                  <a:lnTo>
                    <a:pt x="1" y="1997"/>
                  </a:lnTo>
                  <a:lnTo>
                    <a:pt x="0" y="2065"/>
                  </a:lnTo>
                  <a:lnTo>
                    <a:pt x="14" y="2132"/>
                  </a:lnTo>
                  <a:lnTo>
                    <a:pt x="42" y="2196"/>
                  </a:lnTo>
                  <a:lnTo>
                    <a:pt x="63" y="2227"/>
                  </a:lnTo>
                  <a:lnTo>
                    <a:pt x="138" y="2329"/>
                  </a:lnTo>
                  <a:lnTo>
                    <a:pt x="153" y="2350"/>
                  </a:lnTo>
                  <a:lnTo>
                    <a:pt x="176" y="2396"/>
                  </a:lnTo>
                  <a:lnTo>
                    <a:pt x="192" y="2445"/>
                  </a:lnTo>
                  <a:lnTo>
                    <a:pt x="200" y="2494"/>
                  </a:lnTo>
                  <a:lnTo>
                    <a:pt x="200" y="2544"/>
                  </a:lnTo>
                  <a:lnTo>
                    <a:pt x="193" y="2593"/>
                  </a:lnTo>
                  <a:lnTo>
                    <a:pt x="178" y="2641"/>
                  </a:lnTo>
                  <a:lnTo>
                    <a:pt x="155" y="2688"/>
                  </a:lnTo>
                  <a:lnTo>
                    <a:pt x="140" y="2710"/>
                  </a:lnTo>
                  <a:lnTo>
                    <a:pt x="67" y="2814"/>
                  </a:lnTo>
                  <a:lnTo>
                    <a:pt x="46" y="2844"/>
                  </a:lnTo>
                  <a:lnTo>
                    <a:pt x="19" y="2909"/>
                  </a:lnTo>
                  <a:lnTo>
                    <a:pt x="7" y="2976"/>
                  </a:lnTo>
                  <a:lnTo>
                    <a:pt x="8" y="3043"/>
                  </a:lnTo>
                  <a:lnTo>
                    <a:pt x="24" y="3110"/>
                  </a:lnTo>
                  <a:lnTo>
                    <a:pt x="53" y="3171"/>
                  </a:lnTo>
                  <a:lnTo>
                    <a:pt x="94" y="3225"/>
                  </a:lnTo>
                  <a:lnTo>
                    <a:pt x="147" y="3271"/>
                  </a:lnTo>
                  <a:lnTo>
                    <a:pt x="178" y="3290"/>
                  </a:lnTo>
                  <a:lnTo>
                    <a:pt x="290" y="3350"/>
                  </a:lnTo>
                  <a:lnTo>
                    <a:pt x="313" y="3363"/>
                  </a:lnTo>
                  <a:lnTo>
                    <a:pt x="355" y="3394"/>
                  </a:lnTo>
                  <a:lnTo>
                    <a:pt x="389" y="3431"/>
                  </a:lnTo>
                  <a:lnTo>
                    <a:pt x="418" y="3472"/>
                  </a:lnTo>
                  <a:lnTo>
                    <a:pt x="440" y="3517"/>
                  </a:lnTo>
                  <a:lnTo>
                    <a:pt x="455" y="3565"/>
                  </a:lnTo>
                  <a:lnTo>
                    <a:pt x="462" y="3615"/>
                  </a:lnTo>
                  <a:lnTo>
                    <a:pt x="461" y="3666"/>
                  </a:lnTo>
                  <a:lnTo>
                    <a:pt x="458" y="3691"/>
                  </a:lnTo>
                  <a:lnTo>
                    <a:pt x="436" y="3819"/>
                  </a:lnTo>
                  <a:lnTo>
                    <a:pt x="432" y="3855"/>
                  </a:lnTo>
                  <a:lnTo>
                    <a:pt x="435" y="3925"/>
                  </a:lnTo>
                  <a:lnTo>
                    <a:pt x="453" y="3991"/>
                  </a:lnTo>
                  <a:lnTo>
                    <a:pt x="484" y="4051"/>
                  </a:lnTo>
                  <a:lnTo>
                    <a:pt x="526" y="4103"/>
                  </a:lnTo>
                  <a:lnTo>
                    <a:pt x="578" y="4146"/>
                  </a:lnTo>
                  <a:lnTo>
                    <a:pt x="640" y="4177"/>
                  </a:lnTo>
                  <a:lnTo>
                    <a:pt x="708" y="4195"/>
                  </a:lnTo>
                  <a:lnTo>
                    <a:pt x="744" y="4198"/>
                  </a:lnTo>
                  <a:lnTo>
                    <a:pt x="872" y="4203"/>
                  </a:lnTo>
                  <a:lnTo>
                    <a:pt x="898" y="4205"/>
                  </a:lnTo>
                  <a:lnTo>
                    <a:pt x="948" y="4215"/>
                  </a:lnTo>
                  <a:lnTo>
                    <a:pt x="995" y="4233"/>
                  </a:lnTo>
                  <a:lnTo>
                    <a:pt x="1039" y="4257"/>
                  </a:lnTo>
                  <a:lnTo>
                    <a:pt x="1078" y="4288"/>
                  </a:lnTo>
                  <a:lnTo>
                    <a:pt x="1112" y="4324"/>
                  </a:lnTo>
                  <a:lnTo>
                    <a:pt x="1141" y="4367"/>
                  </a:lnTo>
                  <a:lnTo>
                    <a:pt x="1163" y="4413"/>
                  </a:lnTo>
                  <a:lnTo>
                    <a:pt x="1171" y="4438"/>
                  </a:lnTo>
                  <a:lnTo>
                    <a:pt x="1206" y="4561"/>
                  </a:lnTo>
                  <a:lnTo>
                    <a:pt x="1217" y="4596"/>
                  </a:lnTo>
                  <a:lnTo>
                    <a:pt x="1250" y="4657"/>
                  </a:lnTo>
                  <a:lnTo>
                    <a:pt x="1295" y="4709"/>
                  </a:lnTo>
                  <a:lnTo>
                    <a:pt x="1349" y="4749"/>
                  </a:lnTo>
                  <a:lnTo>
                    <a:pt x="1410" y="4779"/>
                  </a:lnTo>
                  <a:lnTo>
                    <a:pt x="1476" y="4794"/>
                  </a:lnTo>
                  <a:lnTo>
                    <a:pt x="1544" y="4796"/>
                  </a:lnTo>
                  <a:lnTo>
                    <a:pt x="1613" y="4783"/>
                  </a:lnTo>
                  <a:lnTo>
                    <a:pt x="1647" y="4770"/>
                  </a:lnTo>
                  <a:lnTo>
                    <a:pt x="1765" y="4719"/>
                  </a:lnTo>
                  <a:lnTo>
                    <a:pt x="1789" y="4709"/>
                  </a:lnTo>
                  <a:lnTo>
                    <a:pt x="1839" y="4697"/>
                  </a:lnTo>
                  <a:lnTo>
                    <a:pt x="1889" y="4692"/>
                  </a:lnTo>
                  <a:lnTo>
                    <a:pt x="1939" y="4695"/>
                  </a:lnTo>
                  <a:lnTo>
                    <a:pt x="1988" y="4706"/>
                  </a:lnTo>
                  <a:lnTo>
                    <a:pt x="2035" y="4724"/>
                  </a:lnTo>
                  <a:lnTo>
                    <a:pt x="2078" y="4749"/>
                  </a:lnTo>
                  <a:lnTo>
                    <a:pt x="2118" y="4782"/>
                  </a:lnTo>
                  <a:lnTo>
                    <a:pt x="2136" y="4801"/>
                  </a:lnTo>
                  <a:lnTo>
                    <a:pt x="2222" y="4896"/>
                  </a:lnTo>
                  <a:lnTo>
                    <a:pt x="2247" y="4922"/>
                  </a:lnTo>
                  <a:lnTo>
                    <a:pt x="2304" y="4963"/>
                  </a:lnTo>
                  <a:lnTo>
                    <a:pt x="2367" y="4991"/>
                  </a:lnTo>
                  <a:lnTo>
                    <a:pt x="2433" y="5004"/>
                  </a:lnTo>
                  <a:lnTo>
                    <a:pt x="2501" y="5004"/>
                  </a:lnTo>
                  <a:lnTo>
                    <a:pt x="2567" y="4989"/>
                  </a:lnTo>
                  <a:lnTo>
                    <a:pt x="2629" y="4960"/>
                  </a:lnTo>
                  <a:lnTo>
                    <a:pt x="2685" y="4919"/>
                  </a:lnTo>
                  <a:lnTo>
                    <a:pt x="2709" y="4892"/>
                  </a:lnTo>
                  <a:lnTo>
                    <a:pt x="2794" y="4796"/>
                  </a:lnTo>
                  <a:lnTo>
                    <a:pt x="2812" y="4777"/>
                  </a:lnTo>
                  <a:lnTo>
                    <a:pt x="2851" y="4743"/>
                  </a:lnTo>
                  <a:lnTo>
                    <a:pt x="2894" y="4717"/>
                  </a:lnTo>
                  <a:lnTo>
                    <a:pt x="2940" y="4699"/>
                  </a:lnTo>
                  <a:lnTo>
                    <a:pt x="2990" y="4687"/>
                  </a:lnTo>
                  <a:lnTo>
                    <a:pt x="3040" y="4683"/>
                  </a:lnTo>
                  <a:lnTo>
                    <a:pt x="3090" y="4687"/>
                  </a:lnTo>
                  <a:lnTo>
                    <a:pt x="3140" y="4698"/>
                  </a:lnTo>
                  <a:lnTo>
                    <a:pt x="3164" y="4708"/>
                  </a:lnTo>
                  <a:lnTo>
                    <a:pt x="3282" y="4756"/>
                  </a:lnTo>
                  <a:lnTo>
                    <a:pt x="3316" y="4770"/>
                  </a:lnTo>
                  <a:lnTo>
                    <a:pt x="3385" y="4782"/>
                  </a:lnTo>
                  <a:lnTo>
                    <a:pt x="3453" y="4779"/>
                  </a:lnTo>
                  <a:lnTo>
                    <a:pt x="3519" y="4763"/>
                  </a:lnTo>
                  <a:lnTo>
                    <a:pt x="3579" y="4732"/>
                  </a:lnTo>
                  <a:lnTo>
                    <a:pt x="3632" y="4691"/>
                  </a:lnTo>
                  <a:lnTo>
                    <a:pt x="3676" y="4639"/>
                  </a:lnTo>
                  <a:lnTo>
                    <a:pt x="3709" y="4577"/>
                  </a:lnTo>
                  <a:lnTo>
                    <a:pt x="3720" y="4542"/>
                  </a:lnTo>
                  <a:lnTo>
                    <a:pt x="3753" y="4419"/>
                  </a:lnTo>
                  <a:lnTo>
                    <a:pt x="3761" y="4394"/>
                  </a:lnTo>
                  <a:lnTo>
                    <a:pt x="3783" y="4348"/>
                  </a:lnTo>
                  <a:lnTo>
                    <a:pt x="3810" y="4305"/>
                  </a:lnTo>
                  <a:lnTo>
                    <a:pt x="3844" y="4268"/>
                  </a:lnTo>
                  <a:lnTo>
                    <a:pt x="3883" y="4237"/>
                  </a:lnTo>
                  <a:lnTo>
                    <a:pt x="3926" y="4211"/>
                  </a:lnTo>
                  <a:lnTo>
                    <a:pt x="3973" y="4193"/>
                  </a:lnTo>
                  <a:lnTo>
                    <a:pt x="4022" y="4182"/>
                  </a:lnTo>
                  <a:lnTo>
                    <a:pt x="4049" y="4179"/>
                  </a:lnTo>
                  <a:lnTo>
                    <a:pt x="4177" y="4172"/>
                  </a:lnTo>
                  <a:lnTo>
                    <a:pt x="4213" y="4168"/>
                  </a:lnTo>
                  <a:lnTo>
                    <a:pt x="4280" y="4149"/>
                  </a:lnTo>
                  <a:lnTo>
                    <a:pt x="4341" y="4116"/>
                  </a:lnTo>
                  <a:lnTo>
                    <a:pt x="4393" y="4073"/>
                  </a:lnTo>
                  <a:lnTo>
                    <a:pt x="4434" y="4020"/>
                  </a:lnTo>
                  <a:lnTo>
                    <a:pt x="4464" y="3960"/>
                  </a:lnTo>
                  <a:lnTo>
                    <a:pt x="4481" y="3893"/>
                  </a:lnTo>
                  <a:lnTo>
                    <a:pt x="4483" y="3823"/>
                  </a:lnTo>
                  <a:lnTo>
                    <a:pt x="4478" y="3787"/>
                  </a:lnTo>
                  <a:lnTo>
                    <a:pt x="4455" y="3661"/>
                  </a:lnTo>
                  <a:lnTo>
                    <a:pt x="4451" y="3636"/>
                  </a:lnTo>
                  <a:lnTo>
                    <a:pt x="4450" y="3584"/>
                  </a:lnTo>
                  <a:lnTo>
                    <a:pt x="4457" y="3534"/>
                  </a:lnTo>
                  <a:lnTo>
                    <a:pt x="4471" y="3486"/>
                  </a:lnTo>
                  <a:lnTo>
                    <a:pt x="4492" y="3441"/>
                  </a:lnTo>
                  <a:lnTo>
                    <a:pt x="4520" y="3399"/>
                  </a:lnTo>
                  <a:lnTo>
                    <a:pt x="4554" y="3362"/>
                  </a:lnTo>
                  <a:lnTo>
                    <a:pt x="4595" y="3331"/>
                  </a:lnTo>
                  <a:lnTo>
                    <a:pt x="4617" y="3318"/>
                  </a:lnTo>
                  <a:lnTo>
                    <a:pt x="4729" y="3254"/>
                  </a:lnTo>
                  <a:lnTo>
                    <a:pt x="4760" y="3236"/>
                  </a:lnTo>
                  <a:lnTo>
                    <a:pt x="4812" y="3190"/>
                  </a:lnTo>
                  <a:lnTo>
                    <a:pt x="4854" y="3135"/>
                  </a:lnTo>
                  <a:lnTo>
                    <a:pt x="4881" y="3073"/>
                  </a:lnTo>
                  <a:lnTo>
                    <a:pt x="4896" y="3007"/>
                  </a:lnTo>
                  <a:lnTo>
                    <a:pt x="4896" y="2939"/>
                  </a:lnTo>
                  <a:lnTo>
                    <a:pt x="4883" y="2872"/>
                  </a:lnTo>
                  <a:lnTo>
                    <a:pt x="4855" y="2807"/>
                  </a:lnTo>
                  <a:lnTo>
                    <a:pt x="4834" y="2777"/>
                  </a:lnTo>
                  <a:close/>
                  <a:moveTo>
                    <a:pt x="2446" y="4134"/>
                  </a:moveTo>
                  <a:lnTo>
                    <a:pt x="2362" y="4133"/>
                  </a:lnTo>
                  <a:lnTo>
                    <a:pt x="2199" y="4115"/>
                  </a:lnTo>
                  <a:lnTo>
                    <a:pt x="2039" y="4083"/>
                  </a:lnTo>
                  <a:lnTo>
                    <a:pt x="1885" y="4035"/>
                  </a:lnTo>
                  <a:lnTo>
                    <a:pt x="1740" y="3973"/>
                  </a:lnTo>
                  <a:lnTo>
                    <a:pt x="1601" y="3897"/>
                  </a:lnTo>
                  <a:lnTo>
                    <a:pt x="1471" y="3810"/>
                  </a:lnTo>
                  <a:lnTo>
                    <a:pt x="1349" y="3710"/>
                  </a:lnTo>
                  <a:lnTo>
                    <a:pt x="1239" y="3599"/>
                  </a:lnTo>
                  <a:lnTo>
                    <a:pt x="1140" y="3477"/>
                  </a:lnTo>
                  <a:lnTo>
                    <a:pt x="1051" y="3348"/>
                  </a:lnTo>
                  <a:lnTo>
                    <a:pt x="976" y="3209"/>
                  </a:lnTo>
                  <a:lnTo>
                    <a:pt x="914" y="3062"/>
                  </a:lnTo>
                  <a:lnTo>
                    <a:pt x="867" y="2909"/>
                  </a:lnTo>
                  <a:lnTo>
                    <a:pt x="833" y="2750"/>
                  </a:lnTo>
                  <a:lnTo>
                    <a:pt x="816" y="2585"/>
                  </a:lnTo>
                  <a:lnTo>
                    <a:pt x="815" y="2501"/>
                  </a:lnTo>
                  <a:lnTo>
                    <a:pt x="816" y="2417"/>
                  </a:lnTo>
                  <a:lnTo>
                    <a:pt x="833" y="2253"/>
                  </a:lnTo>
                  <a:lnTo>
                    <a:pt x="867" y="2093"/>
                  </a:lnTo>
                  <a:lnTo>
                    <a:pt x="914" y="1940"/>
                  </a:lnTo>
                  <a:lnTo>
                    <a:pt x="976" y="1793"/>
                  </a:lnTo>
                  <a:lnTo>
                    <a:pt x="1051" y="1655"/>
                  </a:lnTo>
                  <a:lnTo>
                    <a:pt x="1140" y="1524"/>
                  </a:lnTo>
                  <a:lnTo>
                    <a:pt x="1239" y="1404"/>
                  </a:lnTo>
                  <a:lnTo>
                    <a:pt x="1349" y="1292"/>
                  </a:lnTo>
                  <a:lnTo>
                    <a:pt x="1471" y="1193"/>
                  </a:lnTo>
                  <a:lnTo>
                    <a:pt x="1601" y="1104"/>
                  </a:lnTo>
                  <a:lnTo>
                    <a:pt x="1740" y="1029"/>
                  </a:lnTo>
                  <a:lnTo>
                    <a:pt x="1885" y="967"/>
                  </a:lnTo>
                  <a:lnTo>
                    <a:pt x="2039" y="919"/>
                  </a:lnTo>
                  <a:lnTo>
                    <a:pt x="2199" y="886"/>
                  </a:lnTo>
                  <a:lnTo>
                    <a:pt x="2362" y="870"/>
                  </a:lnTo>
                  <a:lnTo>
                    <a:pt x="2446" y="868"/>
                  </a:lnTo>
                  <a:lnTo>
                    <a:pt x="2531" y="870"/>
                  </a:lnTo>
                  <a:lnTo>
                    <a:pt x="2694" y="886"/>
                  </a:lnTo>
                  <a:lnTo>
                    <a:pt x="2854" y="919"/>
                  </a:lnTo>
                  <a:lnTo>
                    <a:pt x="3008" y="967"/>
                  </a:lnTo>
                  <a:lnTo>
                    <a:pt x="3153" y="1029"/>
                  </a:lnTo>
                  <a:lnTo>
                    <a:pt x="3292" y="1104"/>
                  </a:lnTo>
                  <a:lnTo>
                    <a:pt x="3422" y="1193"/>
                  </a:lnTo>
                  <a:lnTo>
                    <a:pt x="3544" y="1292"/>
                  </a:lnTo>
                  <a:lnTo>
                    <a:pt x="3654" y="1404"/>
                  </a:lnTo>
                  <a:lnTo>
                    <a:pt x="3753" y="1524"/>
                  </a:lnTo>
                  <a:lnTo>
                    <a:pt x="3842" y="1655"/>
                  </a:lnTo>
                  <a:lnTo>
                    <a:pt x="3917" y="1793"/>
                  </a:lnTo>
                  <a:lnTo>
                    <a:pt x="3979" y="1940"/>
                  </a:lnTo>
                  <a:lnTo>
                    <a:pt x="4026" y="2093"/>
                  </a:lnTo>
                  <a:lnTo>
                    <a:pt x="4060" y="2253"/>
                  </a:lnTo>
                  <a:lnTo>
                    <a:pt x="4077" y="2417"/>
                  </a:lnTo>
                  <a:lnTo>
                    <a:pt x="4078" y="2501"/>
                  </a:lnTo>
                  <a:lnTo>
                    <a:pt x="4077" y="2585"/>
                  </a:lnTo>
                  <a:lnTo>
                    <a:pt x="4060" y="2750"/>
                  </a:lnTo>
                  <a:lnTo>
                    <a:pt x="4026" y="2909"/>
                  </a:lnTo>
                  <a:lnTo>
                    <a:pt x="3979" y="3062"/>
                  </a:lnTo>
                  <a:lnTo>
                    <a:pt x="3917" y="3209"/>
                  </a:lnTo>
                  <a:lnTo>
                    <a:pt x="3842" y="3348"/>
                  </a:lnTo>
                  <a:lnTo>
                    <a:pt x="3753" y="3477"/>
                  </a:lnTo>
                  <a:lnTo>
                    <a:pt x="3654" y="3599"/>
                  </a:lnTo>
                  <a:lnTo>
                    <a:pt x="3544" y="3710"/>
                  </a:lnTo>
                  <a:lnTo>
                    <a:pt x="3422" y="3810"/>
                  </a:lnTo>
                  <a:lnTo>
                    <a:pt x="3292" y="3897"/>
                  </a:lnTo>
                  <a:lnTo>
                    <a:pt x="3153" y="3973"/>
                  </a:lnTo>
                  <a:lnTo>
                    <a:pt x="3008" y="4035"/>
                  </a:lnTo>
                  <a:lnTo>
                    <a:pt x="2854" y="4083"/>
                  </a:lnTo>
                  <a:lnTo>
                    <a:pt x="2694" y="4115"/>
                  </a:lnTo>
                  <a:lnTo>
                    <a:pt x="2531" y="4133"/>
                  </a:lnTo>
                  <a:lnTo>
                    <a:pt x="2446" y="4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815513" y="-528638"/>
              <a:ext cx="420688" cy="423863"/>
            </a:xfrm>
            <a:custGeom>
              <a:avLst/>
              <a:gdLst>
                <a:gd name="T0" fmla="*/ 1131 w 1592"/>
                <a:gd name="T1" fmla="*/ 0 h 1602"/>
                <a:gd name="T2" fmla="*/ 1075 w 1592"/>
                <a:gd name="T3" fmla="*/ 4 h 1602"/>
                <a:gd name="T4" fmla="*/ 1048 w 1592"/>
                <a:gd name="T5" fmla="*/ 105 h 1602"/>
                <a:gd name="T6" fmla="*/ 1040 w 1592"/>
                <a:gd name="T7" fmla="*/ 132 h 1602"/>
                <a:gd name="T8" fmla="*/ 1019 w 1592"/>
                <a:gd name="T9" fmla="*/ 186 h 1602"/>
                <a:gd name="T10" fmla="*/ 983 w 1592"/>
                <a:gd name="T11" fmla="*/ 263 h 1602"/>
                <a:gd name="T12" fmla="*/ 920 w 1592"/>
                <a:gd name="T13" fmla="*/ 354 h 1602"/>
                <a:gd name="T14" fmla="*/ 844 w 1592"/>
                <a:gd name="T15" fmla="*/ 434 h 1602"/>
                <a:gd name="T16" fmla="*/ 756 w 1592"/>
                <a:gd name="T17" fmla="*/ 501 h 1602"/>
                <a:gd name="T18" fmla="*/ 659 w 1592"/>
                <a:gd name="T19" fmla="*/ 553 h 1602"/>
                <a:gd name="T20" fmla="*/ 555 w 1592"/>
                <a:gd name="T21" fmla="*/ 589 h 1602"/>
                <a:gd name="T22" fmla="*/ 471 w 1592"/>
                <a:gd name="T23" fmla="*/ 604 h 1602"/>
                <a:gd name="T24" fmla="*/ 415 w 1592"/>
                <a:gd name="T25" fmla="*/ 609 h 1602"/>
                <a:gd name="T26" fmla="*/ 386 w 1592"/>
                <a:gd name="T27" fmla="*/ 609 h 1602"/>
                <a:gd name="T28" fmla="*/ 352 w 1592"/>
                <a:gd name="T29" fmla="*/ 609 h 1602"/>
                <a:gd name="T30" fmla="*/ 286 w 1592"/>
                <a:gd name="T31" fmla="*/ 602 h 1602"/>
                <a:gd name="T32" fmla="*/ 220 w 1592"/>
                <a:gd name="T33" fmla="*/ 589 h 1602"/>
                <a:gd name="T34" fmla="*/ 156 w 1592"/>
                <a:gd name="T35" fmla="*/ 570 h 1602"/>
                <a:gd name="T36" fmla="*/ 125 w 1592"/>
                <a:gd name="T37" fmla="*/ 558 h 1602"/>
                <a:gd name="T38" fmla="*/ 30 w 1592"/>
                <a:gd name="T39" fmla="*/ 518 h 1602"/>
                <a:gd name="T40" fmla="*/ 0 w 1592"/>
                <a:gd name="T41" fmla="*/ 553 h 1602"/>
                <a:gd name="T42" fmla="*/ 465 w 1592"/>
                <a:gd name="T43" fmla="*/ 1401 h 1602"/>
                <a:gd name="T44" fmla="*/ 476 w 1592"/>
                <a:gd name="T45" fmla="*/ 1419 h 1602"/>
                <a:gd name="T46" fmla="*/ 504 w 1592"/>
                <a:gd name="T47" fmla="*/ 1450 h 1602"/>
                <a:gd name="T48" fmla="*/ 537 w 1592"/>
                <a:gd name="T49" fmla="*/ 1474 h 1602"/>
                <a:gd name="T50" fmla="*/ 575 w 1592"/>
                <a:gd name="T51" fmla="*/ 1490 h 1602"/>
                <a:gd name="T52" fmla="*/ 596 w 1592"/>
                <a:gd name="T53" fmla="*/ 1495 h 1602"/>
                <a:gd name="T54" fmla="*/ 1156 w 1592"/>
                <a:gd name="T55" fmla="*/ 1599 h 1602"/>
                <a:gd name="T56" fmla="*/ 1173 w 1592"/>
                <a:gd name="T57" fmla="*/ 1602 h 1602"/>
                <a:gd name="T58" fmla="*/ 1205 w 1592"/>
                <a:gd name="T59" fmla="*/ 1602 h 1602"/>
                <a:gd name="T60" fmla="*/ 1237 w 1592"/>
                <a:gd name="T61" fmla="*/ 1597 h 1602"/>
                <a:gd name="T62" fmla="*/ 1267 w 1592"/>
                <a:gd name="T63" fmla="*/ 1587 h 1602"/>
                <a:gd name="T64" fmla="*/ 1296 w 1592"/>
                <a:gd name="T65" fmla="*/ 1571 h 1602"/>
                <a:gd name="T66" fmla="*/ 1321 w 1592"/>
                <a:gd name="T67" fmla="*/ 1552 h 1602"/>
                <a:gd name="T68" fmla="*/ 1342 w 1592"/>
                <a:gd name="T69" fmla="*/ 1528 h 1602"/>
                <a:gd name="T70" fmla="*/ 1359 w 1592"/>
                <a:gd name="T71" fmla="*/ 1500 h 1602"/>
                <a:gd name="T72" fmla="*/ 1366 w 1592"/>
                <a:gd name="T73" fmla="*/ 1483 h 1602"/>
                <a:gd name="T74" fmla="*/ 1578 w 1592"/>
                <a:gd name="T75" fmla="*/ 954 h 1602"/>
                <a:gd name="T76" fmla="*/ 1586 w 1592"/>
                <a:gd name="T77" fmla="*/ 934 h 1602"/>
                <a:gd name="T78" fmla="*/ 1592 w 1592"/>
                <a:gd name="T79" fmla="*/ 893 h 1602"/>
                <a:gd name="T80" fmla="*/ 1590 w 1592"/>
                <a:gd name="T81" fmla="*/ 851 h 1602"/>
                <a:gd name="T82" fmla="*/ 1578 w 1592"/>
                <a:gd name="T83" fmla="*/ 811 h 1602"/>
                <a:gd name="T84" fmla="*/ 1568 w 1592"/>
                <a:gd name="T85" fmla="*/ 793 h 1602"/>
                <a:gd name="T86" fmla="*/ 1131 w 1592"/>
                <a:gd name="T87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2" h="1602">
                  <a:moveTo>
                    <a:pt x="1131" y="0"/>
                  </a:moveTo>
                  <a:lnTo>
                    <a:pt x="1075" y="4"/>
                  </a:lnTo>
                  <a:lnTo>
                    <a:pt x="1048" y="105"/>
                  </a:lnTo>
                  <a:lnTo>
                    <a:pt x="1040" y="132"/>
                  </a:lnTo>
                  <a:lnTo>
                    <a:pt x="1019" y="186"/>
                  </a:lnTo>
                  <a:lnTo>
                    <a:pt x="983" y="263"/>
                  </a:lnTo>
                  <a:lnTo>
                    <a:pt x="920" y="354"/>
                  </a:lnTo>
                  <a:lnTo>
                    <a:pt x="844" y="434"/>
                  </a:lnTo>
                  <a:lnTo>
                    <a:pt x="756" y="501"/>
                  </a:lnTo>
                  <a:lnTo>
                    <a:pt x="659" y="553"/>
                  </a:lnTo>
                  <a:lnTo>
                    <a:pt x="555" y="589"/>
                  </a:lnTo>
                  <a:lnTo>
                    <a:pt x="471" y="604"/>
                  </a:lnTo>
                  <a:lnTo>
                    <a:pt x="415" y="609"/>
                  </a:lnTo>
                  <a:lnTo>
                    <a:pt x="386" y="609"/>
                  </a:lnTo>
                  <a:lnTo>
                    <a:pt x="352" y="609"/>
                  </a:lnTo>
                  <a:lnTo>
                    <a:pt x="286" y="602"/>
                  </a:lnTo>
                  <a:lnTo>
                    <a:pt x="220" y="589"/>
                  </a:lnTo>
                  <a:lnTo>
                    <a:pt x="156" y="570"/>
                  </a:lnTo>
                  <a:lnTo>
                    <a:pt x="125" y="558"/>
                  </a:lnTo>
                  <a:lnTo>
                    <a:pt x="30" y="518"/>
                  </a:lnTo>
                  <a:lnTo>
                    <a:pt x="0" y="553"/>
                  </a:lnTo>
                  <a:lnTo>
                    <a:pt x="465" y="1401"/>
                  </a:lnTo>
                  <a:lnTo>
                    <a:pt x="476" y="1419"/>
                  </a:lnTo>
                  <a:lnTo>
                    <a:pt x="504" y="1450"/>
                  </a:lnTo>
                  <a:lnTo>
                    <a:pt x="537" y="1474"/>
                  </a:lnTo>
                  <a:lnTo>
                    <a:pt x="575" y="1490"/>
                  </a:lnTo>
                  <a:lnTo>
                    <a:pt x="596" y="1495"/>
                  </a:lnTo>
                  <a:lnTo>
                    <a:pt x="1156" y="1599"/>
                  </a:lnTo>
                  <a:lnTo>
                    <a:pt x="1173" y="1602"/>
                  </a:lnTo>
                  <a:lnTo>
                    <a:pt x="1205" y="1602"/>
                  </a:lnTo>
                  <a:lnTo>
                    <a:pt x="1237" y="1597"/>
                  </a:lnTo>
                  <a:lnTo>
                    <a:pt x="1267" y="1587"/>
                  </a:lnTo>
                  <a:lnTo>
                    <a:pt x="1296" y="1571"/>
                  </a:lnTo>
                  <a:lnTo>
                    <a:pt x="1321" y="1552"/>
                  </a:lnTo>
                  <a:lnTo>
                    <a:pt x="1342" y="1528"/>
                  </a:lnTo>
                  <a:lnTo>
                    <a:pt x="1359" y="1500"/>
                  </a:lnTo>
                  <a:lnTo>
                    <a:pt x="1366" y="1483"/>
                  </a:lnTo>
                  <a:lnTo>
                    <a:pt x="1578" y="954"/>
                  </a:lnTo>
                  <a:lnTo>
                    <a:pt x="1586" y="934"/>
                  </a:lnTo>
                  <a:lnTo>
                    <a:pt x="1592" y="893"/>
                  </a:lnTo>
                  <a:lnTo>
                    <a:pt x="1590" y="851"/>
                  </a:lnTo>
                  <a:lnTo>
                    <a:pt x="1578" y="811"/>
                  </a:lnTo>
                  <a:lnTo>
                    <a:pt x="1568" y="793"/>
                  </a:lnTo>
                  <a:lnTo>
                    <a:pt x="11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9091613" y="-522288"/>
              <a:ext cx="425450" cy="417513"/>
            </a:xfrm>
            <a:custGeom>
              <a:avLst/>
              <a:gdLst>
                <a:gd name="T0" fmla="*/ 1505 w 1605"/>
                <a:gd name="T1" fmla="*/ 541 h 1577"/>
                <a:gd name="T2" fmla="*/ 1472 w 1605"/>
                <a:gd name="T3" fmla="*/ 554 h 1577"/>
                <a:gd name="T4" fmla="*/ 1406 w 1605"/>
                <a:gd name="T5" fmla="*/ 575 h 1577"/>
                <a:gd name="T6" fmla="*/ 1338 w 1605"/>
                <a:gd name="T7" fmla="*/ 589 h 1577"/>
                <a:gd name="T8" fmla="*/ 1269 w 1605"/>
                <a:gd name="T9" fmla="*/ 596 h 1577"/>
                <a:gd name="T10" fmla="*/ 1234 w 1605"/>
                <a:gd name="T11" fmla="*/ 597 h 1577"/>
                <a:gd name="T12" fmla="*/ 1177 w 1605"/>
                <a:gd name="T13" fmla="*/ 595 h 1577"/>
                <a:gd name="T14" fmla="*/ 1067 w 1605"/>
                <a:gd name="T15" fmla="*/ 577 h 1577"/>
                <a:gd name="T16" fmla="*/ 963 w 1605"/>
                <a:gd name="T17" fmla="*/ 542 h 1577"/>
                <a:gd name="T18" fmla="*/ 867 w 1605"/>
                <a:gd name="T19" fmla="*/ 491 h 1577"/>
                <a:gd name="T20" fmla="*/ 779 w 1605"/>
                <a:gd name="T21" fmla="*/ 426 h 1577"/>
                <a:gd name="T22" fmla="*/ 703 w 1605"/>
                <a:gd name="T23" fmla="*/ 347 h 1577"/>
                <a:gd name="T24" fmla="*/ 641 w 1605"/>
                <a:gd name="T25" fmla="*/ 257 h 1577"/>
                <a:gd name="T26" fmla="*/ 593 w 1605"/>
                <a:gd name="T27" fmla="*/ 156 h 1577"/>
                <a:gd name="T28" fmla="*/ 575 w 1605"/>
                <a:gd name="T29" fmla="*/ 103 h 1577"/>
                <a:gd name="T30" fmla="*/ 546 w 1605"/>
                <a:gd name="T31" fmla="*/ 4 h 1577"/>
                <a:gd name="T32" fmla="*/ 446 w 1605"/>
                <a:gd name="T33" fmla="*/ 0 h 1577"/>
                <a:gd name="T34" fmla="*/ 24 w 1605"/>
                <a:gd name="T35" fmla="*/ 768 h 1577"/>
                <a:gd name="T36" fmla="*/ 14 w 1605"/>
                <a:gd name="T37" fmla="*/ 787 h 1577"/>
                <a:gd name="T38" fmla="*/ 3 w 1605"/>
                <a:gd name="T39" fmla="*/ 826 h 1577"/>
                <a:gd name="T40" fmla="*/ 0 w 1605"/>
                <a:gd name="T41" fmla="*/ 868 h 1577"/>
                <a:gd name="T42" fmla="*/ 7 w 1605"/>
                <a:gd name="T43" fmla="*/ 909 h 1577"/>
                <a:gd name="T44" fmla="*/ 14 w 1605"/>
                <a:gd name="T45" fmla="*/ 929 h 1577"/>
                <a:gd name="T46" fmla="*/ 226 w 1605"/>
                <a:gd name="T47" fmla="*/ 1459 h 1577"/>
                <a:gd name="T48" fmla="*/ 233 w 1605"/>
                <a:gd name="T49" fmla="*/ 1475 h 1577"/>
                <a:gd name="T50" fmla="*/ 250 w 1605"/>
                <a:gd name="T51" fmla="*/ 1503 h 1577"/>
                <a:gd name="T52" fmla="*/ 272 w 1605"/>
                <a:gd name="T53" fmla="*/ 1527 h 1577"/>
                <a:gd name="T54" fmla="*/ 297 w 1605"/>
                <a:gd name="T55" fmla="*/ 1547 h 1577"/>
                <a:gd name="T56" fmla="*/ 325 w 1605"/>
                <a:gd name="T57" fmla="*/ 1562 h 1577"/>
                <a:gd name="T58" fmla="*/ 355 w 1605"/>
                <a:gd name="T59" fmla="*/ 1572 h 1577"/>
                <a:gd name="T60" fmla="*/ 387 w 1605"/>
                <a:gd name="T61" fmla="*/ 1577 h 1577"/>
                <a:gd name="T62" fmla="*/ 419 w 1605"/>
                <a:gd name="T63" fmla="*/ 1577 h 1577"/>
                <a:gd name="T64" fmla="*/ 436 w 1605"/>
                <a:gd name="T65" fmla="*/ 1575 h 1577"/>
                <a:gd name="T66" fmla="*/ 996 w 1605"/>
                <a:gd name="T67" fmla="*/ 1470 h 1577"/>
                <a:gd name="T68" fmla="*/ 1017 w 1605"/>
                <a:gd name="T69" fmla="*/ 1465 h 1577"/>
                <a:gd name="T70" fmla="*/ 1055 w 1605"/>
                <a:gd name="T71" fmla="*/ 1449 h 1577"/>
                <a:gd name="T72" fmla="*/ 1088 w 1605"/>
                <a:gd name="T73" fmla="*/ 1425 h 1577"/>
                <a:gd name="T74" fmla="*/ 1117 w 1605"/>
                <a:gd name="T75" fmla="*/ 1394 h 1577"/>
                <a:gd name="T76" fmla="*/ 1127 w 1605"/>
                <a:gd name="T77" fmla="*/ 1376 h 1577"/>
                <a:gd name="T78" fmla="*/ 1605 w 1605"/>
                <a:gd name="T79" fmla="*/ 506 h 1577"/>
                <a:gd name="T80" fmla="*/ 1601 w 1605"/>
                <a:gd name="T81" fmla="*/ 502 h 1577"/>
                <a:gd name="T82" fmla="*/ 1505 w 1605"/>
                <a:gd name="T83" fmla="*/ 54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5" h="1577">
                  <a:moveTo>
                    <a:pt x="1505" y="541"/>
                  </a:moveTo>
                  <a:lnTo>
                    <a:pt x="1472" y="554"/>
                  </a:lnTo>
                  <a:lnTo>
                    <a:pt x="1406" y="575"/>
                  </a:lnTo>
                  <a:lnTo>
                    <a:pt x="1338" y="589"/>
                  </a:lnTo>
                  <a:lnTo>
                    <a:pt x="1269" y="596"/>
                  </a:lnTo>
                  <a:lnTo>
                    <a:pt x="1234" y="597"/>
                  </a:lnTo>
                  <a:lnTo>
                    <a:pt x="1177" y="595"/>
                  </a:lnTo>
                  <a:lnTo>
                    <a:pt x="1067" y="577"/>
                  </a:lnTo>
                  <a:lnTo>
                    <a:pt x="963" y="542"/>
                  </a:lnTo>
                  <a:lnTo>
                    <a:pt x="867" y="491"/>
                  </a:lnTo>
                  <a:lnTo>
                    <a:pt x="779" y="426"/>
                  </a:lnTo>
                  <a:lnTo>
                    <a:pt x="703" y="347"/>
                  </a:lnTo>
                  <a:lnTo>
                    <a:pt x="641" y="257"/>
                  </a:lnTo>
                  <a:lnTo>
                    <a:pt x="593" y="156"/>
                  </a:lnTo>
                  <a:lnTo>
                    <a:pt x="575" y="103"/>
                  </a:lnTo>
                  <a:lnTo>
                    <a:pt x="546" y="4"/>
                  </a:lnTo>
                  <a:lnTo>
                    <a:pt x="446" y="0"/>
                  </a:lnTo>
                  <a:lnTo>
                    <a:pt x="24" y="768"/>
                  </a:lnTo>
                  <a:lnTo>
                    <a:pt x="14" y="787"/>
                  </a:lnTo>
                  <a:lnTo>
                    <a:pt x="3" y="826"/>
                  </a:lnTo>
                  <a:lnTo>
                    <a:pt x="0" y="868"/>
                  </a:lnTo>
                  <a:lnTo>
                    <a:pt x="7" y="909"/>
                  </a:lnTo>
                  <a:lnTo>
                    <a:pt x="14" y="929"/>
                  </a:lnTo>
                  <a:lnTo>
                    <a:pt x="226" y="1459"/>
                  </a:lnTo>
                  <a:lnTo>
                    <a:pt x="233" y="1475"/>
                  </a:lnTo>
                  <a:lnTo>
                    <a:pt x="250" y="1503"/>
                  </a:lnTo>
                  <a:lnTo>
                    <a:pt x="272" y="1527"/>
                  </a:lnTo>
                  <a:lnTo>
                    <a:pt x="297" y="1547"/>
                  </a:lnTo>
                  <a:lnTo>
                    <a:pt x="325" y="1562"/>
                  </a:lnTo>
                  <a:lnTo>
                    <a:pt x="355" y="1572"/>
                  </a:lnTo>
                  <a:lnTo>
                    <a:pt x="387" y="1577"/>
                  </a:lnTo>
                  <a:lnTo>
                    <a:pt x="419" y="1577"/>
                  </a:lnTo>
                  <a:lnTo>
                    <a:pt x="436" y="1575"/>
                  </a:lnTo>
                  <a:lnTo>
                    <a:pt x="996" y="1470"/>
                  </a:lnTo>
                  <a:lnTo>
                    <a:pt x="1017" y="1465"/>
                  </a:lnTo>
                  <a:lnTo>
                    <a:pt x="1055" y="1449"/>
                  </a:lnTo>
                  <a:lnTo>
                    <a:pt x="1088" y="1425"/>
                  </a:lnTo>
                  <a:lnTo>
                    <a:pt x="1117" y="1394"/>
                  </a:lnTo>
                  <a:lnTo>
                    <a:pt x="1127" y="1376"/>
                  </a:lnTo>
                  <a:lnTo>
                    <a:pt x="1605" y="506"/>
                  </a:lnTo>
                  <a:lnTo>
                    <a:pt x="1601" y="502"/>
                  </a:lnTo>
                  <a:lnTo>
                    <a:pt x="1505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9372601" y="-1397000"/>
              <a:ext cx="560388" cy="579438"/>
            </a:xfrm>
            <a:custGeom>
              <a:avLst/>
              <a:gdLst>
                <a:gd name="T0" fmla="*/ 2066 w 2117"/>
                <a:gd name="T1" fmla="*/ 1103 h 2187"/>
                <a:gd name="T2" fmla="*/ 2063 w 2117"/>
                <a:gd name="T3" fmla="*/ 961 h 2187"/>
                <a:gd name="T4" fmla="*/ 2000 w 2117"/>
                <a:gd name="T5" fmla="*/ 883 h 2187"/>
                <a:gd name="T6" fmla="*/ 1884 w 2117"/>
                <a:gd name="T7" fmla="*/ 834 h 2187"/>
                <a:gd name="T8" fmla="*/ 1586 w 2117"/>
                <a:gd name="T9" fmla="*/ 827 h 2187"/>
                <a:gd name="T10" fmla="*/ 1450 w 2117"/>
                <a:gd name="T11" fmla="*/ 849 h 2187"/>
                <a:gd name="T12" fmla="*/ 1354 w 2117"/>
                <a:gd name="T13" fmla="*/ 870 h 2187"/>
                <a:gd name="T14" fmla="*/ 1298 w 2117"/>
                <a:gd name="T15" fmla="*/ 832 h 2187"/>
                <a:gd name="T16" fmla="*/ 1333 w 2117"/>
                <a:gd name="T17" fmla="*/ 579 h 2187"/>
                <a:gd name="T18" fmla="*/ 1390 w 2117"/>
                <a:gd name="T19" fmla="*/ 389 h 2187"/>
                <a:gd name="T20" fmla="*/ 1401 w 2117"/>
                <a:gd name="T21" fmla="*/ 216 h 2187"/>
                <a:gd name="T22" fmla="*/ 1361 w 2117"/>
                <a:gd name="T23" fmla="*/ 102 h 2187"/>
                <a:gd name="T24" fmla="*/ 1281 w 2117"/>
                <a:gd name="T25" fmla="*/ 29 h 2187"/>
                <a:gd name="T26" fmla="*/ 1163 w 2117"/>
                <a:gd name="T27" fmla="*/ 0 h 2187"/>
                <a:gd name="T28" fmla="*/ 1119 w 2117"/>
                <a:gd name="T29" fmla="*/ 20 h 2187"/>
                <a:gd name="T30" fmla="*/ 1092 w 2117"/>
                <a:gd name="T31" fmla="*/ 188 h 2187"/>
                <a:gd name="T32" fmla="*/ 1019 w 2117"/>
                <a:gd name="T33" fmla="*/ 407 h 2187"/>
                <a:gd name="T34" fmla="*/ 792 w 2117"/>
                <a:gd name="T35" fmla="*/ 837 h 2187"/>
                <a:gd name="T36" fmla="*/ 677 w 2117"/>
                <a:gd name="T37" fmla="*/ 963 h 2187"/>
                <a:gd name="T38" fmla="*/ 592 w 2117"/>
                <a:gd name="T39" fmla="*/ 1094 h 2187"/>
                <a:gd name="T40" fmla="*/ 538 w 2117"/>
                <a:gd name="T41" fmla="*/ 1104 h 2187"/>
                <a:gd name="T42" fmla="*/ 459 w 2117"/>
                <a:gd name="T43" fmla="*/ 1087 h 2187"/>
                <a:gd name="T44" fmla="*/ 129 w 2117"/>
                <a:gd name="T45" fmla="*/ 1095 h 2187"/>
                <a:gd name="T46" fmla="*/ 43 w 2117"/>
                <a:gd name="T47" fmla="*/ 1153 h 2187"/>
                <a:gd name="T48" fmla="*/ 1 w 2117"/>
                <a:gd name="T49" fmla="*/ 1251 h 2187"/>
                <a:gd name="T50" fmla="*/ 1 w 2117"/>
                <a:gd name="T51" fmla="*/ 2022 h 2187"/>
                <a:gd name="T52" fmla="*/ 43 w 2117"/>
                <a:gd name="T53" fmla="*/ 2121 h 2187"/>
                <a:gd name="T54" fmla="*/ 130 w 2117"/>
                <a:gd name="T55" fmla="*/ 2179 h 2187"/>
                <a:gd name="T56" fmla="*/ 459 w 2117"/>
                <a:gd name="T57" fmla="*/ 2187 h 2187"/>
                <a:gd name="T58" fmla="*/ 560 w 2117"/>
                <a:gd name="T59" fmla="*/ 2155 h 2187"/>
                <a:gd name="T60" fmla="*/ 602 w 2117"/>
                <a:gd name="T61" fmla="*/ 2048 h 2187"/>
                <a:gd name="T62" fmla="*/ 604 w 2117"/>
                <a:gd name="T63" fmla="*/ 1578 h 2187"/>
                <a:gd name="T64" fmla="*/ 660 w 2117"/>
                <a:gd name="T65" fmla="*/ 1902 h 2187"/>
                <a:gd name="T66" fmla="*/ 755 w 2117"/>
                <a:gd name="T67" fmla="*/ 2070 h 2187"/>
                <a:gd name="T68" fmla="*/ 892 w 2117"/>
                <a:gd name="T69" fmla="*/ 2150 h 2187"/>
                <a:gd name="T70" fmla="*/ 1208 w 2117"/>
                <a:gd name="T71" fmla="*/ 2166 h 2187"/>
                <a:gd name="T72" fmla="*/ 1551 w 2117"/>
                <a:gd name="T73" fmla="*/ 2170 h 2187"/>
                <a:gd name="T74" fmla="*/ 1714 w 2117"/>
                <a:gd name="T75" fmla="*/ 2146 h 2187"/>
                <a:gd name="T76" fmla="*/ 1860 w 2117"/>
                <a:gd name="T77" fmla="*/ 2083 h 2187"/>
                <a:gd name="T78" fmla="*/ 1944 w 2117"/>
                <a:gd name="T79" fmla="*/ 1987 h 2187"/>
                <a:gd name="T80" fmla="*/ 1958 w 2117"/>
                <a:gd name="T81" fmla="*/ 1831 h 2187"/>
                <a:gd name="T82" fmla="*/ 2002 w 2117"/>
                <a:gd name="T83" fmla="*/ 1780 h 2187"/>
                <a:gd name="T84" fmla="*/ 2071 w 2117"/>
                <a:gd name="T85" fmla="*/ 1626 h 2187"/>
                <a:gd name="T86" fmla="*/ 2043 w 2117"/>
                <a:gd name="T87" fmla="*/ 1496 h 2187"/>
                <a:gd name="T88" fmla="*/ 2080 w 2117"/>
                <a:gd name="T89" fmla="*/ 1440 h 2187"/>
                <a:gd name="T90" fmla="*/ 2117 w 2117"/>
                <a:gd name="T91" fmla="*/ 1331 h 2187"/>
                <a:gd name="T92" fmla="*/ 2076 w 2117"/>
                <a:gd name="T93" fmla="*/ 1196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7" h="2187">
                  <a:moveTo>
                    <a:pt x="2042" y="1154"/>
                  </a:moveTo>
                  <a:lnTo>
                    <a:pt x="2045" y="1150"/>
                  </a:lnTo>
                  <a:lnTo>
                    <a:pt x="2066" y="1103"/>
                  </a:lnTo>
                  <a:lnTo>
                    <a:pt x="2077" y="1048"/>
                  </a:lnTo>
                  <a:lnTo>
                    <a:pt x="2075" y="1006"/>
                  </a:lnTo>
                  <a:lnTo>
                    <a:pt x="2063" y="961"/>
                  </a:lnTo>
                  <a:lnTo>
                    <a:pt x="2036" y="917"/>
                  </a:lnTo>
                  <a:lnTo>
                    <a:pt x="2015" y="896"/>
                  </a:lnTo>
                  <a:lnTo>
                    <a:pt x="2000" y="883"/>
                  </a:lnTo>
                  <a:lnTo>
                    <a:pt x="1966" y="862"/>
                  </a:lnTo>
                  <a:lnTo>
                    <a:pt x="1928" y="846"/>
                  </a:lnTo>
                  <a:lnTo>
                    <a:pt x="1884" y="834"/>
                  </a:lnTo>
                  <a:lnTo>
                    <a:pt x="1816" y="823"/>
                  </a:lnTo>
                  <a:lnTo>
                    <a:pt x="1722" y="819"/>
                  </a:lnTo>
                  <a:lnTo>
                    <a:pt x="1586" y="827"/>
                  </a:lnTo>
                  <a:lnTo>
                    <a:pt x="1463" y="846"/>
                  </a:lnTo>
                  <a:lnTo>
                    <a:pt x="1450" y="849"/>
                  </a:lnTo>
                  <a:lnTo>
                    <a:pt x="1450" y="849"/>
                  </a:lnTo>
                  <a:lnTo>
                    <a:pt x="1406" y="857"/>
                  </a:lnTo>
                  <a:lnTo>
                    <a:pt x="1358" y="868"/>
                  </a:lnTo>
                  <a:lnTo>
                    <a:pt x="1354" y="870"/>
                  </a:lnTo>
                  <a:lnTo>
                    <a:pt x="1329" y="871"/>
                  </a:lnTo>
                  <a:lnTo>
                    <a:pt x="1312" y="860"/>
                  </a:lnTo>
                  <a:lnTo>
                    <a:pt x="1298" y="832"/>
                  </a:lnTo>
                  <a:lnTo>
                    <a:pt x="1294" y="780"/>
                  </a:lnTo>
                  <a:lnTo>
                    <a:pt x="1304" y="697"/>
                  </a:lnTo>
                  <a:lnTo>
                    <a:pt x="1333" y="579"/>
                  </a:lnTo>
                  <a:lnTo>
                    <a:pt x="1358" y="501"/>
                  </a:lnTo>
                  <a:lnTo>
                    <a:pt x="1372" y="461"/>
                  </a:lnTo>
                  <a:lnTo>
                    <a:pt x="1390" y="389"/>
                  </a:lnTo>
                  <a:lnTo>
                    <a:pt x="1400" y="323"/>
                  </a:lnTo>
                  <a:lnTo>
                    <a:pt x="1404" y="266"/>
                  </a:lnTo>
                  <a:lnTo>
                    <a:pt x="1401" y="216"/>
                  </a:lnTo>
                  <a:lnTo>
                    <a:pt x="1392" y="172"/>
                  </a:lnTo>
                  <a:lnTo>
                    <a:pt x="1379" y="134"/>
                  </a:lnTo>
                  <a:lnTo>
                    <a:pt x="1361" y="102"/>
                  </a:lnTo>
                  <a:lnTo>
                    <a:pt x="1341" y="75"/>
                  </a:lnTo>
                  <a:lnTo>
                    <a:pt x="1318" y="53"/>
                  </a:lnTo>
                  <a:lnTo>
                    <a:pt x="1281" y="29"/>
                  </a:lnTo>
                  <a:lnTo>
                    <a:pt x="1230" y="9"/>
                  </a:lnTo>
                  <a:lnTo>
                    <a:pt x="1183" y="1"/>
                  </a:lnTo>
                  <a:lnTo>
                    <a:pt x="1163" y="0"/>
                  </a:lnTo>
                  <a:lnTo>
                    <a:pt x="1154" y="1"/>
                  </a:lnTo>
                  <a:lnTo>
                    <a:pt x="1138" y="5"/>
                  </a:lnTo>
                  <a:lnTo>
                    <a:pt x="1119" y="20"/>
                  </a:lnTo>
                  <a:lnTo>
                    <a:pt x="1102" y="50"/>
                  </a:lnTo>
                  <a:lnTo>
                    <a:pt x="1093" y="87"/>
                  </a:lnTo>
                  <a:lnTo>
                    <a:pt x="1092" y="188"/>
                  </a:lnTo>
                  <a:lnTo>
                    <a:pt x="1096" y="215"/>
                  </a:lnTo>
                  <a:lnTo>
                    <a:pt x="1089" y="233"/>
                  </a:lnTo>
                  <a:lnTo>
                    <a:pt x="1019" y="407"/>
                  </a:lnTo>
                  <a:lnTo>
                    <a:pt x="933" y="594"/>
                  </a:lnTo>
                  <a:lnTo>
                    <a:pt x="866" y="720"/>
                  </a:lnTo>
                  <a:lnTo>
                    <a:pt x="792" y="837"/>
                  </a:lnTo>
                  <a:lnTo>
                    <a:pt x="735" y="909"/>
                  </a:lnTo>
                  <a:lnTo>
                    <a:pt x="696" y="948"/>
                  </a:lnTo>
                  <a:lnTo>
                    <a:pt x="677" y="963"/>
                  </a:lnTo>
                  <a:lnTo>
                    <a:pt x="658" y="986"/>
                  </a:lnTo>
                  <a:lnTo>
                    <a:pt x="626" y="1030"/>
                  </a:lnTo>
                  <a:lnTo>
                    <a:pt x="592" y="1094"/>
                  </a:lnTo>
                  <a:lnTo>
                    <a:pt x="578" y="1130"/>
                  </a:lnTo>
                  <a:lnTo>
                    <a:pt x="565" y="1120"/>
                  </a:lnTo>
                  <a:lnTo>
                    <a:pt x="538" y="1104"/>
                  </a:lnTo>
                  <a:lnTo>
                    <a:pt x="508" y="1093"/>
                  </a:lnTo>
                  <a:lnTo>
                    <a:pt x="475" y="1087"/>
                  </a:lnTo>
                  <a:lnTo>
                    <a:pt x="459" y="1087"/>
                  </a:lnTo>
                  <a:lnTo>
                    <a:pt x="184" y="1087"/>
                  </a:lnTo>
                  <a:lnTo>
                    <a:pt x="165" y="1087"/>
                  </a:lnTo>
                  <a:lnTo>
                    <a:pt x="129" y="1095"/>
                  </a:lnTo>
                  <a:lnTo>
                    <a:pt x="97" y="1109"/>
                  </a:lnTo>
                  <a:lnTo>
                    <a:pt x="68" y="1128"/>
                  </a:lnTo>
                  <a:lnTo>
                    <a:pt x="43" y="1153"/>
                  </a:lnTo>
                  <a:lnTo>
                    <a:pt x="22" y="1183"/>
                  </a:lnTo>
                  <a:lnTo>
                    <a:pt x="8" y="1216"/>
                  </a:lnTo>
                  <a:lnTo>
                    <a:pt x="1" y="1251"/>
                  </a:lnTo>
                  <a:lnTo>
                    <a:pt x="0" y="1270"/>
                  </a:lnTo>
                  <a:lnTo>
                    <a:pt x="0" y="2003"/>
                  </a:lnTo>
                  <a:lnTo>
                    <a:pt x="1" y="2022"/>
                  </a:lnTo>
                  <a:lnTo>
                    <a:pt x="8" y="2059"/>
                  </a:lnTo>
                  <a:lnTo>
                    <a:pt x="22" y="2091"/>
                  </a:lnTo>
                  <a:lnTo>
                    <a:pt x="43" y="2121"/>
                  </a:lnTo>
                  <a:lnTo>
                    <a:pt x="68" y="2145"/>
                  </a:lnTo>
                  <a:lnTo>
                    <a:pt x="97" y="2165"/>
                  </a:lnTo>
                  <a:lnTo>
                    <a:pt x="130" y="2179"/>
                  </a:lnTo>
                  <a:lnTo>
                    <a:pt x="165" y="2186"/>
                  </a:lnTo>
                  <a:lnTo>
                    <a:pt x="184" y="2187"/>
                  </a:lnTo>
                  <a:lnTo>
                    <a:pt x="459" y="2187"/>
                  </a:lnTo>
                  <a:lnTo>
                    <a:pt x="487" y="2185"/>
                  </a:lnTo>
                  <a:lnTo>
                    <a:pt x="538" y="2169"/>
                  </a:lnTo>
                  <a:lnTo>
                    <a:pt x="560" y="2155"/>
                  </a:lnTo>
                  <a:lnTo>
                    <a:pt x="568" y="2147"/>
                  </a:lnTo>
                  <a:lnTo>
                    <a:pt x="592" y="2101"/>
                  </a:lnTo>
                  <a:lnTo>
                    <a:pt x="602" y="2048"/>
                  </a:lnTo>
                  <a:lnTo>
                    <a:pt x="603" y="2011"/>
                  </a:lnTo>
                  <a:lnTo>
                    <a:pt x="603" y="1555"/>
                  </a:lnTo>
                  <a:lnTo>
                    <a:pt x="604" y="1578"/>
                  </a:lnTo>
                  <a:lnTo>
                    <a:pt x="613" y="1694"/>
                  </a:lnTo>
                  <a:lnTo>
                    <a:pt x="630" y="1794"/>
                  </a:lnTo>
                  <a:lnTo>
                    <a:pt x="660" y="1902"/>
                  </a:lnTo>
                  <a:lnTo>
                    <a:pt x="694" y="1979"/>
                  </a:lnTo>
                  <a:lnTo>
                    <a:pt x="722" y="2028"/>
                  </a:lnTo>
                  <a:lnTo>
                    <a:pt x="755" y="2070"/>
                  </a:lnTo>
                  <a:lnTo>
                    <a:pt x="794" y="2105"/>
                  </a:lnTo>
                  <a:lnTo>
                    <a:pt x="840" y="2132"/>
                  </a:lnTo>
                  <a:lnTo>
                    <a:pt x="892" y="2150"/>
                  </a:lnTo>
                  <a:lnTo>
                    <a:pt x="921" y="2154"/>
                  </a:lnTo>
                  <a:lnTo>
                    <a:pt x="1008" y="2160"/>
                  </a:lnTo>
                  <a:lnTo>
                    <a:pt x="1208" y="2166"/>
                  </a:lnTo>
                  <a:lnTo>
                    <a:pt x="1312" y="2165"/>
                  </a:lnTo>
                  <a:lnTo>
                    <a:pt x="1409" y="2172"/>
                  </a:lnTo>
                  <a:lnTo>
                    <a:pt x="1551" y="2170"/>
                  </a:lnTo>
                  <a:lnTo>
                    <a:pt x="1640" y="2162"/>
                  </a:lnTo>
                  <a:lnTo>
                    <a:pt x="1681" y="2154"/>
                  </a:lnTo>
                  <a:lnTo>
                    <a:pt x="1714" y="2146"/>
                  </a:lnTo>
                  <a:lnTo>
                    <a:pt x="1772" y="2128"/>
                  </a:lnTo>
                  <a:lnTo>
                    <a:pt x="1820" y="2107"/>
                  </a:lnTo>
                  <a:lnTo>
                    <a:pt x="1860" y="2083"/>
                  </a:lnTo>
                  <a:lnTo>
                    <a:pt x="1892" y="2057"/>
                  </a:lnTo>
                  <a:lnTo>
                    <a:pt x="1918" y="2030"/>
                  </a:lnTo>
                  <a:lnTo>
                    <a:pt x="1944" y="1987"/>
                  </a:lnTo>
                  <a:lnTo>
                    <a:pt x="1962" y="1932"/>
                  </a:lnTo>
                  <a:lnTo>
                    <a:pt x="1965" y="1884"/>
                  </a:lnTo>
                  <a:lnTo>
                    <a:pt x="1958" y="1831"/>
                  </a:lnTo>
                  <a:lnTo>
                    <a:pt x="1955" y="1823"/>
                  </a:lnTo>
                  <a:lnTo>
                    <a:pt x="1973" y="1808"/>
                  </a:lnTo>
                  <a:lnTo>
                    <a:pt x="2002" y="1780"/>
                  </a:lnTo>
                  <a:lnTo>
                    <a:pt x="2036" y="1737"/>
                  </a:lnTo>
                  <a:lnTo>
                    <a:pt x="2062" y="1680"/>
                  </a:lnTo>
                  <a:lnTo>
                    <a:pt x="2071" y="1626"/>
                  </a:lnTo>
                  <a:lnTo>
                    <a:pt x="2069" y="1577"/>
                  </a:lnTo>
                  <a:lnTo>
                    <a:pt x="2060" y="1536"/>
                  </a:lnTo>
                  <a:lnTo>
                    <a:pt x="2043" y="1496"/>
                  </a:lnTo>
                  <a:lnTo>
                    <a:pt x="2040" y="1490"/>
                  </a:lnTo>
                  <a:lnTo>
                    <a:pt x="2055" y="1473"/>
                  </a:lnTo>
                  <a:lnTo>
                    <a:pt x="2080" y="1440"/>
                  </a:lnTo>
                  <a:lnTo>
                    <a:pt x="2098" y="1407"/>
                  </a:lnTo>
                  <a:lnTo>
                    <a:pt x="2109" y="1375"/>
                  </a:lnTo>
                  <a:lnTo>
                    <a:pt x="2117" y="1331"/>
                  </a:lnTo>
                  <a:lnTo>
                    <a:pt x="2113" y="1277"/>
                  </a:lnTo>
                  <a:lnTo>
                    <a:pt x="2097" y="1232"/>
                  </a:lnTo>
                  <a:lnTo>
                    <a:pt x="2076" y="1196"/>
                  </a:lnTo>
                  <a:lnTo>
                    <a:pt x="2048" y="1159"/>
                  </a:lnTo>
                  <a:lnTo>
                    <a:pt x="2042" y="1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909668" y="2434744"/>
            <a:ext cx="1288217" cy="982280"/>
            <a:chOff x="10387013" y="-1444625"/>
            <a:chExt cx="1617662" cy="1233488"/>
          </a:xfrm>
          <a:solidFill>
            <a:srgbClr val="FF0066"/>
          </a:solidFill>
        </p:grpSpPr>
        <p:sp>
          <p:nvSpPr>
            <p:cNvPr id="51" name="Freeform 25"/>
            <p:cNvSpPr>
              <a:spLocks noEditPoints="1"/>
            </p:cNvSpPr>
            <p:nvPr/>
          </p:nvSpPr>
          <p:spPr bwMode="auto">
            <a:xfrm>
              <a:off x="10939463" y="-1444625"/>
              <a:ext cx="1065212" cy="1233488"/>
            </a:xfrm>
            <a:custGeom>
              <a:avLst/>
              <a:gdLst>
                <a:gd name="T0" fmla="*/ 3783 w 4028"/>
                <a:gd name="T1" fmla="*/ 1419 h 4660"/>
                <a:gd name="T2" fmla="*/ 4011 w 4028"/>
                <a:gd name="T3" fmla="*/ 1214 h 4660"/>
                <a:gd name="T4" fmla="*/ 3996 w 4028"/>
                <a:gd name="T5" fmla="*/ 1075 h 4660"/>
                <a:gd name="T6" fmla="*/ 3541 w 4028"/>
                <a:gd name="T7" fmla="*/ 687 h 4660"/>
                <a:gd name="T8" fmla="*/ 3312 w 4028"/>
                <a:gd name="T9" fmla="*/ 893 h 4660"/>
                <a:gd name="T10" fmla="*/ 3327 w 4028"/>
                <a:gd name="T11" fmla="*/ 1032 h 4660"/>
                <a:gd name="T12" fmla="*/ 3069 w 4028"/>
                <a:gd name="T13" fmla="*/ 1042 h 4660"/>
                <a:gd name="T14" fmla="*/ 2582 w 4028"/>
                <a:gd name="T15" fmla="*/ 817 h 4660"/>
                <a:gd name="T16" fmla="*/ 2245 w 4028"/>
                <a:gd name="T17" fmla="*/ 547 h 4660"/>
                <a:gd name="T18" fmla="*/ 2459 w 4028"/>
                <a:gd name="T19" fmla="*/ 498 h 4660"/>
                <a:gd name="T20" fmla="*/ 2475 w 4028"/>
                <a:gd name="T21" fmla="*/ 87 h 4660"/>
                <a:gd name="T22" fmla="*/ 2367 w 4028"/>
                <a:gd name="T23" fmla="*/ 0 h 4660"/>
                <a:gd name="T24" fmla="*/ 1569 w 4028"/>
                <a:gd name="T25" fmla="*/ 48 h 4660"/>
                <a:gd name="T26" fmla="*/ 1552 w 4028"/>
                <a:gd name="T27" fmla="*/ 459 h 4660"/>
                <a:gd name="T28" fmla="*/ 1661 w 4028"/>
                <a:gd name="T29" fmla="*/ 547 h 4660"/>
                <a:gd name="T30" fmla="*/ 1578 w 4028"/>
                <a:gd name="T31" fmla="*/ 782 h 4660"/>
                <a:gd name="T32" fmla="*/ 1073 w 4028"/>
                <a:gd name="T33" fmla="*/ 974 h 4660"/>
                <a:gd name="T34" fmla="*/ 686 w 4028"/>
                <a:gd name="T35" fmla="*/ 1048 h 4660"/>
                <a:gd name="T36" fmla="*/ 732 w 4028"/>
                <a:gd name="T37" fmla="*/ 932 h 4660"/>
                <a:gd name="T38" fmla="*/ 527 w 4028"/>
                <a:gd name="T39" fmla="*/ 704 h 4660"/>
                <a:gd name="T40" fmla="*/ 387 w 4028"/>
                <a:gd name="T41" fmla="*/ 719 h 4660"/>
                <a:gd name="T42" fmla="*/ 0 w 4028"/>
                <a:gd name="T43" fmla="*/ 1174 h 4660"/>
                <a:gd name="T44" fmla="*/ 206 w 4028"/>
                <a:gd name="T45" fmla="*/ 1403 h 4660"/>
                <a:gd name="T46" fmla="*/ 345 w 4028"/>
                <a:gd name="T47" fmla="*/ 1388 h 4660"/>
                <a:gd name="T48" fmla="*/ 334 w 4028"/>
                <a:gd name="T49" fmla="*/ 1680 h 4660"/>
                <a:gd name="T50" fmla="*/ 94 w 4028"/>
                <a:gd name="T51" fmla="*/ 2280 h 4660"/>
                <a:gd name="T52" fmla="*/ 51 w 4028"/>
                <a:gd name="T53" fmla="*/ 2747 h 4660"/>
                <a:gd name="T54" fmla="*/ 100 w 4028"/>
                <a:gd name="T55" fmla="*/ 3138 h 4660"/>
                <a:gd name="T56" fmla="*/ 244 w 4028"/>
                <a:gd name="T57" fmla="*/ 3547 h 4660"/>
                <a:gd name="T58" fmla="*/ 694 w 4028"/>
                <a:gd name="T59" fmla="*/ 4149 h 4660"/>
                <a:gd name="T60" fmla="*/ 1294 w 4028"/>
                <a:gd name="T61" fmla="*/ 4523 h 4660"/>
                <a:gd name="T62" fmla="*/ 1667 w 4028"/>
                <a:gd name="T63" fmla="*/ 4629 h 4660"/>
                <a:gd name="T64" fmla="*/ 2013 w 4028"/>
                <a:gd name="T65" fmla="*/ 4660 h 4660"/>
                <a:gd name="T66" fmla="*/ 2361 w 4028"/>
                <a:gd name="T67" fmla="*/ 4629 h 4660"/>
                <a:gd name="T68" fmla="*/ 2733 w 4028"/>
                <a:gd name="T69" fmla="*/ 4523 h 4660"/>
                <a:gd name="T70" fmla="*/ 3334 w 4028"/>
                <a:gd name="T71" fmla="*/ 4149 h 4660"/>
                <a:gd name="T72" fmla="*/ 3784 w 4028"/>
                <a:gd name="T73" fmla="*/ 3547 h 4660"/>
                <a:gd name="T74" fmla="*/ 3928 w 4028"/>
                <a:gd name="T75" fmla="*/ 3138 h 4660"/>
                <a:gd name="T76" fmla="*/ 3977 w 4028"/>
                <a:gd name="T77" fmla="*/ 2747 h 4660"/>
                <a:gd name="T78" fmla="*/ 3934 w 4028"/>
                <a:gd name="T79" fmla="*/ 2280 h 4660"/>
                <a:gd name="T80" fmla="*/ 3694 w 4028"/>
                <a:gd name="T81" fmla="*/ 1680 h 4660"/>
                <a:gd name="T82" fmla="*/ 3683 w 4028"/>
                <a:gd name="T83" fmla="*/ 1388 h 4660"/>
                <a:gd name="T84" fmla="*/ 1638 w 4028"/>
                <a:gd name="T85" fmla="*/ 4158 h 4660"/>
                <a:gd name="T86" fmla="*/ 1113 w 4028"/>
                <a:gd name="T87" fmla="*/ 3906 h 4660"/>
                <a:gd name="T88" fmla="*/ 724 w 4028"/>
                <a:gd name="T89" fmla="*/ 3479 h 4660"/>
                <a:gd name="T90" fmla="*/ 523 w 4028"/>
                <a:gd name="T91" fmla="*/ 2927 h 4660"/>
                <a:gd name="T92" fmla="*/ 523 w 4028"/>
                <a:gd name="T93" fmla="*/ 2468 h 4660"/>
                <a:gd name="T94" fmla="*/ 724 w 4028"/>
                <a:gd name="T95" fmla="*/ 1916 h 4660"/>
                <a:gd name="T96" fmla="*/ 1113 w 4028"/>
                <a:gd name="T97" fmla="*/ 1489 h 4660"/>
                <a:gd name="T98" fmla="*/ 1638 w 4028"/>
                <a:gd name="T99" fmla="*/ 1236 h 4660"/>
                <a:gd name="T100" fmla="*/ 2092 w 4028"/>
                <a:gd name="T101" fmla="*/ 1191 h 4660"/>
                <a:gd name="T102" fmla="*/ 2667 w 4028"/>
                <a:gd name="T103" fmla="*/ 1338 h 4660"/>
                <a:gd name="T104" fmla="*/ 3130 w 4028"/>
                <a:gd name="T105" fmla="*/ 1684 h 4660"/>
                <a:gd name="T106" fmla="*/ 3430 w 4028"/>
                <a:gd name="T107" fmla="*/ 2179 h 4660"/>
                <a:gd name="T108" fmla="*/ 3522 w 4028"/>
                <a:gd name="T109" fmla="*/ 2698 h 4660"/>
                <a:gd name="T110" fmla="*/ 3430 w 4028"/>
                <a:gd name="T111" fmla="*/ 3216 h 4660"/>
                <a:gd name="T112" fmla="*/ 3130 w 4028"/>
                <a:gd name="T113" fmla="*/ 3711 h 4660"/>
                <a:gd name="T114" fmla="*/ 2667 w 4028"/>
                <a:gd name="T115" fmla="*/ 4056 h 4660"/>
                <a:gd name="T116" fmla="*/ 2092 w 4028"/>
                <a:gd name="T117" fmla="*/ 4204 h 4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8" h="4660">
                  <a:moveTo>
                    <a:pt x="3683" y="1388"/>
                  </a:moveTo>
                  <a:lnTo>
                    <a:pt x="3700" y="1403"/>
                  </a:lnTo>
                  <a:lnTo>
                    <a:pt x="3740" y="1419"/>
                  </a:lnTo>
                  <a:lnTo>
                    <a:pt x="3783" y="1419"/>
                  </a:lnTo>
                  <a:lnTo>
                    <a:pt x="3822" y="1403"/>
                  </a:lnTo>
                  <a:lnTo>
                    <a:pt x="3839" y="1388"/>
                  </a:lnTo>
                  <a:lnTo>
                    <a:pt x="3996" y="1231"/>
                  </a:lnTo>
                  <a:lnTo>
                    <a:pt x="4011" y="1214"/>
                  </a:lnTo>
                  <a:lnTo>
                    <a:pt x="4028" y="1173"/>
                  </a:lnTo>
                  <a:lnTo>
                    <a:pt x="4028" y="1131"/>
                  </a:lnTo>
                  <a:lnTo>
                    <a:pt x="4011" y="1091"/>
                  </a:lnTo>
                  <a:lnTo>
                    <a:pt x="3996" y="1075"/>
                  </a:lnTo>
                  <a:lnTo>
                    <a:pt x="3641" y="719"/>
                  </a:lnTo>
                  <a:lnTo>
                    <a:pt x="3623" y="704"/>
                  </a:lnTo>
                  <a:lnTo>
                    <a:pt x="3583" y="687"/>
                  </a:lnTo>
                  <a:lnTo>
                    <a:pt x="3541" y="687"/>
                  </a:lnTo>
                  <a:lnTo>
                    <a:pt x="3501" y="704"/>
                  </a:lnTo>
                  <a:lnTo>
                    <a:pt x="3484" y="719"/>
                  </a:lnTo>
                  <a:lnTo>
                    <a:pt x="3327" y="876"/>
                  </a:lnTo>
                  <a:lnTo>
                    <a:pt x="3312" y="893"/>
                  </a:lnTo>
                  <a:lnTo>
                    <a:pt x="3296" y="933"/>
                  </a:lnTo>
                  <a:lnTo>
                    <a:pt x="3296" y="976"/>
                  </a:lnTo>
                  <a:lnTo>
                    <a:pt x="3312" y="1015"/>
                  </a:lnTo>
                  <a:lnTo>
                    <a:pt x="3327" y="1032"/>
                  </a:lnTo>
                  <a:lnTo>
                    <a:pt x="3342" y="1048"/>
                  </a:lnTo>
                  <a:lnTo>
                    <a:pt x="3232" y="1158"/>
                  </a:lnTo>
                  <a:lnTo>
                    <a:pt x="3179" y="1118"/>
                  </a:lnTo>
                  <a:lnTo>
                    <a:pt x="3069" y="1042"/>
                  </a:lnTo>
                  <a:lnTo>
                    <a:pt x="2954" y="973"/>
                  </a:lnTo>
                  <a:lnTo>
                    <a:pt x="2834" y="913"/>
                  </a:lnTo>
                  <a:lnTo>
                    <a:pt x="2710" y="861"/>
                  </a:lnTo>
                  <a:lnTo>
                    <a:pt x="2582" y="817"/>
                  </a:lnTo>
                  <a:lnTo>
                    <a:pt x="2449" y="782"/>
                  </a:lnTo>
                  <a:lnTo>
                    <a:pt x="2314" y="756"/>
                  </a:lnTo>
                  <a:lnTo>
                    <a:pt x="2245" y="748"/>
                  </a:lnTo>
                  <a:lnTo>
                    <a:pt x="2245" y="547"/>
                  </a:lnTo>
                  <a:lnTo>
                    <a:pt x="2367" y="547"/>
                  </a:lnTo>
                  <a:lnTo>
                    <a:pt x="2389" y="545"/>
                  </a:lnTo>
                  <a:lnTo>
                    <a:pt x="2429" y="528"/>
                  </a:lnTo>
                  <a:lnTo>
                    <a:pt x="2459" y="498"/>
                  </a:lnTo>
                  <a:lnTo>
                    <a:pt x="2475" y="459"/>
                  </a:lnTo>
                  <a:lnTo>
                    <a:pt x="2477" y="437"/>
                  </a:lnTo>
                  <a:lnTo>
                    <a:pt x="2477" y="111"/>
                  </a:lnTo>
                  <a:lnTo>
                    <a:pt x="2475" y="87"/>
                  </a:lnTo>
                  <a:lnTo>
                    <a:pt x="2458" y="47"/>
                  </a:lnTo>
                  <a:lnTo>
                    <a:pt x="2428" y="18"/>
                  </a:lnTo>
                  <a:lnTo>
                    <a:pt x="2389" y="1"/>
                  </a:lnTo>
                  <a:lnTo>
                    <a:pt x="2367" y="0"/>
                  </a:lnTo>
                  <a:lnTo>
                    <a:pt x="1661" y="0"/>
                  </a:lnTo>
                  <a:lnTo>
                    <a:pt x="1639" y="1"/>
                  </a:lnTo>
                  <a:lnTo>
                    <a:pt x="1599" y="18"/>
                  </a:lnTo>
                  <a:lnTo>
                    <a:pt x="1569" y="48"/>
                  </a:lnTo>
                  <a:lnTo>
                    <a:pt x="1552" y="87"/>
                  </a:lnTo>
                  <a:lnTo>
                    <a:pt x="1550" y="111"/>
                  </a:lnTo>
                  <a:lnTo>
                    <a:pt x="1550" y="437"/>
                  </a:lnTo>
                  <a:lnTo>
                    <a:pt x="1552" y="459"/>
                  </a:lnTo>
                  <a:lnTo>
                    <a:pt x="1570" y="499"/>
                  </a:lnTo>
                  <a:lnTo>
                    <a:pt x="1600" y="528"/>
                  </a:lnTo>
                  <a:lnTo>
                    <a:pt x="1639" y="545"/>
                  </a:lnTo>
                  <a:lnTo>
                    <a:pt x="1661" y="547"/>
                  </a:lnTo>
                  <a:lnTo>
                    <a:pt x="1783" y="547"/>
                  </a:lnTo>
                  <a:lnTo>
                    <a:pt x="1783" y="748"/>
                  </a:lnTo>
                  <a:lnTo>
                    <a:pt x="1714" y="757"/>
                  </a:lnTo>
                  <a:lnTo>
                    <a:pt x="1578" y="782"/>
                  </a:lnTo>
                  <a:lnTo>
                    <a:pt x="1446" y="818"/>
                  </a:lnTo>
                  <a:lnTo>
                    <a:pt x="1317" y="862"/>
                  </a:lnTo>
                  <a:lnTo>
                    <a:pt x="1193" y="914"/>
                  </a:lnTo>
                  <a:lnTo>
                    <a:pt x="1073" y="974"/>
                  </a:lnTo>
                  <a:lnTo>
                    <a:pt x="958" y="1043"/>
                  </a:lnTo>
                  <a:lnTo>
                    <a:pt x="848" y="1118"/>
                  </a:lnTo>
                  <a:lnTo>
                    <a:pt x="796" y="1158"/>
                  </a:lnTo>
                  <a:lnTo>
                    <a:pt x="686" y="1048"/>
                  </a:lnTo>
                  <a:lnTo>
                    <a:pt x="701" y="1032"/>
                  </a:lnTo>
                  <a:lnTo>
                    <a:pt x="716" y="1015"/>
                  </a:lnTo>
                  <a:lnTo>
                    <a:pt x="732" y="975"/>
                  </a:lnTo>
                  <a:lnTo>
                    <a:pt x="732" y="932"/>
                  </a:lnTo>
                  <a:lnTo>
                    <a:pt x="716" y="893"/>
                  </a:lnTo>
                  <a:lnTo>
                    <a:pt x="701" y="876"/>
                  </a:lnTo>
                  <a:lnTo>
                    <a:pt x="544" y="719"/>
                  </a:lnTo>
                  <a:lnTo>
                    <a:pt x="527" y="704"/>
                  </a:lnTo>
                  <a:lnTo>
                    <a:pt x="486" y="687"/>
                  </a:lnTo>
                  <a:lnTo>
                    <a:pt x="444" y="687"/>
                  </a:lnTo>
                  <a:lnTo>
                    <a:pt x="404" y="704"/>
                  </a:lnTo>
                  <a:lnTo>
                    <a:pt x="387" y="719"/>
                  </a:lnTo>
                  <a:lnTo>
                    <a:pt x="32" y="1075"/>
                  </a:lnTo>
                  <a:lnTo>
                    <a:pt x="17" y="1092"/>
                  </a:lnTo>
                  <a:lnTo>
                    <a:pt x="0" y="1132"/>
                  </a:lnTo>
                  <a:lnTo>
                    <a:pt x="0" y="1174"/>
                  </a:lnTo>
                  <a:lnTo>
                    <a:pt x="17" y="1214"/>
                  </a:lnTo>
                  <a:lnTo>
                    <a:pt x="32" y="1231"/>
                  </a:lnTo>
                  <a:lnTo>
                    <a:pt x="189" y="1388"/>
                  </a:lnTo>
                  <a:lnTo>
                    <a:pt x="206" y="1403"/>
                  </a:lnTo>
                  <a:lnTo>
                    <a:pt x="246" y="1419"/>
                  </a:lnTo>
                  <a:lnTo>
                    <a:pt x="289" y="1419"/>
                  </a:lnTo>
                  <a:lnTo>
                    <a:pt x="328" y="1403"/>
                  </a:lnTo>
                  <a:lnTo>
                    <a:pt x="345" y="1388"/>
                  </a:lnTo>
                  <a:lnTo>
                    <a:pt x="360" y="1373"/>
                  </a:lnTo>
                  <a:lnTo>
                    <a:pt x="471" y="1483"/>
                  </a:lnTo>
                  <a:lnTo>
                    <a:pt x="423" y="1547"/>
                  </a:lnTo>
                  <a:lnTo>
                    <a:pt x="334" y="1680"/>
                  </a:lnTo>
                  <a:lnTo>
                    <a:pt x="256" y="1820"/>
                  </a:lnTo>
                  <a:lnTo>
                    <a:pt x="190" y="1967"/>
                  </a:lnTo>
                  <a:lnTo>
                    <a:pt x="136" y="2121"/>
                  </a:lnTo>
                  <a:lnTo>
                    <a:pt x="94" y="2280"/>
                  </a:lnTo>
                  <a:lnTo>
                    <a:pt x="66" y="2442"/>
                  </a:lnTo>
                  <a:lnTo>
                    <a:pt x="52" y="2610"/>
                  </a:lnTo>
                  <a:lnTo>
                    <a:pt x="50" y="2697"/>
                  </a:lnTo>
                  <a:lnTo>
                    <a:pt x="51" y="2747"/>
                  </a:lnTo>
                  <a:lnTo>
                    <a:pt x="56" y="2847"/>
                  </a:lnTo>
                  <a:lnTo>
                    <a:pt x="66" y="2946"/>
                  </a:lnTo>
                  <a:lnTo>
                    <a:pt x="81" y="3043"/>
                  </a:lnTo>
                  <a:lnTo>
                    <a:pt x="100" y="3138"/>
                  </a:lnTo>
                  <a:lnTo>
                    <a:pt x="125" y="3233"/>
                  </a:lnTo>
                  <a:lnTo>
                    <a:pt x="154" y="3325"/>
                  </a:lnTo>
                  <a:lnTo>
                    <a:pt x="187" y="3416"/>
                  </a:lnTo>
                  <a:lnTo>
                    <a:pt x="244" y="3547"/>
                  </a:lnTo>
                  <a:lnTo>
                    <a:pt x="334" y="3714"/>
                  </a:lnTo>
                  <a:lnTo>
                    <a:pt x="441" y="3871"/>
                  </a:lnTo>
                  <a:lnTo>
                    <a:pt x="561" y="4016"/>
                  </a:lnTo>
                  <a:lnTo>
                    <a:pt x="694" y="4149"/>
                  </a:lnTo>
                  <a:lnTo>
                    <a:pt x="839" y="4269"/>
                  </a:lnTo>
                  <a:lnTo>
                    <a:pt x="996" y="4376"/>
                  </a:lnTo>
                  <a:lnTo>
                    <a:pt x="1164" y="4466"/>
                  </a:lnTo>
                  <a:lnTo>
                    <a:pt x="1294" y="4523"/>
                  </a:lnTo>
                  <a:lnTo>
                    <a:pt x="1385" y="4556"/>
                  </a:lnTo>
                  <a:lnTo>
                    <a:pt x="1477" y="4585"/>
                  </a:lnTo>
                  <a:lnTo>
                    <a:pt x="1572" y="4610"/>
                  </a:lnTo>
                  <a:lnTo>
                    <a:pt x="1667" y="4629"/>
                  </a:lnTo>
                  <a:lnTo>
                    <a:pt x="1764" y="4644"/>
                  </a:lnTo>
                  <a:lnTo>
                    <a:pt x="1863" y="4654"/>
                  </a:lnTo>
                  <a:lnTo>
                    <a:pt x="1963" y="4659"/>
                  </a:lnTo>
                  <a:lnTo>
                    <a:pt x="2013" y="4660"/>
                  </a:lnTo>
                  <a:lnTo>
                    <a:pt x="2065" y="4659"/>
                  </a:lnTo>
                  <a:lnTo>
                    <a:pt x="2165" y="4654"/>
                  </a:lnTo>
                  <a:lnTo>
                    <a:pt x="2263" y="4644"/>
                  </a:lnTo>
                  <a:lnTo>
                    <a:pt x="2361" y="4629"/>
                  </a:lnTo>
                  <a:lnTo>
                    <a:pt x="2456" y="4610"/>
                  </a:lnTo>
                  <a:lnTo>
                    <a:pt x="2551" y="4585"/>
                  </a:lnTo>
                  <a:lnTo>
                    <a:pt x="2643" y="4556"/>
                  </a:lnTo>
                  <a:lnTo>
                    <a:pt x="2733" y="4523"/>
                  </a:lnTo>
                  <a:lnTo>
                    <a:pt x="2864" y="4466"/>
                  </a:lnTo>
                  <a:lnTo>
                    <a:pt x="3032" y="4376"/>
                  </a:lnTo>
                  <a:lnTo>
                    <a:pt x="3188" y="4269"/>
                  </a:lnTo>
                  <a:lnTo>
                    <a:pt x="3334" y="4149"/>
                  </a:lnTo>
                  <a:lnTo>
                    <a:pt x="3467" y="4016"/>
                  </a:lnTo>
                  <a:lnTo>
                    <a:pt x="3587" y="3871"/>
                  </a:lnTo>
                  <a:lnTo>
                    <a:pt x="3694" y="3714"/>
                  </a:lnTo>
                  <a:lnTo>
                    <a:pt x="3784" y="3547"/>
                  </a:lnTo>
                  <a:lnTo>
                    <a:pt x="3841" y="3416"/>
                  </a:lnTo>
                  <a:lnTo>
                    <a:pt x="3874" y="3325"/>
                  </a:lnTo>
                  <a:lnTo>
                    <a:pt x="3902" y="3233"/>
                  </a:lnTo>
                  <a:lnTo>
                    <a:pt x="3928" y="3138"/>
                  </a:lnTo>
                  <a:lnTo>
                    <a:pt x="3947" y="3043"/>
                  </a:lnTo>
                  <a:lnTo>
                    <a:pt x="3962" y="2946"/>
                  </a:lnTo>
                  <a:lnTo>
                    <a:pt x="3972" y="2847"/>
                  </a:lnTo>
                  <a:lnTo>
                    <a:pt x="3977" y="2747"/>
                  </a:lnTo>
                  <a:lnTo>
                    <a:pt x="3978" y="2697"/>
                  </a:lnTo>
                  <a:lnTo>
                    <a:pt x="3976" y="2610"/>
                  </a:lnTo>
                  <a:lnTo>
                    <a:pt x="3962" y="2442"/>
                  </a:lnTo>
                  <a:lnTo>
                    <a:pt x="3934" y="2280"/>
                  </a:lnTo>
                  <a:lnTo>
                    <a:pt x="3891" y="2121"/>
                  </a:lnTo>
                  <a:lnTo>
                    <a:pt x="3837" y="1967"/>
                  </a:lnTo>
                  <a:lnTo>
                    <a:pt x="3771" y="1820"/>
                  </a:lnTo>
                  <a:lnTo>
                    <a:pt x="3694" y="1680"/>
                  </a:lnTo>
                  <a:lnTo>
                    <a:pt x="3605" y="1547"/>
                  </a:lnTo>
                  <a:lnTo>
                    <a:pt x="3557" y="1483"/>
                  </a:lnTo>
                  <a:lnTo>
                    <a:pt x="3667" y="1373"/>
                  </a:lnTo>
                  <a:lnTo>
                    <a:pt x="3683" y="1388"/>
                  </a:lnTo>
                  <a:close/>
                  <a:moveTo>
                    <a:pt x="2014" y="4205"/>
                  </a:moveTo>
                  <a:lnTo>
                    <a:pt x="1936" y="4204"/>
                  </a:lnTo>
                  <a:lnTo>
                    <a:pt x="1784" y="4188"/>
                  </a:lnTo>
                  <a:lnTo>
                    <a:pt x="1638" y="4158"/>
                  </a:lnTo>
                  <a:lnTo>
                    <a:pt x="1496" y="4114"/>
                  </a:lnTo>
                  <a:lnTo>
                    <a:pt x="1361" y="4056"/>
                  </a:lnTo>
                  <a:lnTo>
                    <a:pt x="1232" y="3987"/>
                  </a:lnTo>
                  <a:lnTo>
                    <a:pt x="1113" y="3906"/>
                  </a:lnTo>
                  <a:lnTo>
                    <a:pt x="1000" y="3813"/>
                  </a:lnTo>
                  <a:lnTo>
                    <a:pt x="898" y="3711"/>
                  </a:lnTo>
                  <a:lnTo>
                    <a:pt x="806" y="3599"/>
                  </a:lnTo>
                  <a:lnTo>
                    <a:pt x="724" y="3479"/>
                  </a:lnTo>
                  <a:lnTo>
                    <a:pt x="655" y="3350"/>
                  </a:lnTo>
                  <a:lnTo>
                    <a:pt x="597" y="3216"/>
                  </a:lnTo>
                  <a:lnTo>
                    <a:pt x="553" y="3074"/>
                  </a:lnTo>
                  <a:lnTo>
                    <a:pt x="523" y="2927"/>
                  </a:lnTo>
                  <a:lnTo>
                    <a:pt x="508" y="2775"/>
                  </a:lnTo>
                  <a:lnTo>
                    <a:pt x="506" y="2698"/>
                  </a:lnTo>
                  <a:lnTo>
                    <a:pt x="508" y="2619"/>
                  </a:lnTo>
                  <a:lnTo>
                    <a:pt x="523" y="2468"/>
                  </a:lnTo>
                  <a:lnTo>
                    <a:pt x="553" y="2321"/>
                  </a:lnTo>
                  <a:lnTo>
                    <a:pt x="597" y="2179"/>
                  </a:lnTo>
                  <a:lnTo>
                    <a:pt x="655" y="2044"/>
                  </a:lnTo>
                  <a:lnTo>
                    <a:pt x="724" y="1916"/>
                  </a:lnTo>
                  <a:lnTo>
                    <a:pt x="806" y="1796"/>
                  </a:lnTo>
                  <a:lnTo>
                    <a:pt x="898" y="1684"/>
                  </a:lnTo>
                  <a:lnTo>
                    <a:pt x="1000" y="1582"/>
                  </a:lnTo>
                  <a:lnTo>
                    <a:pt x="1113" y="1489"/>
                  </a:lnTo>
                  <a:lnTo>
                    <a:pt x="1232" y="1408"/>
                  </a:lnTo>
                  <a:lnTo>
                    <a:pt x="1361" y="1338"/>
                  </a:lnTo>
                  <a:lnTo>
                    <a:pt x="1496" y="1281"/>
                  </a:lnTo>
                  <a:lnTo>
                    <a:pt x="1638" y="1236"/>
                  </a:lnTo>
                  <a:lnTo>
                    <a:pt x="1784" y="1206"/>
                  </a:lnTo>
                  <a:lnTo>
                    <a:pt x="1936" y="1191"/>
                  </a:lnTo>
                  <a:lnTo>
                    <a:pt x="2014" y="1190"/>
                  </a:lnTo>
                  <a:lnTo>
                    <a:pt x="2092" y="1191"/>
                  </a:lnTo>
                  <a:lnTo>
                    <a:pt x="2243" y="1206"/>
                  </a:lnTo>
                  <a:lnTo>
                    <a:pt x="2390" y="1236"/>
                  </a:lnTo>
                  <a:lnTo>
                    <a:pt x="2532" y="1281"/>
                  </a:lnTo>
                  <a:lnTo>
                    <a:pt x="2667" y="1338"/>
                  </a:lnTo>
                  <a:lnTo>
                    <a:pt x="2796" y="1408"/>
                  </a:lnTo>
                  <a:lnTo>
                    <a:pt x="2915" y="1489"/>
                  </a:lnTo>
                  <a:lnTo>
                    <a:pt x="3028" y="1582"/>
                  </a:lnTo>
                  <a:lnTo>
                    <a:pt x="3130" y="1684"/>
                  </a:lnTo>
                  <a:lnTo>
                    <a:pt x="3222" y="1796"/>
                  </a:lnTo>
                  <a:lnTo>
                    <a:pt x="3304" y="1916"/>
                  </a:lnTo>
                  <a:lnTo>
                    <a:pt x="3373" y="2044"/>
                  </a:lnTo>
                  <a:lnTo>
                    <a:pt x="3430" y="2179"/>
                  </a:lnTo>
                  <a:lnTo>
                    <a:pt x="3475" y="2321"/>
                  </a:lnTo>
                  <a:lnTo>
                    <a:pt x="3505" y="2468"/>
                  </a:lnTo>
                  <a:lnTo>
                    <a:pt x="3520" y="2619"/>
                  </a:lnTo>
                  <a:lnTo>
                    <a:pt x="3522" y="2698"/>
                  </a:lnTo>
                  <a:lnTo>
                    <a:pt x="3520" y="2775"/>
                  </a:lnTo>
                  <a:lnTo>
                    <a:pt x="3505" y="2927"/>
                  </a:lnTo>
                  <a:lnTo>
                    <a:pt x="3475" y="3074"/>
                  </a:lnTo>
                  <a:lnTo>
                    <a:pt x="3430" y="3216"/>
                  </a:lnTo>
                  <a:lnTo>
                    <a:pt x="3373" y="3350"/>
                  </a:lnTo>
                  <a:lnTo>
                    <a:pt x="3304" y="3479"/>
                  </a:lnTo>
                  <a:lnTo>
                    <a:pt x="3222" y="3599"/>
                  </a:lnTo>
                  <a:lnTo>
                    <a:pt x="3130" y="3711"/>
                  </a:lnTo>
                  <a:lnTo>
                    <a:pt x="3028" y="3813"/>
                  </a:lnTo>
                  <a:lnTo>
                    <a:pt x="2915" y="3906"/>
                  </a:lnTo>
                  <a:lnTo>
                    <a:pt x="2796" y="3987"/>
                  </a:lnTo>
                  <a:lnTo>
                    <a:pt x="2667" y="4056"/>
                  </a:lnTo>
                  <a:lnTo>
                    <a:pt x="2532" y="4114"/>
                  </a:lnTo>
                  <a:lnTo>
                    <a:pt x="2390" y="4158"/>
                  </a:lnTo>
                  <a:lnTo>
                    <a:pt x="2243" y="4188"/>
                  </a:lnTo>
                  <a:lnTo>
                    <a:pt x="2092" y="4204"/>
                  </a:lnTo>
                  <a:lnTo>
                    <a:pt x="2014" y="4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52" name="Freeform 26"/>
            <p:cNvSpPr>
              <a:spLocks/>
            </p:cNvSpPr>
            <p:nvPr/>
          </p:nvSpPr>
          <p:spPr bwMode="auto">
            <a:xfrm>
              <a:off x="10545763" y="-592138"/>
              <a:ext cx="347662" cy="103188"/>
            </a:xfrm>
            <a:custGeom>
              <a:avLst/>
              <a:gdLst>
                <a:gd name="T0" fmla="*/ 194 w 1309"/>
                <a:gd name="T1" fmla="*/ 2 h 390"/>
                <a:gd name="T2" fmla="*/ 174 w 1309"/>
                <a:gd name="T3" fmla="*/ 2 h 390"/>
                <a:gd name="T4" fmla="*/ 136 w 1309"/>
                <a:gd name="T5" fmla="*/ 10 h 390"/>
                <a:gd name="T6" fmla="*/ 101 w 1309"/>
                <a:gd name="T7" fmla="*/ 25 h 390"/>
                <a:gd name="T8" fmla="*/ 70 w 1309"/>
                <a:gd name="T9" fmla="*/ 46 h 390"/>
                <a:gd name="T10" fmla="*/ 44 w 1309"/>
                <a:gd name="T11" fmla="*/ 72 h 390"/>
                <a:gd name="T12" fmla="*/ 23 w 1309"/>
                <a:gd name="T13" fmla="*/ 103 h 390"/>
                <a:gd name="T14" fmla="*/ 8 w 1309"/>
                <a:gd name="T15" fmla="*/ 138 h 390"/>
                <a:gd name="T16" fmla="*/ 1 w 1309"/>
                <a:gd name="T17" fmla="*/ 177 h 390"/>
                <a:gd name="T18" fmla="*/ 0 w 1309"/>
                <a:gd name="T19" fmla="*/ 196 h 390"/>
                <a:gd name="T20" fmla="*/ 1 w 1309"/>
                <a:gd name="T21" fmla="*/ 216 h 390"/>
                <a:gd name="T22" fmla="*/ 8 w 1309"/>
                <a:gd name="T23" fmla="*/ 254 h 390"/>
                <a:gd name="T24" fmla="*/ 23 w 1309"/>
                <a:gd name="T25" fmla="*/ 289 h 390"/>
                <a:gd name="T26" fmla="*/ 44 w 1309"/>
                <a:gd name="T27" fmla="*/ 320 h 390"/>
                <a:gd name="T28" fmla="*/ 71 w 1309"/>
                <a:gd name="T29" fmla="*/ 346 h 390"/>
                <a:gd name="T30" fmla="*/ 102 w 1309"/>
                <a:gd name="T31" fmla="*/ 367 h 390"/>
                <a:gd name="T32" fmla="*/ 136 w 1309"/>
                <a:gd name="T33" fmla="*/ 382 h 390"/>
                <a:gd name="T34" fmla="*/ 174 w 1309"/>
                <a:gd name="T35" fmla="*/ 389 h 390"/>
                <a:gd name="T36" fmla="*/ 194 w 1309"/>
                <a:gd name="T37" fmla="*/ 390 h 390"/>
                <a:gd name="T38" fmla="*/ 1250 w 1309"/>
                <a:gd name="T39" fmla="*/ 390 h 390"/>
                <a:gd name="T40" fmla="*/ 1266 w 1309"/>
                <a:gd name="T41" fmla="*/ 390 h 390"/>
                <a:gd name="T42" fmla="*/ 1295 w 1309"/>
                <a:gd name="T43" fmla="*/ 384 h 390"/>
                <a:gd name="T44" fmla="*/ 1309 w 1309"/>
                <a:gd name="T45" fmla="*/ 380 h 390"/>
                <a:gd name="T46" fmla="*/ 1272 w 1309"/>
                <a:gd name="T47" fmla="*/ 288 h 390"/>
                <a:gd name="T48" fmla="*/ 1212 w 1309"/>
                <a:gd name="T49" fmla="*/ 98 h 390"/>
                <a:gd name="T50" fmla="*/ 1189 w 1309"/>
                <a:gd name="T51" fmla="*/ 0 h 390"/>
                <a:gd name="T52" fmla="*/ 194 w 1309"/>
                <a:gd name="T53" fmla="*/ 0 h 390"/>
                <a:gd name="T54" fmla="*/ 194 w 1309"/>
                <a:gd name="T55" fmla="*/ 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9" h="390">
                  <a:moveTo>
                    <a:pt x="194" y="2"/>
                  </a:moveTo>
                  <a:lnTo>
                    <a:pt x="174" y="2"/>
                  </a:lnTo>
                  <a:lnTo>
                    <a:pt x="136" y="10"/>
                  </a:lnTo>
                  <a:lnTo>
                    <a:pt x="101" y="25"/>
                  </a:lnTo>
                  <a:lnTo>
                    <a:pt x="70" y="46"/>
                  </a:lnTo>
                  <a:lnTo>
                    <a:pt x="44" y="72"/>
                  </a:lnTo>
                  <a:lnTo>
                    <a:pt x="23" y="103"/>
                  </a:lnTo>
                  <a:lnTo>
                    <a:pt x="8" y="138"/>
                  </a:lnTo>
                  <a:lnTo>
                    <a:pt x="1" y="177"/>
                  </a:lnTo>
                  <a:lnTo>
                    <a:pt x="0" y="196"/>
                  </a:lnTo>
                  <a:lnTo>
                    <a:pt x="1" y="216"/>
                  </a:lnTo>
                  <a:lnTo>
                    <a:pt x="8" y="254"/>
                  </a:lnTo>
                  <a:lnTo>
                    <a:pt x="23" y="289"/>
                  </a:lnTo>
                  <a:lnTo>
                    <a:pt x="44" y="320"/>
                  </a:lnTo>
                  <a:lnTo>
                    <a:pt x="71" y="346"/>
                  </a:lnTo>
                  <a:lnTo>
                    <a:pt x="102" y="367"/>
                  </a:lnTo>
                  <a:lnTo>
                    <a:pt x="136" y="382"/>
                  </a:lnTo>
                  <a:lnTo>
                    <a:pt x="174" y="389"/>
                  </a:lnTo>
                  <a:lnTo>
                    <a:pt x="194" y="390"/>
                  </a:lnTo>
                  <a:lnTo>
                    <a:pt x="1250" y="390"/>
                  </a:lnTo>
                  <a:lnTo>
                    <a:pt x="1266" y="390"/>
                  </a:lnTo>
                  <a:lnTo>
                    <a:pt x="1295" y="384"/>
                  </a:lnTo>
                  <a:lnTo>
                    <a:pt x="1309" y="380"/>
                  </a:lnTo>
                  <a:lnTo>
                    <a:pt x="1272" y="288"/>
                  </a:lnTo>
                  <a:lnTo>
                    <a:pt x="1212" y="98"/>
                  </a:lnTo>
                  <a:lnTo>
                    <a:pt x="1189" y="0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53" name="Freeform 27"/>
            <p:cNvSpPr>
              <a:spLocks/>
            </p:cNvSpPr>
            <p:nvPr/>
          </p:nvSpPr>
          <p:spPr bwMode="auto">
            <a:xfrm>
              <a:off x="10387013" y="-971550"/>
              <a:ext cx="504825" cy="103188"/>
            </a:xfrm>
            <a:custGeom>
              <a:avLst/>
              <a:gdLst>
                <a:gd name="T0" fmla="*/ 1910 w 1910"/>
                <a:gd name="T1" fmla="*/ 10 h 389"/>
                <a:gd name="T2" fmla="*/ 1883 w 1910"/>
                <a:gd name="T3" fmla="*/ 3 h 389"/>
                <a:gd name="T4" fmla="*/ 1853 w 1910"/>
                <a:gd name="T5" fmla="*/ 0 h 389"/>
                <a:gd name="T6" fmla="*/ 195 w 1910"/>
                <a:gd name="T7" fmla="*/ 0 h 389"/>
                <a:gd name="T8" fmla="*/ 175 w 1910"/>
                <a:gd name="T9" fmla="*/ 1 h 389"/>
                <a:gd name="T10" fmla="*/ 137 w 1910"/>
                <a:gd name="T11" fmla="*/ 9 h 389"/>
                <a:gd name="T12" fmla="*/ 101 w 1910"/>
                <a:gd name="T13" fmla="*/ 23 h 389"/>
                <a:gd name="T14" fmla="*/ 70 w 1910"/>
                <a:gd name="T15" fmla="*/ 44 h 389"/>
                <a:gd name="T16" fmla="*/ 44 w 1910"/>
                <a:gd name="T17" fmla="*/ 71 h 389"/>
                <a:gd name="T18" fmla="*/ 23 w 1910"/>
                <a:gd name="T19" fmla="*/ 102 h 389"/>
                <a:gd name="T20" fmla="*/ 8 w 1910"/>
                <a:gd name="T21" fmla="*/ 136 h 389"/>
                <a:gd name="T22" fmla="*/ 1 w 1910"/>
                <a:gd name="T23" fmla="*/ 174 h 389"/>
                <a:gd name="T24" fmla="*/ 0 w 1910"/>
                <a:gd name="T25" fmla="*/ 195 h 389"/>
                <a:gd name="T26" fmla="*/ 1 w 1910"/>
                <a:gd name="T27" fmla="*/ 215 h 389"/>
                <a:gd name="T28" fmla="*/ 8 w 1910"/>
                <a:gd name="T29" fmla="*/ 253 h 389"/>
                <a:gd name="T30" fmla="*/ 23 w 1910"/>
                <a:gd name="T31" fmla="*/ 288 h 389"/>
                <a:gd name="T32" fmla="*/ 44 w 1910"/>
                <a:gd name="T33" fmla="*/ 318 h 389"/>
                <a:gd name="T34" fmla="*/ 71 w 1910"/>
                <a:gd name="T35" fmla="*/ 345 h 389"/>
                <a:gd name="T36" fmla="*/ 102 w 1910"/>
                <a:gd name="T37" fmla="*/ 365 h 389"/>
                <a:gd name="T38" fmla="*/ 137 w 1910"/>
                <a:gd name="T39" fmla="*/ 380 h 389"/>
                <a:gd name="T40" fmla="*/ 175 w 1910"/>
                <a:gd name="T41" fmla="*/ 388 h 389"/>
                <a:gd name="T42" fmla="*/ 195 w 1910"/>
                <a:gd name="T43" fmla="*/ 389 h 389"/>
                <a:gd name="T44" fmla="*/ 1791 w 1910"/>
                <a:gd name="T45" fmla="*/ 389 h 389"/>
                <a:gd name="T46" fmla="*/ 1813 w 1910"/>
                <a:gd name="T47" fmla="*/ 293 h 389"/>
                <a:gd name="T48" fmla="*/ 1873 w 1910"/>
                <a:gd name="T49" fmla="*/ 103 h 389"/>
                <a:gd name="T50" fmla="*/ 1910 w 1910"/>
                <a:gd name="T51" fmla="*/ 1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10" h="389">
                  <a:moveTo>
                    <a:pt x="1910" y="10"/>
                  </a:moveTo>
                  <a:lnTo>
                    <a:pt x="1883" y="3"/>
                  </a:lnTo>
                  <a:lnTo>
                    <a:pt x="1853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37" y="9"/>
                  </a:lnTo>
                  <a:lnTo>
                    <a:pt x="101" y="23"/>
                  </a:lnTo>
                  <a:lnTo>
                    <a:pt x="70" y="44"/>
                  </a:lnTo>
                  <a:lnTo>
                    <a:pt x="44" y="71"/>
                  </a:lnTo>
                  <a:lnTo>
                    <a:pt x="23" y="102"/>
                  </a:lnTo>
                  <a:lnTo>
                    <a:pt x="8" y="136"/>
                  </a:lnTo>
                  <a:lnTo>
                    <a:pt x="1" y="174"/>
                  </a:lnTo>
                  <a:lnTo>
                    <a:pt x="0" y="195"/>
                  </a:lnTo>
                  <a:lnTo>
                    <a:pt x="1" y="215"/>
                  </a:lnTo>
                  <a:lnTo>
                    <a:pt x="8" y="253"/>
                  </a:lnTo>
                  <a:lnTo>
                    <a:pt x="23" y="288"/>
                  </a:lnTo>
                  <a:lnTo>
                    <a:pt x="44" y="318"/>
                  </a:lnTo>
                  <a:lnTo>
                    <a:pt x="71" y="345"/>
                  </a:lnTo>
                  <a:lnTo>
                    <a:pt x="102" y="365"/>
                  </a:lnTo>
                  <a:lnTo>
                    <a:pt x="137" y="380"/>
                  </a:lnTo>
                  <a:lnTo>
                    <a:pt x="175" y="388"/>
                  </a:lnTo>
                  <a:lnTo>
                    <a:pt x="195" y="389"/>
                  </a:lnTo>
                  <a:lnTo>
                    <a:pt x="1791" y="389"/>
                  </a:lnTo>
                  <a:lnTo>
                    <a:pt x="1813" y="293"/>
                  </a:lnTo>
                  <a:lnTo>
                    <a:pt x="1873" y="103"/>
                  </a:lnTo>
                  <a:lnTo>
                    <a:pt x="19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54" name="Freeform 28"/>
            <p:cNvSpPr>
              <a:spLocks/>
            </p:cNvSpPr>
            <p:nvPr/>
          </p:nvSpPr>
          <p:spPr bwMode="auto">
            <a:xfrm>
              <a:off x="10458450" y="-781050"/>
              <a:ext cx="388937" cy="103188"/>
            </a:xfrm>
            <a:custGeom>
              <a:avLst/>
              <a:gdLst>
                <a:gd name="T0" fmla="*/ 1461 w 1470"/>
                <a:gd name="T1" fmla="*/ 194 h 389"/>
                <a:gd name="T2" fmla="*/ 1463 w 1470"/>
                <a:gd name="T3" fmla="*/ 96 h 389"/>
                <a:gd name="T4" fmla="*/ 1470 w 1470"/>
                <a:gd name="T5" fmla="*/ 0 h 389"/>
                <a:gd name="T6" fmla="*/ 195 w 1470"/>
                <a:gd name="T7" fmla="*/ 0 h 389"/>
                <a:gd name="T8" fmla="*/ 175 w 1470"/>
                <a:gd name="T9" fmla="*/ 1 h 389"/>
                <a:gd name="T10" fmla="*/ 137 w 1470"/>
                <a:gd name="T11" fmla="*/ 9 h 389"/>
                <a:gd name="T12" fmla="*/ 102 w 1470"/>
                <a:gd name="T13" fmla="*/ 24 h 389"/>
                <a:gd name="T14" fmla="*/ 70 w 1470"/>
                <a:gd name="T15" fmla="*/ 45 h 389"/>
                <a:gd name="T16" fmla="*/ 44 w 1470"/>
                <a:gd name="T17" fmla="*/ 71 h 389"/>
                <a:gd name="T18" fmla="*/ 23 w 1470"/>
                <a:gd name="T19" fmla="*/ 102 h 389"/>
                <a:gd name="T20" fmla="*/ 8 w 1470"/>
                <a:gd name="T21" fmla="*/ 137 h 389"/>
                <a:gd name="T22" fmla="*/ 1 w 1470"/>
                <a:gd name="T23" fmla="*/ 174 h 389"/>
                <a:gd name="T24" fmla="*/ 0 w 1470"/>
                <a:gd name="T25" fmla="*/ 195 h 389"/>
                <a:gd name="T26" fmla="*/ 1 w 1470"/>
                <a:gd name="T27" fmla="*/ 215 h 389"/>
                <a:gd name="T28" fmla="*/ 8 w 1470"/>
                <a:gd name="T29" fmla="*/ 252 h 389"/>
                <a:gd name="T30" fmla="*/ 23 w 1470"/>
                <a:gd name="T31" fmla="*/ 287 h 389"/>
                <a:gd name="T32" fmla="*/ 44 w 1470"/>
                <a:gd name="T33" fmla="*/ 318 h 389"/>
                <a:gd name="T34" fmla="*/ 71 w 1470"/>
                <a:gd name="T35" fmla="*/ 345 h 389"/>
                <a:gd name="T36" fmla="*/ 103 w 1470"/>
                <a:gd name="T37" fmla="*/ 365 h 389"/>
                <a:gd name="T38" fmla="*/ 137 w 1470"/>
                <a:gd name="T39" fmla="*/ 380 h 389"/>
                <a:gd name="T40" fmla="*/ 175 w 1470"/>
                <a:gd name="T41" fmla="*/ 388 h 389"/>
                <a:gd name="T42" fmla="*/ 195 w 1470"/>
                <a:gd name="T43" fmla="*/ 389 h 389"/>
                <a:gd name="T44" fmla="*/ 1469 w 1470"/>
                <a:gd name="T45" fmla="*/ 389 h 389"/>
                <a:gd name="T46" fmla="*/ 1463 w 1470"/>
                <a:gd name="T47" fmla="*/ 293 h 389"/>
                <a:gd name="T48" fmla="*/ 1461 w 1470"/>
                <a:gd name="T49" fmla="*/ 19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0" h="389">
                  <a:moveTo>
                    <a:pt x="1461" y="194"/>
                  </a:moveTo>
                  <a:lnTo>
                    <a:pt x="1463" y="96"/>
                  </a:lnTo>
                  <a:lnTo>
                    <a:pt x="1470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37" y="9"/>
                  </a:lnTo>
                  <a:lnTo>
                    <a:pt x="102" y="24"/>
                  </a:lnTo>
                  <a:lnTo>
                    <a:pt x="70" y="45"/>
                  </a:lnTo>
                  <a:lnTo>
                    <a:pt x="44" y="71"/>
                  </a:lnTo>
                  <a:lnTo>
                    <a:pt x="23" y="102"/>
                  </a:lnTo>
                  <a:lnTo>
                    <a:pt x="8" y="137"/>
                  </a:lnTo>
                  <a:lnTo>
                    <a:pt x="1" y="174"/>
                  </a:lnTo>
                  <a:lnTo>
                    <a:pt x="0" y="195"/>
                  </a:lnTo>
                  <a:lnTo>
                    <a:pt x="1" y="215"/>
                  </a:lnTo>
                  <a:lnTo>
                    <a:pt x="8" y="252"/>
                  </a:lnTo>
                  <a:lnTo>
                    <a:pt x="23" y="287"/>
                  </a:lnTo>
                  <a:lnTo>
                    <a:pt x="44" y="318"/>
                  </a:lnTo>
                  <a:lnTo>
                    <a:pt x="71" y="345"/>
                  </a:lnTo>
                  <a:lnTo>
                    <a:pt x="103" y="365"/>
                  </a:lnTo>
                  <a:lnTo>
                    <a:pt x="137" y="380"/>
                  </a:lnTo>
                  <a:lnTo>
                    <a:pt x="175" y="388"/>
                  </a:lnTo>
                  <a:lnTo>
                    <a:pt x="195" y="389"/>
                  </a:lnTo>
                  <a:lnTo>
                    <a:pt x="1469" y="389"/>
                  </a:lnTo>
                  <a:lnTo>
                    <a:pt x="1463" y="293"/>
                  </a:lnTo>
                  <a:lnTo>
                    <a:pt x="1461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55" name="Freeform 29"/>
            <p:cNvSpPr>
              <a:spLocks noEditPoints="1"/>
            </p:cNvSpPr>
            <p:nvPr/>
          </p:nvSpPr>
          <p:spPr bwMode="auto">
            <a:xfrm>
              <a:off x="11391900" y="-895350"/>
              <a:ext cx="334962" cy="244475"/>
            </a:xfrm>
            <a:custGeom>
              <a:avLst/>
              <a:gdLst>
                <a:gd name="T0" fmla="*/ 1236 w 1268"/>
                <a:gd name="T1" fmla="*/ 40 h 921"/>
                <a:gd name="T2" fmla="*/ 1159 w 1268"/>
                <a:gd name="T3" fmla="*/ 0 h 921"/>
                <a:gd name="T4" fmla="*/ 1093 w 1268"/>
                <a:gd name="T5" fmla="*/ 13 h 921"/>
                <a:gd name="T6" fmla="*/ 382 w 1268"/>
                <a:gd name="T7" fmla="*/ 334 h 921"/>
                <a:gd name="T8" fmla="*/ 246 w 1268"/>
                <a:gd name="T9" fmla="*/ 327 h 921"/>
                <a:gd name="T10" fmla="*/ 148 w 1268"/>
                <a:gd name="T11" fmla="*/ 364 h 921"/>
                <a:gd name="T12" fmla="*/ 77 w 1268"/>
                <a:gd name="T13" fmla="*/ 421 h 921"/>
                <a:gd name="T14" fmla="*/ 18 w 1268"/>
                <a:gd name="T15" fmla="*/ 520 h 921"/>
                <a:gd name="T16" fmla="*/ 0 w 1268"/>
                <a:gd name="T17" fmla="*/ 633 h 921"/>
                <a:gd name="T18" fmla="*/ 27 w 1268"/>
                <a:gd name="T19" fmla="*/ 746 h 921"/>
                <a:gd name="T20" fmla="*/ 58 w 1268"/>
                <a:gd name="T21" fmla="*/ 799 h 921"/>
                <a:gd name="T22" fmla="*/ 146 w 1268"/>
                <a:gd name="T23" fmla="*/ 879 h 921"/>
                <a:gd name="T24" fmla="*/ 253 w 1268"/>
                <a:gd name="T25" fmla="*/ 917 h 921"/>
                <a:gd name="T26" fmla="*/ 368 w 1268"/>
                <a:gd name="T27" fmla="*/ 913 h 921"/>
                <a:gd name="T28" fmla="*/ 451 w 1268"/>
                <a:gd name="T29" fmla="*/ 879 h 921"/>
                <a:gd name="T30" fmla="*/ 531 w 1268"/>
                <a:gd name="T31" fmla="*/ 810 h 921"/>
                <a:gd name="T32" fmla="*/ 591 w 1268"/>
                <a:gd name="T33" fmla="*/ 689 h 921"/>
                <a:gd name="T34" fmla="*/ 1214 w 1268"/>
                <a:gd name="T35" fmla="*/ 220 h 921"/>
                <a:gd name="T36" fmla="*/ 1259 w 1268"/>
                <a:gd name="T37" fmla="*/ 168 h 921"/>
                <a:gd name="T38" fmla="*/ 1261 w 1268"/>
                <a:gd name="T39" fmla="*/ 80 h 921"/>
                <a:gd name="T40" fmla="*/ 428 w 1268"/>
                <a:gd name="T41" fmla="*/ 653 h 921"/>
                <a:gd name="T42" fmla="*/ 412 w 1268"/>
                <a:gd name="T43" fmla="*/ 690 h 921"/>
                <a:gd name="T44" fmla="*/ 377 w 1268"/>
                <a:gd name="T45" fmla="*/ 726 h 921"/>
                <a:gd name="T46" fmla="*/ 332 w 1268"/>
                <a:gd name="T47" fmla="*/ 747 h 921"/>
                <a:gd name="T48" fmla="*/ 281 w 1268"/>
                <a:gd name="T49" fmla="*/ 750 h 921"/>
                <a:gd name="T50" fmla="*/ 255 w 1268"/>
                <a:gd name="T51" fmla="*/ 743 h 921"/>
                <a:gd name="T52" fmla="*/ 211 w 1268"/>
                <a:gd name="T53" fmla="*/ 716 h 921"/>
                <a:gd name="T54" fmla="*/ 182 w 1268"/>
                <a:gd name="T55" fmla="*/ 675 h 921"/>
                <a:gd name="T56" fmla="*/ 170 w 1268"/>
                <a:gd name="T57" fmla="*/ 627 h 921"/>
                <a:gd name="T58" fmla="*/ 174 w 1268"/>
                <a:gd name="T59" fmla="*/ 587 h 921"/>
                <a:gd name="T60" fmla="*/ 190 w 1268"/>
                <a:gd name="T61" fmla="*/ 551 h 921"/>
                <a:gd name="T62" fmla="*/ 224 w 1268"/>
                <a:gd name="T63" fmla="*/ 514 h 921"/>
                <a:gd name="T64" fmla="*/ 269 w 1268"/>
                <a:gd name="T65" fmla="*/ 493 h 921"/>
                <a:gd name="T66" fmla="*/ 321 w 1268"/>
                <a:gd name="T67" fmla="*/ 491 h 921"/>
                <a:gd name="T68" fmla="*/ 347 w 1268"/>
                <a:gd name="T69" fmla="*/ 497 h 921"/>
                <a:gd name="T70" fmla="*/ 390 w 1268"/>
                <a:gd name="T71" fmla="*/ 524 h 921"/>
                <a:gd name="T72" fmla="*/ 419 w 1268"/>
                <a:gd name="T73" fmla="*/ 565 h 921"/>
                <a:gd name="T74" fmla="*/ 432 w 1268"/>
                <a:gd name="T75" fmla="*/ 615 h 921"/>
                <a:gd name="T76" fmla="*/ 428 w 1268"/>
                <a:gd name="T77" fmla="*/ 653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8" h="921">
                  <a:moveTo>
                    <a:pt x="1249" y="59"/>
                  </a:moveTo>
                  <a:lnTo>
                    <a:pt x="1236" y="40"/>
                  </a:lnTo>
                  <a:lnTo>
                    <a:pt x="1201" y="13"/>
                  </a:lnTo>
                  <a:lnTo>
                    <a:pt x="1159" y="0"/>
                  </a:lnTo>
                  <a:lnTo>
                    <a:pt x="1114" y="4"/>
                  </a:lnTo>
                  <a:lnTo>
                    <a:pt x="1093" y="13"/>
                  </a:lnTo>
                  <a:lnTo>
                    <a:pt x="414" y="345"/>
                  </a:lnTo>
                  <a:lnTo>
                    <a:pt x="382" y="334"/>
                  </a:lnTo>
                  <a:lnTo>
                    <a:pt x="314" y="323"/>
                  </a:lnTo>
                  <a:lnTo>
                    <a:pt x="246" y="327"/>
                  </a:lnTo>
                  <a:lnTo>
                    <a:pt x="180" y="347"/>
                  </a:lnTo>
                  <a:lnTo>
                    <a:pt x="148" y="364"/>
                  </a:lnTo>
                  <a:lnTo>
                    <a:pt x="122" y="381"/>
                  </a:lnTo>
                  <a:lnTo>
                    <a:pt x="77" y="421"/>
                  </a:lnTo>
                  <a:lnTo>
                    <a:pt x="43" y="468"/>
                  </a:lnTo>
                  <a:lnTo>
                    <a:pt x="18" y="520"/>
                  </a:lnTo>
                  <a:lnTo>
                    <a:pt x="4" y="575"/>
                  </a:lnTo>
                  <a:lnTo>
                    <a:pt x="0" y="633"/>
                  </a:lnTo>
                  <a:lnTo>
                    <a:pt x="8" y="690"/>
                  </a:lnTo>
                  <a:lnTo>
                    <a:pt x="27" y="746"/>
                  </a:lnTo>
                  <a:lnTo>
                    <a:pt x="42" y="773"/>
                  </a:lnTo>
                  <a:lnTo>
                    <a:pt x="58" y="799"/>
                  </a:lnTo>
                  <a:lnTo>
                    <a:pt x="99" y="844"/>
                  </a:lnTo>
                  <a:lnTo>
                    <a:pt x="146" y="879"/>
                  </a:lnTo>
                  <a:lnTo>
                    <a:pt x="198" y="903"/>
                  </a:lnTo>
                  <a:lnTo>
                    <a:pt x="253" y="917"/>
                  </a:lnTo>
                  <a:lnTo>
                    <a:pt x="310" y="921"/>
                  </a:lnTo>
                  <a:lnTo>
                    <a:pt x="368" y="913"/>
                  </a:lnTo>
                  <a:lnTo>
                    <a:pt x="424" y="894"/>
                  </a:lnTo>
                  <a:lnTo>
                    <a:pt x="451" y="879"/>
                  </a:lnTo>
                  <a:lnTo>
                    <a:pt x="482" y="859"/>
                  </a:lnTo>
                  <a:lnTo>
                    <a:pt x="531" y="810"/>
                  </a:lnTo>
                  <a:lnTo>
                    <a:pt x="569" y="752"/>
                  </a:lnTo>
                  <a:lnTo>
                    <a:pt x="591" y="689"/>
                  </a:lnTo>
                  <a:lnTo>
                    <a:pt x="596" y="656"/>
                  </a:lnTo>
                  <a:lnTo>
                    <a:pt x="1214" y="220"/>
                  </a:lnTo>
                  <a:lnTo>
                    <a:pt x="1233" y="205"/>
                  </a:lnTo>
                  <a:lnTo>
                    <a:pt x="1259" y="168"/>
                  </a:lnTo>
                  <a:lnTo>
                    <a:pt x="1268" y="124"/>
                  </a:lnTo>
                  <a:lnTo>
                    <a:pt x="1261" y="80"/>
                  </a:lnTo>
                  <a:lnTo>
                    <a:pt x="1249" y="59"/>
                  </a:lnTo>
                  <a:close/>
                  <a:moveTo>
                    <a:pt x="428" y="653"/>
                  </a:moveTo>
                  <a:lnTo>
                    <a:pt x="424" y="666"/>
                  </a:lnTo>
                  <a:lnTo>
                    <a:pt x="412" y="690"/>
                  </a:lnTo>
                  <a:lnTo>
                    <a:pt x="396" y="710"/>
                  </a:lnTo>
                  <a:lnTo>
                    <a:pt x="377" y="726"/>
                  </a:lnTo>
                  <a:lnTo>
                    <a:pt x="356" y="739"/>
                  </a:lnTo>
                  <a:lnTo>
                    <a:pt x="332" y="747"/>
                  </a:lnTo>
                  <a:lnTo>
                    <a:pt x="306" y="751"/>
                  </a:lnTo>
                  <a:lnTo>
                    <a:pt x="281" y="750"/>
                  </a:lnTo>
                  <a:lnTo>
                    <a:pt x="268" y="747"/>
                  </a:lnTo>
                  <a:lnTo>
                    <a:pt x="255" y="743"/>
                  </a:lnTo>
                  <a:lnTo>
                    <a:pt x="231" y="731"/>
                  </a:lnTo>
                  <a:lnTo>
                    <a:pt x="211" y="716"/>
                  </a:lnTo>
                  <a:lnTo>
                    <a:pt x="195" y="697"/>
                  </a:lnTo>
                  <a:lnTo>
                    <a:pt x="182" y="675"/>
                  </a:lnTo>
                  <a:lnTo>
                    <a:pt x="174" y="652"/>
                  </a:lnTo>
                  <a:lnTo>
                    <a:pt x="170" y="627"/>
                  </a:lnTo>
                  <a:lnTo>
                    <a:pt x="171" y="600"/>
                  </a:lnTo>
                  <a:lnTo>
                    <a:pt x="174" y="587"/>
                  </a:lnTo>
                  <a:lnTo>
                    <a:pt x="178" y="574"/>
                  </a:lnTo>
                  <a:lnTo>
                    <a:pt x="190" y="551"/>
                  </a:lnTo>
                  <a:lnTo>
                    <a:pt x="205" y="531"/>
                  </a:lnTo>
                  <a:lnTo>
                    <a:pt x="224" y="514"/>
                  </a:lnTo>
                  <a:lnTo>
                    <a:pt x="246" y="502"/>
                  </a:lnTo>
                  <a:lnTo>
                    <a:pt x="269" y="493"/>
                  </a:lnTo>
                  <a:lnTo>
                    <a:pt x="294" y="489"/>
                  </a:lnTo>
                  <a:lnTo>
                    <a:pt x="321" y="491"/>
                  </a:lnTo>
                  <a:lnTo>
                    <a:pt x="334" y="494"/>
                  </a:lnTo>
                  <a:lnTo>
                    <a:pt x="347" y="497"/>
                  </a:lnTo>
                  <a:lnTo>
                    <a:pt x="370" y="509"/>
                  </a:lnTo>
                  <a:lnTo>
                    <a:pt x="390" y="524"/>
                  </a:lnTo>
                  <a:lnTo>
                    <a:pt x="407" y="543"/>
                  </a:lnTo>
                  <a:lnTo>
                    <a:pt x="419" y="565"/>
                  </a:lnTo>
                  <a:lnTo>
                    <a:pt x="428" y="588"/>
                  </a:lnTo>
                  <a:lnTo>
                    <a:pt x="432" y="615"/>
                  </a:lnTo>
                  <a:lnTo>
                    <a:pt x="430" y="640"/>
                  </a:lnTo>
                  <a:lnTo>
                    <a:pt x="428" y="6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11568113" y="-989013"/>
              <a:ext cx="65087" cy="65088"/>
            </a:xfrm>
            <a:custGeom>
              <a:avLst/>
              <a:gdLst>
                <a:gd name="T0" fmla="*/ 62 w 246"/>
                <a:gd name="T1" fmla="*/ 230 h 246"/>
                <a:gd name="T2" fmla="*/ 73 w 246"/>
                <a:gd name="T3" fmla="*/ 236 h 246"/>
                <a:gd name="T4" fmla="*/ 96 w 246"/>
                <a:gd name="T5" fmla="*/ 243 h 246"/>
                <a:gd name="T6" fmla="*/ 133 w 246"/>
                <a:gd name="T7" fmla="*/ 246 h 246"/>
                <a:gd name="T8" fmla="*/ 178 w 246"/>
                <a:gd name="T9" fmla="*/ 234 h 246"/>
                <a:gd name="T10" fmla="*/ 207 w 246"/>
                <a:gd name="T11" fmla="*/ 213 h 246"/>
                <a:gd name="T12" fmla="*/ 223 w 246"/>
                <a:gd name="T13" fmla="*/ 194 h 246"/>
                <a:gd name="T14" fmla="*/ 229 w 246"/>
                <a:gd name="T15" fmla="*/ 184 h 246"/>
                <a:gd name="T16" fmla="*/ 235 w 246"/>
                <a:gd name="T17" fmla="*/ 172 h 246"/>
                <a:gd name="T18" fmla="*/ 243 w 246"/>
                <a:gd name="T19" fmla="*/ 149 h 246"/>
                <a:gd name="T20" fmla="*/ 246 w 246"/>
                <a:gd name="T21" fmla="*/ 114 h 246"/>
                <a:gd name="T22" fmla="*/ 233 w 246"/>
                <a:gd name="T23" fmla="*/ 68 h 246"/>
                <a:gd name="T24" fmla="*/ 212 w 246"/>
                <a:gd name="T25" fmla="*/ 40 h 246"/>
                <a:gd name="T26" fmla="*/ 194 w 246"/>
                <a:gd name="T27" fmla="*/ 24 h 246"/>
                <a:gd name="T28" fmla="*/ 183 w 246"/>
                <a:gd name="T29" fmla="*/ 16 h 246"/>
                <a:gd name="T30" fmla="*/ 172 w 246"/>
                <a:gd name="T31" fmla="*/ 10 h 246"/>
                <a:gd name="T32" fmla="*/ 149 w 246"/>
                <a:gd name="T33" fmla="*/ 3 h 246"/>
                <a:gd name="T34" fmla="*/ 112 w 246"/>
                <a:gd name="T35" fmla="*/ 0 h 246"/>
                <a:gd name="T36" fmla="*/ 67 w 246"/>
                <a:gd name="T37" fmla="*/ 12 h 246"/>
                <a:gd name="T38" fmla="*/ 38 w 246"/>
                <a:gd name="T39" fmla="*/ 34 h 246"/>
                <a:gd name="T40" fmla="*/ 22 w 246"/>
                <a:gd name="T41" fmla="*/ 53 h 246"/>
                <a:gd name="T42" fmla="*/ 16 w 246"/>
                <a:gd name="T43" fmla="*/ 64 h 246"/>
                <a:gd name="T44" fmla="*/ 8 w 246"/>
                <a:gd name="T45" fmla="*/ 79 h 246"/>
                <a:gd name="T46" fmla="*/ 0 w 246"/>
                <a:gd name="T47" fmla="*/ 110 h 246"/>
                <a:gd name="T48" fmla="*/ 1 w 246"/>
                <a:gd name="T49" fmla="*/ 142 h 246"/>
                <a:gd name="T50" fmla="*/ 10 w 246"/>
                <a:gd name="T51" fmla="*/ 172 h 246"/>
                <a:gd name="T52" fmla="*/ 17 w 246"/>
                <a:gd name="T53" fmla="*/ 186 h 246"/>
                <a:gd name="T54" fmla="*/ 26 w 246"/>
                <a:gd name="T55" fmla="*/ 198 h 246"/>
                <a:gd name="T56" fmla="*/ 48 w 246"/>
                <a:gd name="T57" fmla="*/ 221 h 246"/>
                <a:gd name="T58" fmla="*/ 62 w 246"/>
                <a:gd name="T59" fmla="*/ 23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6">
                  <a:moveTo>
                    <a:pt x="62" y="230"/>
                  </a:moveTo>
                  <a:lnTo>
                    <a:pt x="73" y="236"/>
                  </a:lnTo>
                  <a:lnTo>
                    <a:pt x="96" y="243"/>
                  </a:lnTo>
                  <a:lnTo>
                    <a:pt x="133" y="246"/>
                  </a:lnTo>
                  <a:lnTo>
                    <a:pt x="178" y="234"/>
                  </a:lnTo>
                  <a:lnTo>
                    <a:pt x="207" y="213"/>
                  </a:lnTo>
                  <a:lnTo>
                    <a:pt x="223" y="194"/>
                  </a:lnTo>
                  <a:lnTo>
                    <a:pt x="229" y="184"/>
                  </a:lnTo>
                  <a:lnTo>
                    <a:pt x="235" y="172"/>
                  </a:lnTo>
                  <a:lnTo>
                    <a:pt x="243" y="149"/>
                  </a:lnTo>
                  <a:lnTo>
                    <a:pt x="246" y="114"/>
                  </a:lnTo>
                  <a:lnTo>
                    <a:pt x="233" y="68"/>
                  </a:lnTo>
                  <a:lnTo>
                    <a:pt x="212" y="40"/>
                  </a:lnTo>
                  <a:lnTo>
                    <a:pt x="194" y="24"/>
                  </a:lnTo>
                  <a:lnTo>
                    <a:pt x="183" y="16"/>
                  </a:lnTo>
                  <a:lnTo>
                    <a:pt x="172" y="10"/>
                  </a:lnTo>
                  <a:lnTo>
                    <a:pt x="149" y="3"/>
                  </a:lnTo>
                  <a:lnTo>
                    <a:pt x="112" y="0"/>
                  </a:lnTo>
                  <a:lnTo>
                    <a:pt x="67" y="12"/>
                  </a:lnTo>
                  <a:lnTo>
                    <a:pt x="38" y="34"/>
                  </a:lnTo>
                  <a:lnTo>
                    <a:pt x="22" y="53"/>
                  </a:lnTo>
                  <a:lnTo>
                    <a:pt x="16" y="64"/>
                  </a:lnTo>
                  <a:lnTo>
                    <a:pt x="8" y="79"/>
                  </a:lnTo>
                  <a:lnTo>
                    <a:pt x="0" y="110"/>
                  </a:lnTo>
                  <a:lnTo>
                    <a:pt x="1" y="142"/>
                  </a:lnTo>
                  <a:lnTo>
                    <a:pt x="10" y="172"/>
                  </a:lnTo>
                  <a:lnTo>
                    <a:pt x="17" y="186"/>
                  </a:lnTo>
                  <a:lnTo>
                    <a:pt x="26" y="198"/>
                  </a:lnTo>
                  <a:lnTo>
                    <a:pt x="48" y="221"/>
                  </a:lnTo>
                  <a:lnTo>
                    <a:pt x="62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11437938" y="-1022350"/>
              <a:ext cx="63500" cy="63500"/>
            </a:xfrm>
            <a:custGeom>
              <a:avLst/>
              <a:gdLst>
                <a:gd name="T0" fmla="*/ 122 w 244"/>
                <a:gd name="T1" fmla="*/ 244 h 244"/>
                <a:gd name="T2" fmla="*/ 135 w 244"/>
                <a:gd name="T3" fmla="*/ 244 h 244"/>
                <a:gd name="T4" fmla="*/ 159 w 244"/>
                <a:gd name="T5" fmla="*/ 239 h 244"/>
                <a:gd name="T6" fmla="*/ 191 w 244"/>
                <a:gd name="T7" fmla="*/ 224 h 244"/>
                <a:gd name="T8" fmla="*/ 224 w 244"/>
                <a:gd name="T9" fmla="*/ 191 h 244"/>
                <a:gd name="T10" fmla="*/ 239 w 244"/>
                <a:gd name="T11" fmla="*/ 158 h 244"/>
                <a:gd name="T12" fmla="*/ 244 w 244"/>
                <a:gd name="T13" fmla="*/ 133 h 244"/>
                <a:gd name="T14" fmla="*/ 244 w 244"/>
                <a:gd name="T15" fmla="*/ 121 h 244"/>
                <a:gd name="T16" fmla="*/ 244 w 244"/>
                <a:gd name="T17" fmla="*/ 108 h 244"/>
                <a:gd name="T18" fmla="*/ 239 w 244"/>
                <a:gd name="T19" fmla="*/ 84 h 244"/>
                <a:gd name="T20" fmla="*/ 224 w 244"/>
                <a:gd name="T21" fmla="*/ 52 h 244"/>
                <a:gd name="T22" fmla="*/ 191 w 244"/>
                <a:gd name="T23" fmla="*/ 19 h 244"/>
                <a:gd name="T24" fmla="*/ 158 w 244"/>
                <a:gd name="T25" fmla="*/ 5 h 244"/>
                <a:gd name="T26" fmla="*/ 133 w 244"/>
                <a:gd name="T27" fmla="*/ 0 h 244"/>
                <a:gd name="T28" fmla="*/ 121 w 244"/>
                <a:gd name="T29" fmla="*/ 0 h 244"/>
                <a:gd name="T30" fmla="*/ 108 w 244"/>
                <a:gd name="T31" fmla="*/ 0 h 244"/>
                <a:gd name="T32" fmla="*/ 84 w 244"/>
                <a:gd name="T33" fmla="*/ 5 h 244"/>
                <a:gd name="T34" fmla="*/ 52 w 244"/>
                <a:gd name="T35" fmla="*/ 20 h 244"/>
                <a:gd name="T36" fmla="*/ 19 w 244"/>
                <a:gd name="T37" fmla="*/ 53 h 244"/>
                <a:gd name="T38" fmla="*/ 5 w 244"/>
                <a:gd name="T39" fmla="*/ 86 h 244"/>
                <a:gd name="T40" fmla="*/ 0 w 244"/>
                <a:gd name="T41" fmla="*/ 109 h 244"/>
                <a:gd name="T42" fmla="*/ 0 w 244"/>
                <a:gd name="T43" fmla="*/ 122 h 244"/>
                <a:gd name="T44" fmla="*/ 0 w 244"/>
                <a:gd name="T45" fmla="*/ 139 h 244"/>
                <a:gd name="T46" fmla="*/ 9 w 244"/>
                <a:gd name="T47" fmla="*/ 171 h 244"/>
                <a:gd name="T48" fmla="*/ 16 w 244"/>
                <a:gd name="T49" fmla="*/ 184 h 244"/>
                <a:gd name="T50" fmla="*/ 24 w 244"/>
                <a:gd name="T51" fmla="*/ 198 h 244"/>
                <a:gd name="T52" fmla="*/ 47 w 244"/>
                <a:gd name="T53" fmla="*/ 220 h 244"/>
                <a:gd name="T54" fmla="*/ 74 w 244"/>
                <a:gd name="T55" fmla="*/ 236 h 244"/>
                <a:gd name="T56" fmla="*/ 105 w 244"/>
                <a:gd name="T57" fmla="*/ 244 h 244"/>
                <a:gd name="T58" fmla="*/ 122 w 244"/>
                <a:gd name="T5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244">
                  <a:moveTo>
                    <a:pt x="122" y="244"/>
                  </a:moveTo>
                  <a:lnTo>
                    <a:pt x="135" y="244"/>
                  </a:lnTo>
                  <a:lnTo>
                    <a:pt x="159" y="239"/>
                  </a:lnTo>
                  <a:lnTo>
                    <a:pt x="191" y="224"/>
                  </a:lnTo>
                  <a:lnTo>
                    <a:pt x="224" y="191"/>
                  </a:lnTo>
                  <a:lnTo>
                    <a:pt x="239" y="158"/>
                  </a:lnTo>
                  <a:lnTo>
                    <a:pt x="244" y="133"/>
                  </a:lnTo>
                  <a:lnTo>
                    <a:pt x="244" y="121"/>
                  </a:lnTo>
                  <a:lnTo>
                    <a:pt x="244" y="108"/>
                  </a:lnTo>
                  <a:lnTo>
                    <a:pt x="239" y="84"/>
                  </a:lnTo>
                  <a:lnTo>
                    <a:pt x="224" y="52"/>
                  </a:lnTo>
                  <a:lnTo>
                    <a:pt x="191" y="19"/>
                  </a:lnTo>
                  <a:lnTo>
                    <a:pt x="158" y="5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84" y="5"/>
                  </a:lnTo>
                  <a:lnTo>
                    <a:pt x="52" y="20"/>
                  </a:lnTo>
                  <a:lnTo>
                    <a:pt x="19" y="53"/>
                  </a:lnTo>
                  <a:lnTo>
                    <a:pt x="5" y="86"/>
                  </a:lnTo>
                  <a:lnTo>
                    <a:pt x="0" y="109"/>
                  </a:lnTo>
                  <a:lnTo>
                    <a:pt x="0" y="122"/>
                  </a:lnTo>
                  <a:lnTo>
                    <a:pt x="0" y="139"/>
                  </a:lnTo>
                  <a:lnTo>
                    <a:pt x="9" y="171"/>
                  </a:lnTo>
                  <a:lnTo>
                    <a:pt x="16" y="184"/>
                  </a:lnTo>
                  <a:lnTo>
                    <a:pt x="24" y="198"/>
                  </a:lnTo>
                  <a:lnTo>
                    <a:pt x="47" y="220"/>
                  </a:lnTo>
                  <a:lnTo>
                    <a:pt x="74" y="236"/>
                  </a:lnTo>
                  <a:lnTo>
                    <a:pt x="105" y="244"/>
                  </a:lnTo>
                  <a:lnTo>
                    <a:pt x="122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11441113" y="-501650"/>
              <a:ext cx="65087" cy="65088"/>
            </a:xfrm>
            <a:custGeom>
              <a:avLst/>
              <a:gdLst>
                <a:gd name="T0" fmla="*/ 121 w 244"/>
                <a:gd name="T1" fmla="*/ 0 h 245"/>
                <a:gd name="T2" fmla="*/ 121 w 244"/>
                <a:gd name="T3" fmla="*/ 0 h 245"/>
                <a:gd name="T4" fmla="*/ 109 w 244"/>
                <a:gd name="T5" fmla="*/ 0 h 245"/>
                <a:gd name="T6" fmla="*/ 85 w 244"/>
                <a:gd name="T7" fmla="*/ 6 h 245"/>
                <a:gd name="T8" fmla="*/ 53 w 244"/>
                <a:gd name="T9" fmla="*/ 21 h 245"/>
                <a:gd name="T10" fmla="*/ 20 w 244"/>
                <a:gd name="T11" fmla="*/ 55 h 245"/>
                <a:gd name="T12" fmla="*/ 5 w 244"/>
                <a:gd name="T13" fmla="*/ 88 h 245"/>
                <a:gd name="T14" fmla="*/ 0 w 244"/>
                <a:gd name="T15" fmla="*/ 112 h 245"/>
                <a:gd name="T16" fmla="*/ 0 w 244"/>
                <a:gd name="T17" fmla="*/ 125 h 245"/>
                <a:gd name="T18" fmla="*/ 1 w 244"/>
                <a:gd name="T19" fmla="*/ 141 h 245"/>
                <a:gd name="T20" fmla="*/ 9 w 244"/>
                <a:gd name="T21" fmla="*/ 171 h 245"/>
                <a:gd name="T22" fmla="*/ 16 w 244"/>
                <a:gd name="T23" fmla="*/ 185 h 245"/>
                <a:gd name="T24" fmla="*/ 25 w 244"/>
                <a:gd name="T25" fmla="*/ 198 h 245"/>
                <a:gd name="T26" fmla="*/ 47 w 244"/>
                <a:gd name="T27" fmla="*/ 220 h 245"/>
                <a:gd name="T28" fmla="*/ 75 w 244"/>
                <a:gd name="T29" fmla="*/ 236 h 245"/>
                <a:gd name="T30" fmla="*/ 106 w 244"/>
                <a:gd name="T31" fmla="*/ 244 h 245"/>
                <a:gd name="T32" fmla="*/ 123 w 244"/>
                <a:gd name="T33" fmla="*/ 245 h 245"/>
                <a:gd name="T34" fmla="*/ 136 w 244"/>
                <a:gd name="T35" fmla="*/ 244 h 245"/>
                <a:gd name="T36" fmla="*/ 160 w 244"/>
                <a:gd name="T37" fmla="*/ 239 h 245"/>
                <a:gd name="T38" fmla="*/ 192 w 244"/>
                <a:gd name="T39" fmla="*/ 223 h 245"/>
                <a:gd name="T40" fmla="*/ 224 w 244"/>
                <a:gd name="T41" fmla="*/ 190 h 245"/>
                <a:gd name="T42" fmla="*/ 239 w 244"/>
                <a:gd name="T43" fmla="*/ 157 h 245"/>
                <a:gd name="T44" fmla="*/ 243 w 244"/>
                <a:gd name="T45" fmla="*/ 133 h 245"/>
                <a:gd name="T46" fmla="*/ 244 w 244"/>
                <a:gd name="T47" fmla="*/ 121 h 245"/>
                <a:gd name="T48" fmla="*/ 243 w 244"/>
                <a:gd name="T49" fmla="*/ 109 h 245"/>
                <a:gd name="T50" fmla="*/ 239 w 244"/>
                <a:gd name="T51" fmla="*/ 85 h 245"/>
                <a:gd name="T52" fmla="*/ 224 w 244"/>
                <a:gd name="T53" fmla="*/ 53 h 245"/>
                <a:gd name="T54" fmla="*/ 191 w 244"/>
                <a:gd name="T55" fmla="*/ 20 h 245"/>
                <a:gd name="T56" fmla="*/ 159 w 244"/>
                <a:gd name="T57" fmla="*/ 5 h 245"/>
                <a:gd name="T58" fmla="*/ 135 w 244"/>
                <a:gd name="T59" fmla="*/ 0 h 245"/>
                <a:gd name="T60" fmla="*/ 121 w 244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4" h="245">
                  <a:moveTo>
                    <a:pt x="121" y="0"/>
                  </a:moveTo>
                  <a:lnTo>
                    <a:pt x="121" y="0"/>
                  </a:lnTo>
                  <a:lnTo>
                    <a:pt x="109" y="0"/>
                  </a:lnTo>
                  <a:lnTo>
                    <a:pt x="85" y="6"/>
                  </a:lnTo>
                  <a:lnTo>
                    <a:pt x="53" y="21"/>
                  </a:lnTo>
                  <a:lnTo>
                    <a:pt x="20" y="55"/>
                  </a:lnTo>
                  <a:lnTo>
                    <a:pt x="5" y="88"/>
                  </a:lnTo>
                  <a:lnTo>
                    <a:pt x="0" y="112"/>
                  </a:lnTo>
                  <a:lnTo>
                    <a:pt x="0" y="125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7" y="220"/>
                  </a:lnTo>
                  <a:lnTo>
                    <a:pt x="75" y="236"/>
                  </a:lnTo>
                  <a:lnTo>
                    <a:pt x="106" y="244"/>
                  </a:lnTo>
                  <a:lnTo>
                    <a:pt x="123" y="245"/>
                  </a:lnTo>
                  <a:lnTo>
                    <a:pt x="136" y="244"/>
                  </a:lnTo>
                  <a:lnTo>
                    <a:pt x="160" y="239"/>
                  </a:lnTo>
                  <a:lnTo>
                    <a:pt x="192" y="223"/>
                  </a:lnTo>
                  <a:lnTo>
                    <a:pt x="224" y="190"/>
                  </a:lnTo>
                  <a:lnTo>
                    <a:pt x="239" y="157"/>
                  </a:lnTo>
                  <a:lnTo>
                    <a:pt x="243" y="133"/>
                  </a:lnTo>
                  <a:lnTo>
                    <a:pt x="244" y="121"/>
                  </a:lnTo>
                  <a:lnTo>
                    <a:pt x="243" y="109"/>
                  </a:lnTo>
                  <a:lnTo>
                    <a:pt x="239" y="85"/>
                  </a:lnTo>
                  <a:lnTo>
                    <a:pt x="224" y="53"/>
                  </a:lnTo>
                  <a:lnTo>
                    <a:pt x="191" y="20"/>
                  </a:lnTo>
                  <a:lnTo>
                    <a:pt x="159" y="5"/>
                  </a:lnTo>
                  <a:lnTo>
                    <a:pt x="135" y="0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>
              <a:off x="11571288" y="-538163"/>
              <a:ext cx="65087" cy="65088"/>
            </a:xfrm>
            <a:custGeom>
              <a:avLst/>
              <a:gdLst>
                <a:gd name="T0" fmla="*/ 61 w 247"/>
                <a:gd name="T1" fmla="*/ 17 h 245"/>
                <a:gd name="T2" fmla="*/ 50 w 247"/>
                <a:gd name="T3" fmla="*/ 24 h 245"/>
                <a:gd name="T4" fmla="*/ 32 w 247"/>
                <a:gd name="T5" fmla="*/ 40 h 245"/>
                <a:gd name="T6" fmla="*/ 12 w 247"/>
                <a:gd name="T7" fmla="*/ 69 h 245"/>
                <a:gd name="T8" fmla="*/ 0 w 247"/>
                <a:gd name="T9" fmla="*/ 114 h 245"/>
                <a:gd name="T10" fmla="*/ 4 w 247"/>
                <a:gd name="T11" fmla="*/ 150 h 245"/>
                <a:gd name="T12" fmla="*/ 12 w 247"/>
                <a:gd name="T13" fmla="*/ 172 h 245"/>
                <a:gd name="T14" fmla="*/ 18 w 247"/>
                <a:gd name="T15" fmla="*/ 183 h 245"/>
                <a:gd name="T16" fmla="*/ 18 w 247"/>
                <a:gd name="T17" fmla="*/ 183 h 245"/>
                <a:gd name="T18" fmla="*/ 25 w 247"/>
                <a:gd name="T19" fmla="*/ 194 h 245"/>
                <a:gd name="T20" fmla="*/ 41 w 247"/>
                <a:gd name="T21" fmla="*/ 213 h 245"/>
                <a:gd name="T22" fmla="*/ 70 w 247"/>
                <a:gd name="T23" fmla="*/ 233 h 245"/>
                <a:gd name="T24" fmla="*/ 117 w 247"/>
                <a:gd name="T25" fmla="*/ 245 h 245"/>
                <a:gd name="T26" fmla="*/ 152 w 247"/>
                <a:gd name="T27" fmla="*/ 241 h 245"/>
                <a:gd name="T28" fmla="*/ 176 w 247"/>
                <a:gd name="T29" fmla="*/ 233 h 245"/>
                <a:gd name="T30" fmla="*/ 187 w 247"/>
                <a:gd name="T31" fmla="*/ 227 h 245"/>
                <a:gd name="T32" fmla="*/ 197 w 247"/>
                <a:gd name="T33" fmla="*/ 220 h 245"/>
                <a:gd name="T34" fmla="*/ 215 w 247"/>
                <a:gd name="T35" fmla="*/ 204 h 245"/>
                <a:gd name="T36" fmla="*/ 235 w 247"/>
                <a:gd name="T37" fmla="*/ 174 h 245"/>
                <a:gd name="T38" fmla="*/ 247 w 247"/>
                <a:gd name="T39" fmla="*/ 129 h 245"/>
                <a:gd name="T40" fmla="*/ 243 w 247"/>
                <a:gd name="T41" fmla="*/ 93 h 245"/>
                <a:gd name="T42" fmla="*/ 235 w 247"/>
                <a:gd name="T43" fmla="*/ 70 h 245"/>
                <a:gd name="T44" fmla="*/ 229 w 247"/>
                <a:gd name="T45" fmla="*/ 60 h 245"/>
                <a:gd name="T46" fmla="*/ 222 w 247"/>
                <a:gd name="T47" fmla="*/ 49 h 245"/>
                <a:gd name="T48" fmla="*/ 206 w 247"/>
                <a:gd name="T49" fmla="*/ 31 h 245"/>
                <a:gd name="T50" fmla="*/ 176 w 247"/>
                <a:gd name="T51" fmla="*/ 11 h 245"/>
                <a:gd name="T52" fmla="*/ 131 w 247"/>
                <a:gd name="T53" fmla="*/ 0 h 245"/>
                <a:gd name="T54" fmla="*/ 95 w 247"/>
                <a:gd name="T55" fmla="*/ 3 h 245"/>
                <a:gd name="T56" fmla="*/ 72 w 247"/>
                <a:gd name="T57" fmla="*/ 11 h 245"/>
                <a:gd name="T58" fmla="*/ 61 w 247"/>
                <a:gd name="T59" fmla="*/ 1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45">
                  <a:moveTo>
                    <a:pt x="61" y="17"/>
                  </a:moveTo>
                  <a:lnTo>
                    <a:pt x="50" y="24"/>
                  </a:lnTo>
                  <a:lnTo>
                    <a:pt x="32" y="40"/>
                  </a:lnTo>
                  <a:lnTo>
                    <a:pt x="12" y="69"/>
                  </a:lnTo>
                  <a:lnTo>
                    <a:pt x="0" y="114"/>
                  </a:lnTo>
                  <a:lnTo>
                    <a:pt x="4" y="150"/>
                  </a:lnTo>
                  <a:lnTo>
                    <a:pt x="12" y="172"/>
                  </a:lnTo>
                  <a:lnTo>
                    <a:pt x="18" y="183"/>
                  </a:lnTo>
                  <a:lnTo>
                    <a:pt x="18" y="183"/>
                  </a:lnTo>
                  <a:lnTo>
                    <a:pt x="25" y="194"/>
                  </a:lnTo>
                  <a:lnTo>
                    <a:pt x="41" y="213"/>
                  </a:lnTo>
                  <a:lnTo>
                    <a:pt x="70" y="233"/>
                  </a:lnTo>
                  <a:lnTo>
                    <a:pt x="117" y="245"/>
                  </a:lnTo>
                  <a:lnTo>
                    <a:pt x="152" y="241"/>
                  </a:lnTo>
                  <a:lnTo>
                    <a:pt x="176" y="233"/>
                  </a:lnTo>
                  <a:lnTo>
                    <a:pt x="187" y="227"/>
                  </a:lnTo>
                  <a:lnTo>
                    <a:pt x="197" y="220"/>
                  </a:lnTo>
                  <a:lnTo>
                    <a:pt x="215" y="204"/>
                  </a:lnTo>
                  <a:lnTo>
                    <a:pt x="235" y="174"/>
                  </a:lnTo>
                  <a:lnTo>
                    <a:pt x="247" y="129"/>
                  </a:lnTo>
                  <a:lnTo>
                    <a:pt x="243" y="93"/>
                  </a:lnTo>
                  <a:lnTo>
                    <a:pt x="235" y="70"/>
                  </a:lnTo>
                  <a:lnTo>
                    <a:pt x="229" y="60"/>
                  </a:lnTo>
                  <a:lnTo>
                    <a:pt x="222" y="49"/>
                  </a:lnTo>
                  <a:lnTo>
                    <a:pt x="206" y="31"/>
                  </a:lnTo>
                  <a:lnTo>
                    <a:pt x="176" y="11"/>
                  </a:lnTo>
                  <a:lnTo>
                    <a:pt x="131" y="0"/>
                  </a:lnTo>
                  <a:lnTo>
                    <a:pt x="95" y="3"/>
                  </a:lnTo>
                  <a:lnTo>
                    <a:pt x="72" y="11"/>
                  </a:lnTo>
                  <a:lnTo>
                    <a:pt x="6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11666538" y="-633413"/>
              <a:ext cx="65087" cy="65088"/>
            </a:xfrm>
            <a:custGeom>
              <a:avLst/>
              <a:gdLst>
                <a:gd name="T0" fmla="*/ 181 w 244"/>
                <a:gd name="T1" fmla="*/ 16 h 245"/>
                <a:gd name="T2" fmla="*/ 170 w 244"/>
                <a:gd name="T3" fmla="*/ 10 h 245"/>
                <a:gd name="T4" fmla="*/ 147 w 244"/>
                <a:gd name="T5" fmla="*/ 3 h 245"/>
                <a:gd name="T6" fmla="*/ 111 w 244"/>
                <a:gd name="T7" fmla="*/ 0 h 245"/>
                <a:gd name="T8" fmla="*/ 66 w 244"/>
                <a:gd name="T9" fmla="*/ 12 h 245"/>
                <a:gd name="T10" fmla="*/ 37 w 244"/>
                <a:gd name="T11" fmla="*/ 33 h 245"/>
                <a:gd name="T12" fmla="*/ 21 w 244"/>
                <a:gd name="T13" fmla="*/ 51 h 245"/>
                <a:gd name="T14" fmla="*/ 15 w 244"/>
                <a:gd name="T15" fmla="*/ 62 h 245"/>
                <a:gd name="T16" fmla="*/ 7 w 244"/>
                <a:gd name="T17" fmla="*/ 77 h 245"/>
                <a:gd name="T18" fmla="*/ 0 w 244"/>
                <a:gd name="T19" fmla="*/ 109 h 245"/>
                <a:gd name="T20" fmla="*/ 0 w 244"/>
                <a:gd name="T21" fmla="*/ 141 h 245"/>
                <a:gd name="T22" fmla="*/ 9 w 244"/>
                <a:gd name="T23" fmla="*/ 171 h 245"/>
                <a:gd name="T24" fmla="*/ 16 w 244"/>
                <a:gd name="T25" fmla="*/ 185 h 245"/>
                <a:gd name="T26" fmla="*/ 25 w 244"/>
                <a:gd name="T27" fmla="*/ 198 h 245"/>
                <a:gd name="T28" fmla="*/ 48 w 244"/>
                <a:gd name="T29" fmla="*/ 221 h 245"/>
                <a:gd name="T30" fmla="*/ 61 w 244"/>
                <a:gd name="T31" fmla="*/ 229 h 245"/>
                <a:gd name="T32" fmla="*/ 72 w 244"/>
                <a:gd name="T33" fmla="*/ 235 h 245"/>
                <a:gd name="T34" fmla="*/ 96 w 244"/>
                <a:gd name="T35" fmla="*/ 243 h 245"/>
                <a:gd name="T36" fmla="*/ 131 w 244"/>
                <a:gd name="T37" fmla="*/ 245 h 245"/>
                <a:gd name="T38" fmla="*/ 176 w 244"/>
                <a:gd name="T39" fmla="*/ 233 h 245"/>
                <a:gd name="T40" fmla="*/ 205 w 244"/>
                <a:gd name="T41" fmla="*/ 212 h 245"/>
                <a:gd name="T42" fmla="*/ 222 w 244"/>
                <a:gd name="T43" fmla="*/ 194 h 245"/>
                <a:gd name="T44" fmla="*/ 229 w 244"/>
                <a:gd name="T45" fmla="*/ 183 h 245"/>
                <a:gd name="T46" fmla="*/ 234 w 244"/>
                <a:gd name="T47" fmla="*/ 172 h 245"/>
                <a:gd name="T48" fmla="*/ 242 w 244"/>
                <a:gd name="T49" fmla="*/ 148 h 245"/>
                <a:gd name="T50" fmla="*/ 244 w 244"/>
                <a:gd name="T51" fmla="*/ 113 h 245"/>
                <a:gd name="T52" fmla="*/ 232 w 244"/>
                <a:gd name="T53" fmla="*/ 67 h 245"/>
                <a:gd name="T54" fmla="*/ 210 w 244"/>
                <a:gd name="T55" fmla="*/ 38 h 245"/>
                <a:gd name="T56" fmla="*/ 192 w 244"/>
                <a:gd name="T57" fmla="*/ 22 h 245"/>
                <a:gd name="T58" fmla="*/ 181 w 244"/>
                <a:gd name="T59" fmla="*/ 1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245">
                  <a:moveTo>
                    <a:pt x="181" y="16"/>
                  </a:moveTo>
                  <a:lnTo>
                    <a:pt x="170" y="10"/>
                  </a:lnTo>
                  <a:lnTo>
                    <a:pt x="147" y="3"/>
                  </a:lnTo>
                  <a:lnTo>
                    <a:pt x="111" y="0"/>
                  </a:lnTo>
                  <a:lnTo>
                    <a:pt x="66" y="12"/>
                  </a:lnTo>
                  <a:lnTo>
                    <a:pt x="37" y="33"/>
                  </a:lnTo>
                  <a:lnTo>
                    <a:pt x="21" y="51"/>
                  </a:lnTo>
                  <a:lnTo>
                    <a:pt x="15" y="62"/>
                  </a:lnTo>
                  <a:lnTo>
                    <a:pt x="7" y="77"/>
                  </a:lnTo>
                  <a:lnTo>
                    <a:pt x="0" y="109"/>
                  </a:lnTo>
                  <a:lnTo>
                    <a:pt x="0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8" y="221"/>
                  </a:lnTo>
                  <a:lnTo>
                    <a:pt x="61" y="229"/>
                  </a:lnTo>
                  <a:lnTo>
                    <a:pt x="72" y="235"/>
                  </a:lnTo>
                  <a:lnTo>
                    <a:pt x="96" y="243"/>
                  </a:lnTo>
                  <a:lnTo>
                    <a:pt x="131" y="245"/>
                  </a:lnTo>
                  <a:lnTo>
                    <a:pt x="176" y="233"/>
                  </a:lnTo>
                  <a:lnTo>
                    <a:pt x="205" y="212"/>
                  </a:lnTo>
                  <a:lnTo>
                    <a:pt x="222" y="194"/>
                  </a:lnTo>
                  <a:lnTo>
                    <a:pt x="229" y="183"/>
                  </a:lnTo>
                  <a:lnTo>
                    <a:pt x="234" y="172"/>
                  </a:lnTo>
                  <a:lnTo>
                    <a:pt x="242" y="148"/>
                  </a:lnTo>
                  <a:lnTo>
                    <a:pt x="244" y="113"/>
                  </a:lnTo>
                  <a:lnTo>
                    <a:pt x="232" y="67"/>
                  </a:lnTo>
                  <a:lnTo>
                    <a:pt x="210" y="38"/>
                  </a:lnTo>
                  <a:lnTo>
                    <a:pt x="192" y="22"/>
                  </a:lnTo>
                  <a:lnTo>
                    <a:pt x="18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11179175" y="-758825"/>
              <a:ext cx="63500" cy="63500"/>
            </a:xfrm>
            <a:custGeom>
              <a:avLst/>
              <a:gdLst>
                <a:gd name="T0" fmla="*/ 245 w 245"/>
                <a:gd name="T1" fmla="*/ 122 h 245"/>
                <a:gd name="T2" fmla="*/ 244 w 245"/>
                <a:gd name="T3" fmla="*/ 109 h 245"/>
                <a:gd name="T4" fmla="*/ 239 w 245"/>
                <a:gd name="T5" fmla="*/ 85 h 245"/>
                <a:gd name="T6" fmla="*/ 224 w 245"/>
                <a:gd name="T7" fmla="*/ 53 h 245"/>
                <a:gd name="T8" fmla="*/ 190 w 245"/>
                <a:gd name="T9" fmla="*/ 20 h 245"/>
                <a:gd name="T10" fmla="*/ 157 w 245"/>
                <a:gd name="T11" fmla="*/ 5 h 245"/>
                <a:gd name="T12" fmla="*/ 133 w 245"/>
                <a:gd name="T13" fmla="*/ 0 h 245"/>
                <a:gd name="T14" fmla="*/ 121 w 245"/>
                <a:gd name="T15" fmla="*/ 0 h 245"/>
                <a:gd name="T16" fmla="*/ 108 w 245"/>
                <a:gd name="T17" fmla="*/ 0 h 245"/>
                <a:gd name="T18" fmla="*/ 85 w 245"/>
                <a:gd name="T19" fmla="*/ 6 h 245"/>
                <a:gd name="T20" fmla="*/ 53 w 245"/>
                <a:gd name="T21" fmla="*/ 21 h 245"/>
                <a:gd name="T22" fmla="*/ 20 w 245"/>
                <a:gd name="T23" fmla="*/ 55 h 245"/>
                <a:gd name="T24" fmla="*/ 5 w 245"/>
                <a:gd name="T25" fmla="*/ 87 h 245"/>
                <a:gd name="T26" fmla="*/ 0 w 245"/>
                <a:gd name="T27" fmla="*/ 112 h 245"/>
                <a:gd name="T28" fmla="*/ 0 w 245"/>
                <a:gd name="T29" fmla="*/ 125 h 245"/>
                <a:gd name="T30" fmla="*/ 1 w 245"/>
                <a:gd name="T31" fmla="*/ 141 h 245"/>
                <a:gd name="T32" fmla="*/ 9 w 245"/>
                <a:gd name="T33" fmla="*/ 171 h 245"/>
                <a:gd name="T34" fmla="*/ 16 w 245"/>
                <a:gd name="T35" fmla="*/ 185 h 245"/>
                <a:gd name="T36" fmla="*/ 25 w 245"/>
                <a:gd name="T37" fmla="*/ 198 h 245"/>
                <a:gd name="T38" fmla="*/ 47 w 245"/>
                <a:gd name="T39" fmla="*/ 220 h 245"/>
                <a:gd name="T40" fmla="*/ 74 w 245"/>
                <a:gd name="T41" fmla="*/ 236 h 245"/>
                <a:gd name="T42" fmla="*/ 106 w 245"/>
                <a:gd name="T43" fmla="*/ 244 h 245"/>
                <a:gd name="T44" fmla="*/ 122 w 245"/>
                <a:gd name="T45" fmla="*/ 245 h 245"/>
                <a:gd name="T46" fmla="*/ 135 w 245"/>
                <a:gd name="T47" fmla="*/ 244 h 245"/>
                <a:gd name="T48" fmla="*/ 159 w 245"/>
                <a:gd name="T49" fmla="*/ 239 h 245"/>
                <a:gd name="T50" fmla="*/ 193 w 245"/>
                <a:gd name="T51" fmla="*/ 224 h 245"/>
                <a:gd name="T52" fmla="*/ 225 w 245"/>
                <a:gd name="T53" fmla="*/ 191 h 245"/>
                <a:gd name="T54" fmla="*/ 240 w 245"/>
                <a:gd name="T55" fmla="*/ 158 h 245"/>
                <a:gd name="T56" fmla="*/ 244 w 245"/>
                <a:gd name="T57" fmla="*/ 135 h 245"/>
                <a:gd name="T58" fmla="*/ 245 w 245"/>
                <a:gd name="T59" fmla="*/ 1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5" h="245">
                  <a:moveTo>
                    <a:pt x="245" y="122"/>
                  </a:moveTo>
                  <a:lnTo>
                    <a:pt x="244" y="109"/>
                  </a:lnTo>
                  <a:lnTo>
                    <a:pt x="239" y="85"/>
                  </a:lnTo>
                  <a:lnTo>
                    <a:pt x="224" y="53"/>
                  </a:lnTo>
                  <a:lnTo>
                    <a:pt x="190" y="20"/>
                  </a:lnTo>
                  <a:lnTo>
                    <a:pt x="157" y="5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85" y="6"/>
                  </a:lnTo>
                  <a:lnTo>
                    <a:pt x="53" y="21"/>
                  </a:lnTo>
                  <a:lnTo>
                    <a:pt x="20" y="55"/>
                  </a:lnTo>
                  <a:lnTo>
                    <a:pt x="5" y="87"/>
                  </a:lnTo>
                  <a:lnTo>
                    <a:pt x="0" y="112"/>
                  </a:lnTo>
                  <a:lnTo>
                    <a:pt x="0" y="125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7" y="220"/>
                  </a:lnTo>
                  <a:lnTo>
                    <a:pt x="74" y="236"/>
                  </a:lnTo>
                  <a:lnTo>
                    <a:pt x="106" y="244"/>
                  </a:lnTo>
                  <a:lnTo>
                    <a:pt x="122" y="245"/>
                  </a:lnTo>
                  <a:lnTo>
                    <a:pt x="135" y="244"/>
                  </a:lnTo>
                  <a:lnTo>
                    <a:pt x="159" y="239"/>
                  </a:lnTo>
                  <a:lnTo>
                    <a:pt x="193" y="224"/>
                  </a:lnTo>
                  <a:lnTo>
                    <a:pt x="225" y="191"/>
                  </a:lnTo>
                  <a:lnTo>
                    <a:pt x="240" y="158"/>
                  </a:lnTo>
                  <a:lnTo>
                    <a:pt x="244" y="135"/>
                  </a:lnTo>
                  <a:lnTo>
                    <a:pt x="245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11215688" y="-630238"/>
              <a:ext cx="65087" cy="65088"/>
            </a:xfrm>
            <a:custGeom>
              <a:avLst/>
              <a:gdLst>
                <a:gd name="T0" fmla="*/ 61 w 246"/>
                <a:gd name="T1" fmla="*/ 18 h 246"/>
                <a:gd name="T2" fmla="*/ 51 w 246"/>
                <a:gd name="T3" fmla="*/ 25 h 246"/>
                <a:gd name="T4" fmla="*/ 32 w 246"/>
                <a:gd name="T5" fmla="*/ 41 h 246"/>
                <a:gd name="T6" fmla="*/ 12 w 246"/>
                <a:gd name="T7" fmla="*/ 70 h 246"/>
                <a:gd name="T8" fmla="*/ 0 w 246"/>
                <a:gd name="T9" fmla="*/ 116 h 246"/>
                <a:gd name="T10" fmla="*/ 4 w 246"/>
                <a:gd name="T11" fmla="*/ 151 h 246"/>
                <a:gd name="T12" fmla="*/ 12 w 246"/>
                <a:gd name="T13" fmla="*/ 174 h 246"/>
                <a:gd name="T14" fmla="*/ 18 w 246"/>
                <a:gd name="T15" fmla="*/ 185 h 246"/>
                <a:gd name="T16" fmla="*/ 18 w 246"/>
                <a:gd name="T17" fmla="*/ 185 h 246"/>
                <a:gd name="T18" fmla="*/ 24 w 246"/>
                <a:gd name="T19" fmla="*/ 196 h 246"/>
                <a:gd name="T20" fmla="*/ 41 w 246"/>
                <a:gd name="T21" fmla="*/ 214 h 246"/>
                <a:gd name="T22" fmla="*/ 71 w 246"/>
                <a:gd name="T23" fmla="*/ 234 h 246"/>
                <a:gd name="T24" fmla="*/ 116 w 246"/>
                <a:gd name="T25" fmla="*/ 246 h 246"/>
                <a:gd name="T26" fmla="*/ 152 w 246"/>
                <a:gd name="T27" fmla="*/ 242 h 246"/>
                <a:gd name="T28" fmla="*/ 175 w 246"/>
                <a:gd name="T29" fmla="*/ 234 h 246"/>
                <a:gd name="T30" fmla="*/ 186 w 246"/>
                <a:gd name="T31" fmla="*/ 228 h 246"/>
                <a:gd name="T32" fmla="*/ 197 w 246"/>
                <a:gd name="T33" fmla="*/ 221 h 246"/>
                <a:gd name="T34" fmla="*/ 215 w 246"/>
                <a:gd name="T35" fmla="*/ 205 h 246"/>
                <a:gd name="T36" fmla="*/ 235 w 246"/>
                <a:gd name="T37" fmla="*/ 176 h 246"/>
                <a:gd name="T38" fmla="*/ 246 w 246"/>
                <a:gd name="T39" fmla="*/ 130 h 246"/>
                <a:gd name="T40" fmla="*/ 242 w 246"/>
                <a:gd name="T41" fmla="*/ 95 h 246"/>
                <a:gd name="T42" fmla="*/ 235 w 246"/>
                <a:gd name="T43" fmla="*/ 70 h 246"/>
                <a:gd name="T44" fmla="*/ 229 w 246"/>
                <a:gd name="T45" fmla="*/ 59 h 246"/>
                <a:gd name="T46" fmla="*/ 222 w 246"/>
                <a:gd name="T47" fmla="*/ 49 h 246"/>
                <a:gd name="T48" fmla="*/ 205 w 246"/>
                <a:gd name="T49" fmla="*/ 31 h 246"/>
                <a:gd name="T50" fmla="*/ 176 w 246"/>
                <a:gd name="T51" fmla="*/ 12 h 246"/>
                <a:gd name="T52" fmla="*/ 130 w 246"/>
                <a:gd name="T53" fmla="*/ 0 h 246"/>
                <a:gd name="T54" fmla="*/ 95 w 246"/>
                <a:gd name="T55" fmla="*/ 4 h 246"/>
                <a:gd name="T56" fmla="*/ 72 w 246"/>
                <a:gd name="T57" fmla="*/ 12 h 246"/>
                <a:gd name="T58" fmla="*/ 61 w 246"/>
                <a:gd name="T5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6">
                  <a:moveTo>
                    <a:pt x="61" y="18"/>
                  </a:moveTo>
                  <a:lnTo>
                    <a:pt x="51" y="25"/>
                  </a:lnTo>
                  <a:lnTo>
                    <a:pt x="32" y="41"/>
                  </a:lnTo>
                  <a:lnTo>
                    <a:pt x="12" y="70"/>
                  </a:lnTo>
                  <a:lnTo>
                    <a:pt x="0" y="116"/>
                  </a:lnTo>
                  <a:lnTo>
                    <a:pt x="4" y="151"/>
                  </a:lnTo>
                  <a:lnTo>
                    <a:pt x="12" y="174"/>
                  </a:lnTo>
                  <a:lnTo>
                    <a:pt x="18" y="185"/>
                  </a:lnTo>
                  <a:lnTo>
                    <a:pt x="18" y="185"/>
                  </a:lnTo>
                  <a:lnTo>
                    <a:pt x="24" y="196"/>
                  </a:lnTo>
                  <a:lnTo>
                    <a:pt x="41" y="214"/>
                  </a:lnTo>
                  <a:lnTo>
                    <a:pt x="71" y="234"/>
                  </a:lnTo>
                  <a:lnTo>
                    <a:pt x="116" y="246"/>
                  </a:lnTo>
                  <a:lnTo>
                    <a:pt x="152" y="242"/>
                  </a:lnTo>
                  <a:lnTo>
                    <a:pt x="175" y="234"/>
                  </a:lnTo>
                  <a:lnTo>
                    <a:pt x="186" y="228"/>
                  </a:lnTo>
                  <a:lnTo>
                    <a:pt x="197" y="221"/>
                  </a:lnTo>
                  <a:lnTo>
                    <a:pt x="215" y="205"/>
                  </a:lnTo>
                  <a:lnTo>
                    <a:pt x="235" y="176"/>
                  </a:lnTo>
                  <a:lnTo>
                    <a:pt x="246" y="130"/>
                  </a:lnTo>
                  <a:lnTo>
                    <a:pt x="242" y="95"/>
                  </a:lnTo>
                  <a:lnTo>
                    <a:pt x="235" y="70"/>
                  </a:lnTo>
                  <a:lnTo>
                    <a:pt x="229" y="59"/>
                  </a:lnTo>
                  <a:lnTo>
                    <a:pt x="222" y="49"/>
                  </a:lnTo>
                  <a:lnTo>
                    <a:pt x="205" y="31"/>
                  </a:lnTo>
                  <a:lnTo>
                    <a:pt x="176" y="12"/>
                  </a:lnTo>
                  <a:lnTo>
                    <a:pt x="130" y="0"/>
                  </a:lnTo>
                  <a:lnTo>
                    <a:pt x="95" y="4"/>
                  </a:lnTo>
                  <a:lnTo>
                    <a:pt x="72" y="12"/>
                  </a:lnTo>
                  <a:lnTo>
                    <a:pt x="6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11699875" y="-765175"/>
              <a:ext cx="65087" cy="65088"/>
            </a:xfrm>
            <a:custGeom>
              <a:avLst/>
              <a:gdLst>
                <a:gd name="T0" fmla="*/ 0 w 246"/>
                <a:gd name="T1" fmla="*/ 124 h 245"/>
                <a:gd name="T2" fmla="*/ 1 w 246"/>
                <a:gd name="T3" fmla="*/ 140 h 245"/>
                <a:gd name="T4" fmla="*/ 10 w 246"/>
                <a:gd name="T5" fmla="*/ 171 h 245"/>
                <a:gd name="T6" fmla="*/ 18 w 246"/>
                <a:gd name="T7" fmla="*/ 185 h 245"/>
                <a:gd name="T8" fmla="*/ 26 w 246"/>
                <a:gd name="T9" fmla="*/ 198 h 245"/>
                <a:gd name="T10" fmla="*/ 49 w 246"/>
                <a:gd name="T11" fmla="*/ 220 h 245"/>
                <a:gd name="T12" fmla="*/ 76 w 246"/>
                <a:gd name="T13" fmla="*/ 236 h 245"/>
                <a:gd name="T14" fmla="*/ 108 w 246"/>
                <a:gd name="T15" fmla="*/ 244 h 245"/>
                <a:gd name="T16" fmla="*/ 125 w 246"/>
                <a:gd name="T17" fmla="*/ 245 h 245"/>
                <a:gd name="T18" fmla="*/ 138 w 246"/>
                <a:gd name="T19" fmla="*/ 244 h 245"/>
                <a:gd name="T20" fmla="*/ 161 w 246"/>
                <a:gd name="T21" fmla="*/ 239 h 245"/>
                <a:gd name="T22" fmla="*/ 193 w 246"/>
                <a:gd name="T23" fmla="*/ 224 h 245"/>
                <a:gd name="T24" fmla="*/ 226 w 246"/>
                <a:gd name="T25" fmla="*/ 191 h 245"/>
                <a:gd name="T26" fmla="*/ 241 w 246"/>
                <a:gd name="T27" fmla="*/ 158 h 245"/>
                <a:gd name="T28" fmla="*/ 246 w 246"/>
                <a:gd name="T29" fmla="*/ 135 h 245"/>
                <a:gd name="T30" fmla="*/ 246 w 246"/>
                <a:gd name="T31" fmla="*/ 122 h 245"/>
                <a:gd name="T32" fmla="*/ 246 w 246"/>
                <a:gd name="T33" fmla="*/ 109 h 245"/>
                <a:gd name="T34" fmla="*/ 241 w 246"/>
                <a:gd name="T35" fmla="*/ 85 h 245"/>
                <a:gd name="T36" fmla="*/ 226 w 246"/>
                <a:gd name="T37" fmla="*/ 53 h 245"/>
                <a:gd name="T38" fmla="*/ 193 w 246"/>
                <a:gd name="T39" fmla="*/ 20 h 245"/>
                <a:gd name="T40" fmla="*/ 160 w 246"/>
                <a:gd name="T41" fmla="*/ 5 h 245"/>
                <a:gd name="T42" fmla="*/ 136 w 246"/>
                <a:gd name="T43" fmla="*/ 0 h 245"/>
                <a:gd name="T44" fmla="*/ 124 w 246"/>
                <a:gd name="T45" fmla="*/ 0 h 245"/>
                <a:gd name="T46" fmla="*/ 111 w 246"/>
                <a:gd name="T47" fmla="*/ 0 h 245"/>
                <a:gd name="T48" fmla="*/ 86 w 246"/>
                <a:gd name="T49" fmla="*/ 5 h 245"/>
                <a:gd name="T50" fmla="*/ 53 w 246"/>
                <a:gd name="T51" fmla="*/ 21 h 245"/>
                <a:gd name="T52" fmla="*/ 20 w 246"/>
                <a:gd name="T53" fmla="*/ 54 h 245"/>
                <a:gd name="T54" fmla="*/ 5 w 246"/>
                <a:gd name="T55" fmla="*/ 87 h 245"/>
                <a:gd name="T56" fmla="*/ 0 w 246"/>
                <a:gd name="T57" fmla="*/ 110 h 245"/>
                <a:gd name="T58" fmla="*/ 0 w 246"/>
                <a:gd name="T59" fmla="*/ 12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5">
                  <a:moveTo>
                    <a:pt x="0" y="124"/>
                  </a:moveTo>
                  <a:lnTo>
                    <a:pt x="1" y="140"/>
                  </a:lnTo>
                  <a:lnTo>
                    <a:pt x="10" y="171"/>
                  </a:lnTo>
                  <a:lnTo>
                    <a:pt x="18" y="185"/>
                  </a:lnTo>
                  <a:lnTo>
                    <a:pt x="26" y="198"/>
                  </a:lnTo>
                  <a:lnTo>
                    <a:pt x="49" y="220"/>
                  </a:lnTo>
                  <a:lnTo>
                    <a:pt x="76" y="236"/>
                  </a:lnTo>
                  <a:lnTo>
                    <a:pt x="108" y="244"/>
                  </a:lnTo>
                  <a:lnTo>
                    <a:pt x="125" y="245"/>
                  </a:lnTo>
                  <a:lnTo>
                    <a:pt x="138" y="244"/>
                  </a:lnTo>
                  <a:lnTo>
                    <a:pt x="161" y="239"/>
                  </a:lnTo>
                  <a:lnTo>
                    <a:pt x="193" y="224"/>
                  </a:lnTo>
                  <a:lnTo>
                    <a:pt x="226" y="191"/>
                  </a:lnTo>
                  <a:lnTo>
                    <a:pt x="241" y="158"/>
                  </a:lnTo>
                  <a:lnTo>
                    <a:pt x="246" y="135"/>
                  </a:lnTo>
                  <a:lnTo>
                    <a:pt x="246" y="122"/>
                  </a:lnTo>
                  <a:lnTo>
                    <a:pt x="246" y="109"/>
                  </a:lnTo>
                  <a:lnTo>
                    <a:pt x="241" y="85"/>
                  </a:lnTo>
                  <a:lnTo>
                    <a:pt x="226" y="53"/>
                  </a:lnTo>
                  <a:lnTo>
                    <a:pt x="193" y="20"/>
                  </a:lnTo>
                  <a:lnTo>
                    <a:pt x="160" y="5"/>
                  </a:lnTo>
                  <a:lnTo>
                    <a:pt x="136" y="0"/>
                  </a:lnTo>
                  <a:lnTo>
                    <a:pt x="124" y="0"/>
                  </a:lnTo>
                  <a:lnTo>
                    <a:pt x="111" y="0"/>
                  </a:lnTo>
                  <a:lnTo>
                    <a:pt x="86" y="5"/>
                  </a:lnTo>
                  <a:lnTo>
                    <a:pt x="53" y="21"/>
                  </a:lnTo>
                  <a:lnTo>
                    <a:pt x="20" y="54"/>
                  </a:lnTo>
                  <a:lnTo>
                    <a:pt x="5" y="87"/>
                  </a:lnTo>
                  <a:lnTo>
                    <a:pt x="0" y="110"/>
                  </a:lnTo>
                  <a:lnTo>
                    <a:pt x="0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11212513" y="-890588"/>
              <a:ext cx="65087" cy="65088"/>
            </a:xfrm>
            <a:custGeom>
              <a:avLst/>
              <a:gdLst>
                <a:gd name="T0" fmla="*/ 64 w 246"/>
                <a:gd name="T1" fmla="*/ 229 h 246"/>
                <a:gd name="T2" fmla="*/ 75 w 246"/>
                <a:gd name="T3" fmla="*/ 235 h 246"/>
                <a:gd name="T4" fmla="*/ 98 w 246"/>
                <a:gd name="T5" fmla="*/ 243 h 246"/>
                <a:gd name="T6" fmla="*/ 133 w 246"/>
                <a:gd name="T7" fmla="*/ 246 h 246"/>
                <a:gd name="T8" fmla="*/ 179 w 246"/>
                <a:gd name="T9" fmla="*/ 233 h 246"/>
                <a:gd name="T10" fmla="*/ 207 w 246"/>
                <a:gd name="T11" fmla="*/ 212 h 246"/>
                <a:gd name="T12" fmla="*/ 223 w 246"/>
                <a:gd name="T13" fmla="*/ 194 h 246"/>
                <a:gd name="T14" fmla="*/ 230 w 246"/>
                <a:gd name="T15" fmla="*/ 183 h 246"/>
                <a:gd name="T16" fmla="*/ 230 w 246"/>
                <a:gd name="T17" fmla="*/ 183 h 246"/>
                <a:gd name="T18" fmla="*/ 235 w 246"/>
                <a:gd name="T19" fmla="*/ 172 h 246"/>
                <a:gd name="T20" fmla="*/ 243 w 246"/>
                <a:gd name="T21" fmla="*/ 149 h 246"/>
                <a:gd name="T22" fmla="*/ 246 w 246"/>
                <a:gd name="T23" fmla="*/ 112 h 246"/>
                <a:gd name="T24" fmla="*/ 233 w 246"/>
                <a:gd name="T25" fmla="*/ 67 h 246"/>
                <a:gd name="T26" fmla="*/ 212 w 246"/>
                <a:gd name="T27" fmla="*/ 38 h 246"/>
                <a:gd name="T28" fmla="*/ 193 w 246"/>
                <a:gd name="T29" fmla="*/ 22 h 246"/>
                <a:gd name="T30" fmla="*/ 182 w 246"/>
                <a:gd name="T31" fmla="*/ 16 h 246"/>
                <a:gd name="T32" fmla="*/ 171 w 246"/>
                <a:gd name="T33" fmla="*/ 10 h 246"/>
                <a:gd name="T34" fmla="*/ 148 w 246"/>
                <a:gd name="T35" fmla="*/ 3 h 246"/>
                <a:gd name="T36" fmla="*/ 113 w 246"/>
                <a:gd name="T37" fmla="*/ 0 h 246"/>
                <a:gd name="T38" fmla="*/ 68 w 246"/>
                <a:gd name="T39" fmla="*/ 12 h 246"/>
                <a:gd name="T40" fmla="*/ 38 w 246"/>
                <a:gd name="T41" fmla="*/ 33 h 246"/>
                <a:gd name="T42" fmla="*/ 22 w 246"/>
                <a:gd name="T43" fmla="*/ 51 h 246"/>
                <a:gd name="T44" fmla="*/ 15 w 246"/>
                <a:gd name="T45" fmla="*/ 62 h 246"/>
                <a:gd name="T46" fmla="*/ 8 w 246"/>
                <a:gd name="T47" fmla="*/ 77 h 246"/>
                <a:gd name="T48" fmla="*/ 0 w 246"/>
                <a:gd name="T49" fmla="*/ 108 h 246"/>
                <a:gd name="T50" fmla="*/ 1 w 246"/>
                <a:gd name="T51" fmla="*/ 141 h 246"/>
                <a:gd name="T52" fmla="*/ 9 w 246"/>
                <a:gd name="T53" fmla="*/ 171 h 246"/>
                <a:gd name="T54" fmla="*/ 16 w 246"/>
                <a:gd name="T55" fmla="*/ 186 h 246"/>
                <a:gd name="T56" fmla="*/ 25 w 246"/>
                <a:gd name="T57" fmla="*/ 198 h 246"/>
                <a:gd name="T58" fmla="*/ 48 w 246"/>
                <a:gd name="T59" fmla="*/ 220 h 246"/>
                <a:gd name="T60" fmla="*/ 64 w 246"/>
                <a:gd name="T61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6" h="246">
                  <a:moveTo>
                    <a:pt x="64" y="229"/>
                  </a:moveTo>
                  <a:lnTo>
                    <a:pt x="75" y="235"/>
                  </a:lnTo>
                  <a:lnTo>
                    <a:pt x="98" y="243"/>
                  </a:lnTo>
                  <a:lnTo>
                    <a:pt x="133" y="246"/>
                  </a:lnTo>
                  <a:lnTo>
                    <a:pt x="179" y="233"/>
                  </a:lnTo>
                  <a:lnTo>
                    <a:pt x="207" y="212"/>
                  </a:lnTo>
                  <a:lnTo>
                    <a:pt x="223" y="194"/>
                  </a:lnTo>
                  <a:lnTo>
                    <a:pt x="230" y="183"/>
                  </a:lnTo>
                  <a:lnTo>
                    <a:pt x="230" y="183"/>
                  </a:lnTo>
                  <a:lnTo>
                    <a:pt x="235" y="172"/>
                  </a:lnTo>
                  <a:lnTo>
                    <a:pt x="243" y="149"/>
                  </a:lnTo>
                  <a:lnTo>
                    <a:pt x="246" y="112"/>
                  </a:lnTo>
                  <a:lnTo>
                    <a:pt x="233" y="67"/>
                  </a:lnTo>
                  <a:lnTo>
                    <a:pt x="212" y="38"/>
                  </a:lnTo>
                  <a:lnTo>
                    <a:pt x="193" y="22"/>
                  </a:lnTo>
                  <a:lnTo>
                    <a:pt x="182" y="16"/>
                  </a:lnTo>
                  <a:lnTo>
                    <a:pt x="171" y="10"/>
                  </a:lnTo>
                  <a:lnTo>
                    <a:pt x="148" y="3"/>
                  </a:lnTo>
                  <a:lnTo>
                    <a:pt x="113" y="0"/>
                  </a:lnTo>
                  <a:lnTo>
                    <a:pt x="68" y="12"/>
                  </a:lnTo>
                  <a:lnTo>
                    <a:pt x="38" y="33"/>
                  </a:lnTo>
                  <a:lnTo>
                    <a:pt x="22" y="51"/>
                  </a:lnTo>
                  <a:lnTo>
                    <a:pt x="15" y="62"/>
                  </a:lnTo>
                  <a:lnTo>
                    <a:pt x="8" y="77"/>
                  </a:lnTo>
                  <a:lnTo>
                    <a:pt x="0" y="108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6"/>
                  </a:lnTo>
                  <a:lnTo>
                    <a:pt x="25" y="198"/>
                  </a:lnTo>
                  <a:lnTo>
                    <a:pt x="48" y="220"/>
                  </a:lnTo>
                  <a:lnTo>
                    <a:pt x="64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11306175" y="-987425"/>
              <a:ext cx="65087" cy="66675"/>
            </a:xfrm>
            <a:custGeom>
              <a:avLst/>
              <a:gdLst>
                <a:gd name="T0" fmla="*/ 187 w 250"/>
                <a:gd name="T1" fmla="*/ 231 h 248"/>
                <a:gd name="T2" fmla="*/ 187 w 250"/>
                <a:gd name="T3" fmla="*/ 231 h 248"/>
                <a:gd name="T4" fmla="*/ 188 w 250"/>
                <a:gd name="T5" fmla="*/ 229 h 248"/>
                <a:gd name="T6" fmla="*/ 189 w 250"/>
                <a:gd name="T7" fmla="*/ 229 h 248"/>
                <a:gd name="T8" fmla="*/ 189 w 250"/>
                <a:gd name="T9" fmla="*/ 228 h 248"/>
                <a:gd name="T10" fmla="*/ 191 w 250"/>
                <a:gd name="T11" fmla="*/ 228 h 248"/>
                <a:gd name="T12" fmla="*/ 201 w 250"/>
                <a:gd name="T13" fmla="*/ 221 h 248"/>
                <a:gd name="T14" fmla="*/ 219 w 250"/>
                <a:gd name="T15" fmla="*/ 205 h 248"/>
                <a:gd name="T16" fmla="*/ 239 w 250"/>
                <a:gd name="T17" fmla="*/ 176 h 248"/>
                <a:gd name="T18" fmla="*/ 250 w 250"/>
                <a:gd name="T19" fmla="*/ 131 h 248"/>
                <a:gd name="T20" fmla="*/ 247 w 250"/>
                <a:gd name="T21" fmla="*/ 96 h 248"/>
                <a:gd name="T22" fmla="*/ 239 w 250"/>
                <a:gd name="T23" fmla="*/ 73 h 248"/>
                <a:gd name="T24" fmla="*/ 233 w 250"/>
                <a:gd name="T25" fmla="*/ 62 h 248"/>
                <a:gd name="T26" fmla="*/ 226 w 250"/>
                <a:gd name="T27" fmla="*/ 51 h 248"/>
                <a:gd name="T28" fmla="*/ 210 w 250"/>
                <a:gd name="T29" fmla="*/ 33 h 248"/>
                <a:gd name="T30" fmla="*/ 181 w 250"/>
                <a:gd name="T31" fmla="*/ 12 h 248"/>
                <a:gd name="T32" fmla="*/ 135 w 250"/>
                <a:gd name="T33" fmla="*/ 0 h 248"/>
                <a:gd name="T34" fmla="*/ 99 w 250"/>
                <a:gd name="T35" fmla="*/ 3 h 248"/>
                <a:gd name="T36" fmla="*/ 76 w 250"/>
                <a:gd name="T37" fmla="*/ 11 h 248"/>
                <a:gd name="T38" fmla="*/ 65 w 250"/>
                <a:gd name="T39" fmla="*/ 18 h 248"/>
                <a:gd name="T40" fmla="*/ 64 w 250"/>
                <a:gd name="T41" fmla="*/ 18 h 248"/>
                <a:gd name="T42" fmla="*/ 63 w 250"/>
                <a:gd name="T43" fmla="*/ 19 h 248"/>
                <a:gd name="T44" fmla="*/ 62 w 250"/>
                <a:gd name="T45" fmla="*/ 20 h 248"/>
                <a:gd name="T46" fmla="*/ 61 w 250"/>
                <a:gd name="T47" fmla="*/ 21 h 248"/>
                <a:gd name="T48" fmla="*/ 50 w 250"/>
                <a:gd name="T49" fmla="*/ 27 h 248"/>
                <a:gd name="T50" fmla="*/ 32 w 250"/>
                <a:gd name="T51" fmla="*/ 43 h 248"/>
                <a:gd name="T52" fmla="*/ 12 w 250"/>
                <a:gd name="T53" fmla="*/ 72 h 248"/>
                <a:gd name="T54" fmla="*/ 0 w 250"/>
                <a:gd name="T55" fmla="*/ 118 h 248"/>
                <a:gd name="T56" fmla="*/ 4 w 250"/>
                <a:gd name="T57" fmla="*/ 153 h 248"/>
                <a:gd name="T58" fmla="*/ 12 w 250"/>
                <a:gd name="T59" fmla="*/ 176 h 248"/>
                <a:gd name="T60" fmla="*/ 18 w 250"/>
                <a:gd name="T61" fmla="*/ 187 h 248"/>
                <a:gd name="T62" fmla="*/ 18 w 250"/>
                <a:gd name="T63" fmla="*/ 187 h 248"/>
                <a:gd name="T64" fmla="*/ 25 w 250"/>
                <a:gd name="T65" fmla="*/ 197 h 248"/>
                <a:gd name="T66" fmla="*/ 42 w 250"/>
                <a:gd name="T67" fmla="*/ 216 h 248"/>
                <a:gd name="T68" fmla="*/ 71 w 250"/>
                <a:gd name="T69" fmla="*/ 236 h 248"/>
                <a:gd name="T70" fmla="*/ 117 w 250"/>
                <a:gd name="T71" fmla="*/ 248 h 248"/>
                <a:gd name="T72" fmla="*/ 152 w 250"/>
                <a:gd name="T73" fmla="*/ 244 h 248"/>
                <a:gd name="T74" fmla="*/ 176 w 250"/>
                <a:gd name="T75" fmla="*/ 236 h 248"/>
                <a:gd name="T76" fmla="*/ 187 w 250"/>
                <a:gd name="T77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0" h="248">
                  <a:moveTo>
                    <a:pt x="187" y="231"/>
                  </a:moveTo>
                  <a:lnTo>
                    <a:pt x="187" y="231"/>
                  </a:lnTo>
                  <a:lnTo>
                    <a:pt x="188" y="229"/>
                  </a:lnTo>
                  <a:lnTo>
                    <a:pt x="189" y="229"/>
                  </a:lnTo>
                  <a:lnTo>
                    <a:pt x="189" y="228"/>
                  </a:lnTo>
                  <a:lnTo>
                    <a:pt x="191" y="228"/>
                  </a:lnTo>
                  <a:lnTo>
                    <a:pt x="201" y="221"/>
                  </a:lnTo>
                  <a:lnTo>
                    <a:pt x="219" y="205"/>
                  </a:lnTo>
                  <a:lnTo>
                    <a:pt x="239" y="176"/>
                  </a:lnTo>
                  <a:lnTo>
                    <a:pt x="250" y="131"/>
                  </a:lnTo>
                  <a:lnTo>
                    <a:pt x="247" y="96"/>
                  </a:lnTo>
                  <a:lnTo>
                    <a:pt x="239" y="73"/>
                  </a:lnTo>
                  <a:lnTo>
                    <a:pt x="233" y="62"/>
                  </a:lnTo>
                  <a:lnTo>
                    <a:pt x="226" y="51"/>
                  </a:lnTo>
                  <a:lnTo>
                    <a:pt x="210" y="33"/>
                  </a:lnTo>
                  <a:lnTo>
                    <a:pt x="181" y="12"/>
                  </a:lnTo>
                  <a:lnTo>
                    <a:pt x="135" y="0"/>
                  </a:lnTo>
                  <a:lnTo>
                    <a:pt x="99" y="3"/>
                  </a:lnTo>
                  <a:lnTo>
                    <a:pt x="76" y="11"/>
                  </a:lnTo>
                  <a:lnTo>
                    <a:pt x="65" y="18"/>
                  </a:lnTo>
                  <a:lnTo>
                    <a:pt x="64" y="18"/>
                  </a:lnTo>
                  <a:lnTo>
                    <a:pt x="63" y="19"/>
                  </a:lnTo>
                  <a:lnTo>
                    <a:pt x="62" y="20"/>
                  </a:lnTo>
                  <a:lnTo>
                    <a:pt x="61" y="21"/>
                  </a:lnTo>
                  <a:lnTo>
                    <a:pt x="50" y="27"/>
                  </a:lnTo>
                  <a:lnTo>
                    <a:pt x="32" y="43"/>
                  </a:lnTo>
                  <a:lnTo>
                    <a:pt x="12" y="72"/>
                  </a:lnTo>
                  <a:lnTo>
                    <a:pt x="0" y="118"/>
                  </a:lnTo>
                  <a:lnTo>
                    <a:pt x="4" y="153"/>
                  </a:lnTo>
                  <a:lnTo>
                    <a:pt x="12" y="176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25" y="197"/>
                  </a:lnTo>
                  <a:lnTo>
                    <a:pt x="42" y="216"/>
                  </a:lnTo>
                  <a:lnTo>
                    <a:pt x="71" y="236"/>
                  </a:lnTo>
                  <a:lnTo>
                    <a:pt x="117" y="248"/>
                  </a:lnTo>
                  <a:lnTo>
                    <a:pt x="152" y="244"/>
                  </a:lnTo>
                  <a:lnTo>
                    <a:pt x="176" y="236"/>
                  </a:lnTo>
                  <a:lnTo>
                    <a:pt x="187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  <p:sp>
          <p:nvSpPr>
            <p:cNvPr id="66" name="Freeform 40"/>
            <p:cNvSpPr>
              <a:spLocks/>
            </p:cNvSpPr>
            <p:nvPr/>
          </p:nvSpPr>
          <p:spPr bwMode="auto">
            <a:xfrm>
              <a:off x="11310938" y="-534988"/>
              <a:ext cx="65087" cy="65088"/>
            </a:xfrm>
            <a:custGeom>
              <a:avLst/>
              <a:gdLst>
                <a:gd name="T0" fmla="*/ 183 w 246"/>
                <a:gd name="T1" fmla="*/ 17 h 247"/>
                <a:gd name="T2" fmla="*/ 172 w 246"/>
                <a:gd name="T3" fmla="*/ 11 h 247"/>
                <a:gd name="T4" fmla="*/ 148 w 246"/>
                <a:gd name="T5" fmla="*/ 3 h 247"/>
                <a:gd name="T6" fmla="*/ 112 w 246"/>
                <a:gd name="T7" fmla="*/ 0 h 247"/>
                <a:gd name="T8" fmla="*/ 67 w 246"/>
                <a:gd name="T9" fmla="*/ 13 h 247"/>
                <a:gd name="T10" fmla="*/ 38 w 246"/>
                <a:gd name="T11" fmla="*/ 34 h 247"/>
                <a:gd name="T12" fmla="*/ 22 w 246"/>
                <a:gd name="T13" fmla="*/ 52 h 247"/>
                <a:gd name="T14" fmla="*/ 16 w 246"/>
                <a:gd name="T15" fmla="*/ 63 h 247"/>
                <a:gd name="T16" fmla="*/ 8 w 246"/>
                <a:gd name="T17" fmla="*/ 78 h 247"/>
                <a:gd name="T18" fmla="*/ 0 w 246"/>
                <a:gd name="T19" fmla="*/ 110 h 247"/>
                <a:gd name="T20" fmla="*/ 1 w 246"/>
                <a:gd name="T21" fmla="*/ 141 h 247"/>
                <a:gd name="T22" fmla="*/ 10 w 246"/>
                <a:gd name="T23" fmla="*/ 172 h 247"/>
                <a:gd name="T24" fmla="*/ 17 w 246"/>
                <a:gd name="T25" fmla="*/ 186 h 247"/>
                <a:gd name="T26" fmla="*/ 25 w 246"/>
                <a:gd name="T27" fmla="*/ 199 h 247"/>
                <a:gd name="T28" fmla="*/ 48 w 246"/>
                <a:gd name="T29" fmla="*/ 222 h 247"/>
                <a:gd name="T30" fmla="*/ 62 w 246"/>
                <a:gd name="T31" fmla="*/ 232 h 247"/>
                <a:gd name="T32" fmla="*/ 73 w 246"/>
                <a:gd name="T33" fmla="*/ 237 h 247"/>
                <a:gd name="T34" fmla="*/ 96 w 246"/>
                <a:gd name="T35" fmla="*/ 244 h 247"/>
                <a:gd name="T36" fmla="*/ 132 w 246"/>
                <a:gd name="T37" fmla="*/ 247 h 247"/>
                <a:gd name="T38" fmla="*/ 178 w 246"/>
                <a:gd name="T39" fmla="*/ 234 h 247"/>
                <a:gd name="T40" fmla="*/ 207 w 246"/>
                <a:gd name="T41" fmla="*/ 214 h 247"/>
                <a:gd name="T42" fmla="*/ 223 w 246"/>
                <a:gd name="T43" fmla="*/ 196 h 247"/>
                <a:gd name="T44" fmla="*/ 229 w 246"/>
                <a:gd name="T45" fmla="*/ 184 h 247"/>
                <a:gd name="T46" fmla="*/ 235 w 246"/>
                <a:gd name="T47" fmla="*/ 173 h 247"/>
                <a:gd name="T48" fmla="*/ 243 w 246"/>
                <a:gd name="T49" fmla="*/ 149 h 247"/>
                <a:gd name="T50" fmla="*/ 246 w 246"/>
                <a:gd name="T51" fmla="*/ 114 h 247"/>
                <a:gd name="T52" fmla="*/ 233 w 246"/>
                <a:gd name="T53" fmla="*/ 68 h 247"/>
                <a:gd name="T54" fmla="*/ 212 w 246"/>
                <a:gd name="T55" fmla="*/ 40 h 247"/>
                <a:gd name="T56" fmla="*/ 194 w 246"/>
                <a:gd name="T57" fmla="*/ 23 h 247"/>
                <a:gd name="T58" fmla="*/ 183 w 246"/>
                <a:gd name="T59" fmla="*/ 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7">
                  <a:moveTo>
                    <a:pt x="183" y="17"/>
                  </a:moveTo>
                  <a:lnTo>
                    <a:pt x="172" y="11"/>
                  </a:lnTo>
                  <a:lnTo>
                    <a:pt x="148" y="3"/>
                  </a:lnTo>
                  <a:lnTo>
                    <a:pt x="112" y="0"/>
                  </a:lnTo>
                  <a:lnTo>
                    <a:pt x="67" y="13"/>
                  </a:lnTo>
                  <a:lnTo>
                    <a:pt x="38" y="34"/>
                  </a:lnTo>
                  <a:lnTo>
                    <a:pt x="22" y="52"/>
                  </a:lnTo>
                  <a:lnTo>
                    <a:pt x="16" y="63"/>
                  </a:lnTo>
                  <a:lnTo>
                    <a:pt x="8" y="78"/>
                  </a:lnTo>
                  <a:lnTo>
                    <a:pt x="0" y="110"/>
                  </a:lnTo>
                  <a:lnTo>
                    <a:pt x="1" y="141"/>
                  </a:lnTo>
                  <a:lnTo>
                    <a:pt x="10" y="172"/>
                  </a:lnTo>
                  <a:lnTo>
                    <a:pt x="17" y="186"/>
                  </a:lnTo>
                  <a:lnTo>
                    <a:pt x="25" y="199"/>
                  </a:lnTo>
                  <a:lnTo>
                    <a:pt x="48" y="222"/>
                  </a:lnTo>
                  <a:lnTo>
                    <a:pt x="62" y="232"/>
                  </a:lnTo>
                  <a:lnTo>
                    <a:pt x="73" y="237"/>
                  </a:lnTo>
                  <a:lnTo>
                    <a:pt x="96" y="244"/>
                  </a:lnTo>
                  <a:lnTo>
                    <a:pt x="132" y="247"/>
                  </a:lnTo>
                  <a:lnTo>
                    <a:pt x="178" y="234"/>
                  </a:lnTo>
                  <a:lnTo>
                    <a:pt x="207" y="214"/>
                  </a:lnTo>
                  <a:lnTo>
                    <a:pt x="223" y="196"/>
                  </a:lnTo>
                  <a:lnTo>
                    <a:pt x="229" y="184"/>
                  </a:lnTo>
                  <a:lnTo>
                    <a:pt x="235" y="173"/>
                  </a:lnTo>
                  <a:lnTo>
                    <a:pt x="243" y="149"/>
                  </a:lnTo>
                  <a:lnTo>
                    <a:pt x="246" y="114"/>
                  </a:lnTo>
                  <a:lnTo>
                    <a:pt x="233" y="68"/>
                  </a:lnTo>
                  <a:lnTo>
                    <a:pt x="212" y="40"/>
                  </a:lnTo>
                  <a:lnTo>
                    <a:pt x="194" y="23"/>
                  </a:lnTo>
                  <a:lnTo>
                    <a:pt x="18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FF66FF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451310" y="2295899"/>
            <a:ext cx="1123259" cy="1123259"/>
            <a:chOff x="2979738" y="-1698625"/>
            <a:chExt cx="1609725" cy="1609725"/>
          </a:xfrm>
          <a:solidFill>
            <a:srgbClr val="16A085"/>
          </a:solidFill>
        </p:grpSpPr>
        <p:sp>
          <p:nvSpPr>
            <p:cNvPr id="69" name="Freeform 44"/>
            <p:cNvSpPr>
              <a:spLocks noEditPoints="1"/>
            </p:cNvSpPr>
            <p:nvPr/>
          </p:nvSpPr>
          <p:spPr bwMode="auto">
            <a:xfrm>
              <a:off x="2979738" y="-1698625"/>
              <a:ext cx="1609725" cy="1609725"/>
            </a:xfrm>
            <a:custGeom>
              <a:avLst/>
              <a:gdLst>
                <a:gd name="T0" fmla="*/ 5352 w 6085"/>
                <a:gd name="T1" fmla="*/ 2274 h 6083"/>
                <a:gd name="T2" fmla="*/ 5097 w 6085"/>
                <a:gd name="T3" fmla="*/ 1737 h 6083"/>
                <a:gd name="T4" fmla="*/ 5436 w 6085"/>
                <a:gd name="T5" fmla="*/ 1282 h 6083"/>
                <a:gd name="T6" fmla="*/ 5399 w 6085"/>
                <a:gd name="T7" fmla="*/ 1098 h 6083"/>
                <a:gd name="T8" fmla="*/ 4914 w 6085"/>
                <a:gd name="T9" fmla="*/ 646 h 6083"/>
                <a:gd name="T10" fmla="*/ 4730 w 6085"/>
                <a:gd name="T11" fmla="*/ 682 h 6083"/>
                <a:gd name="T12" fmla="*/ 4139 w 6085"/>
                <a:gd name="T13" fmla="*/ 869 h 6083"/>
                <a:gd name="T14" fmla="*/ 3575 w 6085"/>
                <a:gd name="T15" fmla="*/ 666 h 6083"/>
                <a:gd name="T16" fmla="*/ 3491 w 6085"/>
                <a:gd name="T17" fmla="*/ 104 h 6083"/>
                <a:gd name="T18" fmla="*/ 3334 w 6085"/>
                <a:gd name="T19" fmla="*/ 0 h 6083"/>
                <a:gd name="T20" fmla="*/ 2672 w 6085"/>
                <a:gd name="T21" fmla="*/ 24 h 6083"/>
                <a:gd name="T22" fmla="*/ 2568 w 6085"/>
                <a:gd name="T23" fmla="*/ 180 h 6083"/>
                <a:gd name="T24" fmla="*/ 2275 w 6085"/>
                <a:gd name="T25" fmla="*/ 731 h 6083"/>
                <a:gd name="T26" fmla="*/ 1737 w 6085"/>
                <a:gd name="T27" fmla="*/ 986 h 6083"/>
                <a:gd name="T28" fmla="*/ 1282 w 6085"/>
                <a:gd name="T29" fmla="*/ 647 h 6083"/>
                <a:gd name="T30" fmla="*/ 1099 w 6085"/>
                <a:gd name="T31" fmla="*/ 684 h 6083"/>
                <a:gd name="T32" fmla="*/ 648 w 6085"/>
                <a:gd name="T33" fmla="*/ 1168 h 6083"/>
                <a:gd name="T34" fmla="*/ 684 w 6085"/>
                <a:gd name="T35" fmla="*/ 1352 h 6083"/>
                <a:gd name="T36" fmla="*/ 870 w 6085"/>
                <a:gd name="T37" fmla="*/ 1943 h 6083"/>
                <a:gd name="T38" fmla="*/ 668 w 6085"/>
                <a:gd name="T39" fmla="*/ 2507 h 6083"/>
                <a:gd name="T40" fmla="*/ 105 w 6085"/>
                <a:gd name="T41" fmla="*/ 2591 h 6083"/>
                <a:gd name="T42" fmla="*/ 1 w 6085"/>
                <a:gd name="T43" fmla="*/ 2747 h 6083"/>
                <a:gd name="T44" fmla="*/ 24 w 6085"/>
                <a:gd name="T45" fmla="*/ 3410 h 6083"/>
                <a:gd name="T46" fmla="*/ 181 w 6085"/>
                <a:gd name="T47" fmla="*/ 3514 h 6083"/>
                <a:gd name="T48" fmla="*/ 732 w 6085"/>
                <a:gd name="T49" fmla="*/ 3807 h 6083"/>
                <a:gd name="T50" fmla="*/ 987 w 6085"/>
                <a:gd name="T51" fmla="*/ 4344 h 6083"/>
                <a:gd name="T52" fmla="*/ 648 w 6085"/>
                <a:gd name="T53" fmla="*/ 4800 h 6083"/>
                <a:gd name="T54" fmla="*/ 684 w 6085"/>
                <a:gd name="T55" fmla="*/ 4983 h 6083"/>
                <a:gd name="T56" fmla="*/ 1169 w 6085"/>
                <a:gd name="T57" fmla="*/ 5435 h 6083"/>
                <a:gd name="T58" fmla="*/ 1354 w 6085"/>
                <a:gd name="T59" fmla="*/ 5399 h 6083"/>
                <a:gd name="T60" fmla="*/ 1944 w 6085"/>
                <a:gd name="T61" fmla="*/ 5213 h 6083"/>
                <a:gd name="T62" fmla="*/ 2509 w 6085"/>
                <a:gd name="T63" fmla="*/ 5415 h 6083"/>
                <a:gd name="T64" fmla="*/ 2592 w 6085"/>
                <a:gd name="T65" fmla="*/ 5978 h 6083"/>
                <a:gd name="T66" fmla="*/ 2749 w 6085"/>
                <a:gd name="T67" fmla="*/ 6082 h 6083"/>
                <a:gd name="T68" fmla="*/ 3412 w 6085"/>
                <a:gd name="T69" fmla="*/ 6059 h 6083"/>
                <a:gd name="T70" fmla="*/ 3516 w 6085"/>
                <a:gd name="T71" fmla="*/ 5903 h 6083"/>
                <a:gd name="T72" fmla="*/ 3809 w 6085"/>
                <a:gd name="T73" fmla="*/ 5351 h 6083"/>
                <a:gd name="T74" fmla="*/ 4346 w 6085"/>
                <a:gd name="T75" fmla="*/ 5097 h 6083"/>
                <a:gd name="T76" fmla="*/ 4801 w 6085"/>
                <a:gd name="T77" fmla="*/ 5435 h 6083"/>
                <a:gd name="T78" fmla="*/ 4985 w 6085"/>
                <a:gd name="T79" fmla="*/ 5399 h 6083"/>
                <a:gd name="T80" fmla="*/ 5437 w 6085"/>
                <a:gd name="T81" fmla="*/ 4914 h 6083"/>
                <a:gd name="T82" fmla="*/ 5401 w 6085"/>
                <a:gd name="T83" fmla="*/ 4730 h 6083"/>
                <a:gd name="T84" fmla="*/ 5214 w 6085"/>
                <a:gd name="T85" fmla="*/ 4139 h 6083"/>
                <a:gd name="T86" fmla="*/ 5417 w 6085"/>
                <a:gd name="T87" fmla="*/ 3574 h 6083"/>
                <a:gd name="T88" fmla="*/ 5980 w 6085"/>
                <a:gd name="T89" fmla="*/ 3491 h 6083"/>
                <a:gd name="T90" fmla="*/ 6084 w 6085"/>
                <a:gd name="T91" fmla="*/ 3334 h 6083"/>
                <a:gd name="T92" fmla="*/ 6060 w 6085"/>
                <a:gd name="T93" fmla="*/ 2672 h 6083"/>
                <a:gd name="T94" fmla="*/ 5903 w 6085"/>
                <a:gd name="T95" fmla="*/ 2568 h 6083"/>
                <a:gd name="T96" fmla="*/ 2614 w 6085"/>
                <a:gd name="T97" fmla="*/ 4700 h 6083"/>
                <a:gd name="T98" fmla="*/ 1891 w 6085"/>
                <a:gd name="T99" fmla="*/ 4308 h 6083"/>
                <a:gd name="T100" fmla="*/ 1433 w 6085"/>
                <a:gd name="T101" fmla="*/ 3630 h 6083"/>
                <a:gd name="T102" fmla="*/ 1331 w 6085"/>
                <a:gd name="T103" fmla="*/ 2954 h 6083"/>
                <a:gd name="T104" fmla="*/ 1577 w 6085"/>
                <a:gd name="T105" fmla="*/ 2154 h 6083"/>
                <a:gd name="T106" fmla="*/ 2154 w 6085"/>
                <a:gd name="T107" fmla="*/ 1577 h 6083"/>
                <a:gd name="T108" fmla="*/ 2954 w 6085"/>
                <a:gd name="T109" fmla="*/ 1331 h 6083"/>
                <a:gd name="T110" fmla="*/ 3631 w 6085"/>
                <a:gd name="T111" fmla="*/ 1432 h 6083"/>
                <a:gd name="T112" fmla="*/ 4309 w 6085"/>
                <a:gd name="T113" fmla="*/ 1890 h 6083"/>
                <a:gd name="T114" fmla="*/ 4701 w 6085"/>
                <a:gd name="T115" fmla="*/ 2614 h 6083"/>
                <a:gd name="T116" fmla="*/ 4735 w 6085"/>
                <a:gd name="T117" fmla="*/ 3302 h 6083"/>
                <a:gd name="T118" fmla="*/ 4414 w 6085"/>
                <a:gd name="T119" fmla="*/ 4065 h 6083"/>
                <a:gd name="T120" fmla="*/ 3784 w 6085"/>
                <a:gd name="T121" fmla="*/ 4586 h 6083"/>
                <a:gd name="T122" fmla="*/ 3042 w 6085"/>
                <a:gd name="T123" fmla="*/ 4753 h 6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85" h="6083">
                  <a:moveTo>
                    <a:pt x="5883" y="2567"/>
                  </a:moveTo>
                  <a:lnTo>
                    <a:pt x="5428" y="2567"/>
                  </a:lnTo>
                  <a:lnTo>
                    <a:pt x="5416" y="2507"/>
                  </a:lnTo>
                  <a:lnTo>
                    <a:pt x="5387" y="2389"/>
                  </a:lnTo>
                  <a:lnTo>
                    <a:pt x="5352" y="2274"/>
                  </a:lnTo>
                  <a:lnTo>
                    <a:pt x="5311" y="2161"/>
                  </a:lnTo>
                  <a:lnTo>
                    <a:pt x="5266" y="2051"/>
                  </a:lnTo>
                  <a:lnTo>
                    <a:pt x="5214" y="1943"/>
                  </a:lnTo>
                  <a:lnTo>
                    <a:pt x="5158" y="1839"/>
                  </a:lnTo>
                  <a:lnTo>
                    <a:pt x="5097" y="1737"/>
                  </a:lnTo>
                  <a:lnTo>
                    <a:pt x="5065" y="1688"/>
                  </a:lnTo>
                  <a:lnTo>
                    <a:pt x="5386" y="1367"/>
                  </a:lnTo>
                  <a:lnTo>
                    <a:pt x="5399" y="1352"/>
                  </a:lnTo>
                  <a:lnTo>
                    <a:pt x="5421" y="1319"/>
                  </a:lnTo>
                  <a:lnTo>
                    <a:pt x="5436" y="1282"/>
                  </a:lnTo>
                  <a:lnTo>
                    <a:pt x="5443" y="1244"/>
                  </a:lnTo>
                  <a:lnTo>
                    <a:pt x="5443" y="1205"/>
                  </a:lnTo>
                  <a:lnTo>
                    <a:pt x="5436" y="1168"/>
                  </a:lnTo>
                  <a:lnTo>
                    <a:pt x="5421" y="1131"/>
                  </a:lnTo>
                  <a:lnTo>
                    <a:pt x="5399" y="1098"/>
                  </a:lnTo>
                  <a:lnTo>
                    <a:pt x="5386" y="1083"/>
                  </a:lnTo>
                  <a:lnTo>
                    <a:pt x="4999" y="696"/>
                  </a:lnTo>
                  <a:lnTo>
                    <a:pt x="4984" y="682"/>
                  </a:lnTo>
                  <a:lnTo>
                    <a:pt x="4950" y="661"/>
                  </a:lnTo>
                  <a:lnTo>
                    <a:pt x="4914" y="646"/>
                  </a:lnTo>
                  <a:lnTo>
                    <a:pt x="4876" y="639"/>
                  </a:lnTo>
                  <a:lnTo>
                    <a:pt x="4838" y="639"/>
                  </a:lnTo>
                  <a:lnTo>
                    <a:pt x="4800" y="646"/>
                  </a:lnTo>
                  <a:lnTo>
                    <a:pt x="4763" y="661"/>
                  </a:lnTo>
                  <a:lnTo>
                    <a:pt x="4730" y="682"/>
                  </a:lnTo>
                  <a:lnTo>
                    <a:pt x="4715" y="696"/>
                  </a:lnTo>
                  <a:lnTo>
                    <a:pt x="4394" y="1017"/>
                  </a:lnTo>
                  <a:lnTo>
                    <a:pt x="4345" y="985"/>
                  </a:lnTo>
                  <a:lnTo>
                    <a:pt x="4243" y="925"/>
                  </a:lnTo>
                  <a:lnTo>
                    <a:pt x="4139" y="869"/>
                  </a:lnTo>
                  <a:lnTo>
                    <a:pt x="4031" y="817"/>
                  </a:lnTo>
                  <a:lnTo>
                    <a:pt x="3921" y="771"/>
                  </a:lnTo>
                  <a:lnTo>
                    <a:pt x="3808" y="730"/>
                  </a:lnTo>
                  <a:lnTo>
                    <a:pt x="3693" y="695"/>
                  </a:lnTo>
                  <a:lnTo>
                    <a:pt x="3575" y="666"/>
                  </a:lnTo>
                  <a:lnTo>
                    <a:pt x="3515" y="654"/>
                  </a:lnTo>
                  <a:lnTo>
                    <a:pt x="3515" y="201"/>
                  </a:lnTo>
                  <a:lnTo>
                    <a:pt x="3514" y="180"/>
                  </a:lnTo>
                  <a:lnTo>
                    <a:pt x="3506" y="141"/>
                  </a:lnTo>
                  <a:lnTo>
                    <a:pt x="3491" y="104"/>
                  </a:lnTo>
                  <a:lnTo>
                    <a:pt x="3469" y="72"/>
                  </a:lnTo>
                  <a:lnTo>
                    <a:pt x="3442" y="45"/>
                  </a:lnTo>
                  <a:lnTo>
                    <a:pt x="3410" y="24"/>
                  </a:lnTo>
                  <a:lnTo>
                    <a:pt x="3373" y="8"/>
                  </a:lnTo>
                  <a:lnTo>
                    <a:pt x="3334" y="0"/>
                  </a:lnTo>
                  <a:lnTo>
                    <a:pt x="3314" y="0"/>
                  </a:lnTo>
                  <a:lnTo>
                    <a:pt x="2768" y="0"/>
                  </a:lnTo>
                  <a:lnTo>
                    <a:pt x="2748" y="0"/>
                  </a:lnTo>
                  <a:lnTo>
                    <a:pt x="2709" y="8"/>
                  </a:lnTo>
                  <a:lnTo>
                    <a:pt x="2672" y="24"/>
                  </a:lnTo>
                  <a:lnTo>
                    <a:pt x="2640" y="45"/>
                  </a:lnTo>
                  <a:lnTo>
                    <a:pt x="2613" y="72"/>
                  </a:lnTo>
                  <a:lnTo>
                    <a:pt x="2591" y="104"/>
                  </a:lnTo>
                  <a:lnTo>
                    <a:pt x="2576" y="141"/>
                  </a:lnTo>
                  <a:lnTo>
                    <a:pt x="2568" y="180"/>
                  </a:lnTo>
                  <a:lnTo>
                    <a:pt x="2567" y="201"/>
                  </a:lnTo>
                  <a:lnTo>
                    <a:pt x="2567" y="655"/>
                  </a:lnTo>
                  <a:lnTo>
                    <a:pt x="2508" y="667"/>
                  </a:lnTo>
                  <a:lnTo>
                    <a:pt x="2389" y="697"/>
                  </a:lnTo>
                  <a:lnTo>
                    <a:pt x="2275" y="731"/>
                  </a:lnTo>
                  <a:lnTo>
                    <a:pt x="2161" y="772"/>
                  </a:lnTo>
                  <a:lnTo>
                    <a:pt x="2052" y="817"/>
                  </a:lnTo>
                  <a:lnTo>
                    <a:pt x="1944" y="869"/>
                  </a:lnTo>
                  <a:lnTo>
                    <a:pt x="1840" y="925"/>
                  </a:lnTo>
                  <a:lnTo>
                    <a:pt x="1737" y="986"/>
                  </a:lnTo>
                  <a:lnTo>
                    <a:pt x="1688" y="1019"/>
                  </a:lnTo>
                  <a:lnTo>
                    <a:pt x="1367" y="698"/>
                  </a:lnTo>
                  <a:lnTo>
                    <a:pt x="1352" y="684"/>
                  </a:lnTo>
                  <a:lnTo>
                    <a:pt x="1319" y="662"/>
                  </a:lnTo>
                  <a:lnTo>
                    <a:pt x="1282" y="647"/>
                  </a:lnTo>
                  <a:lnTo>
                    <a:pt x="1244" y="640"/>
                  </a:lnTo>
                  <a:lnTo>
                    <a:pt x="1206" y="640"/>
                  </a:lnTo>
                  <a:lnTo>
                    <a:pt x="1168" y="647"/>
                  </a:lnTo>
                  <a:lnTo>
                    <a:pt x="1132" y="662"/>
                  </a:lnTo>
                  <a:lnTo>
                    <a:pt x="1099" y="684"/>
                  </a:lnTo>
                  <a:lnTo>
                    <a:pt x="1084" y="698"/>
                  </a:lnTo>
                  <a:lnTo>
                    <a:pt x="698" y="1083"/>
                  </a:lnTo>
                  <a:lnTo>
                    <a:pt x="684" y="1098"/>
                  </a:lnTo>
                  <a:lnTo>
                    <a:pt x="662" y="1131"/>
                  </a:lnTo>
                  <a:lnTo>
                    <a:pt x="648" y="1168"/>
                  </a:lnTo>
                  <a:lnTo>
                    <a:pt x="640" y="1205"/>
                  </a:lnTo>
                  <a:lnTo>
                    <a:pt x="640" y="1244"/>
                  </a:lnTo>
                  <a:lnTo>
                    <a:pt x="648" y="1282"/>
                  </a:lnTo>
                  <a:lnTo>
                    <a:pt x="662" y="1319"/>
                  </a:lnTo>
                  <a:lnTo>
                    <a:pt x="684" y="1352"/>
                  </a:lnTo>
                  <a:lnTo>
                    <a:pt x="698" y="1367"/>
                  </a:lnTo>
                  <a:lnTo>
                    <a:pt x="1019" y="1688"/>
                  </a:lnTo>
                  <a:lnTo>
                    <a:pt x="987" y="1737"/>
                  </a:lnTo>
                  <a:lnTo>
                    <a:pt x="926" y="1839"/>
                  </a:lnTo>
                  <a:lnTo>
                    <a:pt x="870" y="1943"/>
                  </a:lnTo>
                  <a:lnTo>
                    <a:pt x="818" y="2051"/>
                  </a:lnTo>
                  <a:lnTo>
                    <a:pt x="773" y="2160"/>
                  </a:lnTo>
                  <a:lnTo>
                    <a:pt x="732" y="2274"/>
                  </a:lnTo>
                  <a:lnTo>
                    <a:pt x="697" y="2389"/>
                  </a:lnTo>
                  <a:lnTo>
                    <a:pt x="668" y="2507"/>
                  </a:lnTo>
                  <a:lnTo>
                    <a:pt x="656" y="2567"/>
                  </a:lnTo>
                  <a:lnTo>
                    <a:pt x="201" y="2567"/>
                  </a:lnTo>
                  <a:lnTo>
                    <a:pt x="181" y="2568"/>
                  </a:lnTo>
                  <a:lnTo>
                    <a:pt x="142" y="2576"/>
                  </a:lnTo>
                  <a:lnTo>
                    <a:pt x="105" y="2591"/>
                  </a:lnTo>
                  <a:lnTo>
                    <a:pt x="73" y="2612"/>
                  </a:lnTo>
                  <a:lnTo>
                    <a:pt x="46" y="2640"/>
                  </a:lnTo>
                  <a:lnTo>
                    <a:pt x="24" y="2672"/>
                  </a:lnTo>
                  <a:lnTo>
                    <a:pt x="9" y="2708"/>
                  </a:lnTo>
                  <a:lnTo>
                    <a:pt x="1" y="2747"/>
                  </a:lnTo>
                  <a:lnTo>
                    <a:pt x="0" y="2768"/>
                  </a:lnTo>
                  <a:lnTo>
                    <a:pt x="0" y="3314"/>
                  </a:lnTo>
                  <a:lnTo>
                    <a:pt x="1" y="3334"/>
                  </a:lnTo>
                  <a:lnTo>
                    <a:pt x="9" y="3373"/>
                  </a:lnTo>
                  <a:lnTo>
                    <a:pt x="24" y="3410"/>
                  </a:lnTo>
                  <a:lnTo>
                    <a:pt x="46" y="3442"/>
                  </a:lnTo>
                  <a:lnTo>
                    <a:pt x="73" y="3469"/>
                  </a:lnTo>
                  <a:lnTo>
                    <a:pt x="105" y="3491"/>
                  </a:lnTo>
                  <a:lnTo>
                    <a:pt x="142" y="3506"/>
                  </a:lnTo>
                  <a:lnTo>
                    <a:pt x="181" y="3514"/>
                  </a:lnTo>
                  <a:lnTo>
                    <a:pt x="201" y="3515"/>
                  </a:lnTo>
                  <a:lnTo>
                    <a:pt x="656" y="3515"/>
                  </a:lnTo>
                  <a:lnTo>
                    <a:pt x="668" y="3574"/>
                  </a:lnTo>
                  <a:lnTo>
                    <a:pt x="697" y="3692"/>
                  </a:lnTo>
                  <a:lnTo>
                    <a:pt x="732" y="3807"/>
                  </a:lnTo>
                  <a:lnTo>
                    <a:pt x="772" y="3921"/>
                  </a:lnTo>
                  <a:lnTo>
                    <a:pt x="818" y="4030"/>
                  </a:lnTo>
                  <a:lnTo>
                    <a:pt x="870" y="4138"/>
                  </a:lnTo>
                  <a:lnTo>
                    <a:pt x="926" y="4242"/>
                  </a:lnTo>
                  <a:lnTo>
                    <a:pt x="987" y="4344"/>
                  </a:lnTo>
                  <a:lnTo>
                    <a:pt x="1019" y="4394"/>
                  </a:lnTo>
                  <a:lnTo>
                    <a:pt x="698" y="4715"/>
                  </a:lnTo>
                  <a:lnTo>
                    <a:pt x="684" y="4730"/>
                  </a:lnTo>
                  <a:lnTo>
                    <a:pt x="662" y="4763"/>
                  </a:lnTo>
                  <a:lnTo>
                    <a:pt x="648" y="4800"/>
                  </a:lnTo>
                  <a:lnTo>
                    <a:pt x="640" y="4838"/>
                  </a:lnTo>
                  <a:lnTo>
                    <a:pt x="640" y="4876"/>
                  </a:lnTo>
                  <a:lnTo>
                    <a:pt x="648" y="4914"/>
                  </a:lnTo>
                  <a:lnTo>
                    <a:pt x="662" y="4950"/>
                  </a:lnTo>
                  <a:lnTo>
                    <a:pt x="684" y="4983"/>
                  </a:lnTo>
                  <a:lnTo>
                    <a:pt x="698" y="4998"/>
                  </a:lnTo>
                  <a:lnTo>
                    <a:pt x="1085" y="5385"/>
                  </a:lnTo>
                  <a:lnTo>
                    <a:pt x="1100" y="5399"/>
                  </a:lnTo>
                  <a:lnTo>
                    <a:pt x="1133" y="5421"/>
                  </a:lnTo>
                  <a:lnTo>
                    <a:pt x="1169" y="5435"/>
                  </a:lnTo>
                  <a:lnTo>
                    <a:pt x="1207" y="5443"/>
                  </a:lnTo>
                  <a:lnTo>
                    <a:pt x="1245" y="5443"/>
                  </a:lnTo>
                  <a:lnTo>
                    <a:pt x="1283" y="5435"/>
                  </a:lnTo>
                  <a:lnTo>
                    <a:pt x="1320" y="5421"/>
                  </a:lnTo>
                  <a:lnTo>
                    <a:pt x="1354" y="5399"/>
                  </a:lnTo>
                  <a:lnTo>
                    <a:pt x="1369" y="5385"/>
                  </a:lnTo>
                  <a:lnTo>
                    <a:pt x="1690" y="5064"/>
                  </a:lnTo>
                  <a:lnTo>
                    <a:pt x="1739" y="5097"/>
                  </a:lnTo>
                  <a:lnTo>
                    <a:pt x="1840" y="5157"/>
                  </a:lnTo>
                  <a:lnTo>
                    <a:pt x="1944" y="5213"/>
                  </a:lnTo>
                  <a:lnTo>
                    <a:pt x="2052" y="5265"/>
                  </a:lnTo>
                  <a:lnTo>
                    <a:pt x="2162" y="5311"/>
                  </a:lnTo>
                  <a:lnTo>
                    <a:pt x="2276" y="5351"/>
                  </a:lnTo>
                  <a:lnTo>
                    <a:pt x="2391" y="5386"/>
                  </a:lnTo>
                  <a:lnTo>
                    <a:pt x="2509" y="5415"/>
                  </a:lnTo>
                  <a:lnTo>
                    <a:pt x="2569" y="5428"/>
                  </a:lnTo>
                  <a:lnTo>
                    <a:pt x="2569" y="5882"/>
                  </a:lnTo>
                  <a:lnTo>
                    <a:pt x="2569" y="5903"/>
                  </a:lnTo>
                  <a:lnTo>
                    <a:pt x="2577" y="5942"/>
                  </a:lnTo>
                  <a:lnTo>
                    <a:pt x="2592" y="5978"/>
                  </a:lnTo>
                  <a:lnTo>
                    <a:pt x="2614" y="6010"/>
                  </a:lnTo>
                  <a:lnTo>
                    <a:pt x="2641" y="6038"/>
                  </a:lnTo>
                  <a:lnTo>
                    <a:pt x="2673" y="6059"/>
                  </a:lnTo>
                  <a:lnTo>
                    <a:pt x="2710" y="6074"/>
                  </a:lnTo>
                  <a:lnTo>
                    <a:pt x="2749" y="6082"/>
                  </a:lnTo>
                  <a:lnTo>
                    <a:pt x="2770" y="6083"/>
                  </a:lnTo>
                  <a:lnTo>
                    <a:pt x="3315" y="6083"/>
                  </a:lnTo>
                  <a:lnTo>
                    <a:pt x="3336" y="6082"/>
                  </a:lnTo>
                  <a:lnTo>
                    <a:pt x="3375" y="6074"/>
                  </a:lnTo>
                  <a:lnTo>
                    <a:pt x="3412" y="6059"/>
                  </a:lnTo>
                  <a:lnTo>
                    <a:pt x="3443" y="6038"/>
                  </a:lnTo>
                  <a:lnTo>
                    <a:pt x="3471" y="6010"/>
                  </a:lnTo>
                  <a:lnTo>
                    <a:pt x="3492" y="5978"/>
                  </a:lnTo>
                  <a:lnTo>
                    <a:pt x="3508" y="5942"/>
                  </a:lnTo>
                  <a:lnTo>
                    <a:pt x="3516" y="5903"/>
                  </a:lnTo>
                  <a:lnTo>
                    <a:pt x="3516" y="5882"/>
                  </a:lnTo>
                  <a:lnTo>
                    <a:pt x="3516" y="5428"/>
                  </a:lnTo>
                  <a:lnTo>
                    <a:pt x="3576" y="5415"/>
                  </a:lnTo>
                  <a:lnTo>
                    <a:pt x="3694" y="5386"/>
                  </a:lnTo>
                  <a:lnTo>
                    <a:pt x="3809" y="5351"/>
                  </a:lnTo>
                  <a:lnTo>
                    <a:pt x="3922" y="5311"/>
                  </a:lnTo>
                  <a:lnTo>
                    <a:pt x="4032" y="5265"/>
                  </a:lnTo>
                  <a:lnTo>
                    <a:pt x="4140" y="5213"/>
                  </a:lnTo>
                  <a:lnTo>
                    <a:pt x="4244" y="5157"/>
                  </a:lnTo>
                  <a:lnTo>
                    <a:pt x="4346" y="5097"/>
                  </a:lnTo>
                  <a:lnTo>
                    <a:pt x="4395" y="5064"/>
                  </a:lnTo>
                  <a:lnTo>
                    <a:pt x="4716" y="5385"/>
                  </a:lnTo>
                  <a:lnTo>
                    <a:pt x="4731" y="5399"/>
                  </a:lnTo>
                  <a:lnTo>
                    <a:pt x="4764" y="5421"/>
                  </a:lnTo>
                  <a:lnTo>
                    <a:pt x="4801" y="5435"/>
                  </a:lnTo>
                  <a:lnTo>
                    <a:pt x="4839" y="5443"/>
                  </a:lnTo>
                  <a:lnTo>
                    <a:pt x="4878" y="5443"/>
                  </a:lnTo>
                  <a:lnTo>
                    <a:pt x="4916" y="5435"/>
                  </a:lnTo>
                  <a:lnTo>
                    <a:pt x="4952" y="5421"/>
                  </a:lnTo>
                  <a:lnTo>
                    <a:pt x="4985" y="5399"/>
                  </a:lnTo>
                  <a:lnTo>
                    <a:pt x="5000" y="5385"/>
                  </a:lnTo>
                  <a:lnTo>
                    <a:pt x="5387" y="4998"/>
                  </a:lnTo>
                  <a:lnTo>
                    <a:pt x="5401" y="4983"/>
                  </a:lnTo>
                  <a:lnTo>
                    <a:pt x="5422" y="4950"/>
                  </a:lnTo>
                  <a:lnTo>
                    <a:pt x="5437" y="4914"/>
                  </a:lnTo>
                  <a:lnTo>
                    <a:pt x="5444" y="4876"/>
                  </a:lnTo>
                  <a:lnTo>
                    <a:pt x="5444" y="4838"/>
                  </a:lnTo>
                  <a:lnTo>
                    <a:pt x="5437" y="4800"/>
                  </a:lnTo>
                  <a:lnTo>
                    <a:pt x="5422" y="4763"/>
                  </a:lnTo>
                  <a:lnTo>
                    <a:pt x="5401" y="4730"/>
                  </a:lnTo>
                  <a:lnTo>
                    <a:pt x="5387" y="4715"/>
                  </a:lnTo>
                  <a:lnTo>
                    <a:pt x="5066" y="4394"/>
                  </a:lnTo>
                  <a:lnTo>
                    <a:pt x="5098" y="4345"/>
                  </a:lnTo>
                  <a:lnTo>
                    <a:pt x="5159" y="4243"/>
                  </a:lnTo>
                  <a:lnTo>
                    <a:pt x="5214" y="4139"/>
                  </a:lnTo>
                  <a:lnTo>
                    <a:pt x="5266" y="4031"/>
                  </a:lnTo>
                  <a:lnTo>
                    <a:pt x="5312" y="3921"/>
                  </a:lnTo>
                  <a:lnTo>
                    <a:pt x="5353" y="3808"/>
                  </a:lnTo>
                  <a:lnTo>
                    <a:pt x="5388" y="3693"/>
                  </a:lnTo>
                  <a:lnTo>
                    <a:pt x="5417" y="3574"/>
                  </a:lnTo>
                  <a:lnTo>
                    <a:pt x="5429" y="3515"/>
                  </a:lnTo>
                  <a:lnTo>
                    <a:pt x="5884" y="3515"/>
                  </a:lnTo>
                  <a:lnTo>
                    <a:pt x="5904" y="3514"/>
                  </a:lnTo>
                  <a:lnTo>
                    <a:pt x="5943" y="3506"/>
                  </a:lnTo>
                  <a:lnTo>
                    <a:pt x="5980" y="3491"/>
                  </a:lnTo>
                  <a:lnTo>
                    <a:pt x="6012" y="3469"/>
                  </a:lnTo>
                  <a:lnTo>
                    <a:pt x="6039" y="3442"/>
                  </a:lnTo>
                  <a:lnTo>
                    <a:pt x="6061" y="3410"/>
                  </a:lnTo>
                  <a:lnTo>
                    <a:pt x="6076" y="3373"/>
                  </a:lnTo>
                  <a:lnTo>
                    <a:pt x="6084" y="3334"/>
                  </a:lnTo>
                  <a:lnTo>
                    <a:pt x="6085" y="3314"/>
                  </a:lnTo>
                  <a:lnTo>
                    <a:pt x="6085" y="2768"/>
                  </a:lnTo>
                  <a:lnTo>
                    <a:pt x="6084" y="2747"/>
                  </a:lnTo>
                  <a:lnTo>
                    <a:pt x="6076" y="2708"/>
                  </a:lnTo>
                  <a:lnTo>
                    <a:pt x="6060" y="2672"/>
                  </a:lnTo>
                  <a:lnTo>
                    <a:pt x="6039" y="2640"/>
                  </a:lnTo>
                  <a:lnTo>
                    <a:pt x="6011" y="2612"/>
                  </a:lnTo>
                  <a:lnTo>
                    <a:pt x="5979" y="2591"/>
                  </a:lnTo>
                  <a:lnTo>
                    <a:pt x="5942" y="2576"/>
                  </a:lnTo>
                  <a:lnTo>
                    <a:pt x="5903" y="2568"/>
                  </a:lnTo>
                  <a:lnTo>
                    <a:pt x="5883" y="2567"/>
                  </a:lnTo>
                  <a:close/>
                  <a:moveTo>
                    <a:pt x="3042" y="4753"/>
                  </a:moveTo>
                  <a:lnTo>
                    <a:pt x="2954" y="4752"/>
                  </a:lnTo>
                  <a:lnTo>
                    <a:pt x="2781" y="4734"/>
                  </a:lnTo>
                  <a:lnTo>
                    <a:pt x="2614" y="4700"/>
                  </a:lnTo>
                  <a:lnTo>
                    <a:pt x="2453" y="4650"/>
                  </a:lnTo>
                  <a:lnTo>
                    <a:pt x="2300" y="4586"/>
                  </a:lnTo>
                  <a:lnTo>
                    <a:pt x="2154" y="4506"/>
                  </a:lnTo>
                  <a:lnTo>
                    <a:pt x="2018" y="4414"/>
                  </a:lnTo>
                  <a:lnTo>
                    <a:pt x="1891" y="4308"/>
                  </a:lnTo>
                  <a:lnTo>
                    <a:pt x="1775" y="4193"/>
                  </a:lnTo>
                  <a:lnTo>
                    <a:pt x="1669" y="4065"/>
                  </a:lnTo>
                  <a:lnTo>
                    <a:pt x="1577" y="3929"/>
                  </a:lnTo>
                  <a:lnTo>
                    <a:pt x="1498" y="3783"/>
                  </a:lnTo>
                  <a:lnTo>
                    <a:pt x="1433" y="3630"/>
                  </a:lnTo>
                  <a:lnTo>
                    <a:pt x="1383" y="3469"/>
                  </a:lnTo>
                  <a:lnTo>
                    <a:pt x="1349" y="3302"/>
                  </a:lnTo>
                  <a:lnTo>
                    <a:pt x="1331" y="3129"/>
                  </a:lnTo>
                  <a:lnTo>
                    <a:pt x="1330" y="3041"/>
                  </a:lnTo>
                  <a:lnTo>
                    <a:pt x="1331" y="2954"/>
                  </a:lnTo>
                  <a:lnTo>
                    <a:pt x="1349" y="2781"/>
                  </a:lnTo>
                  <a:lnTo>
                    <a:pt x="1383" y="2614"/>
                  </a:lnTo>
                  <a:lnTo>
                    <a:pt x="1433" y="2453"/>
                  </a:lnTo>
                  <a:lnTo>
                    <a:pt x="1498" y="2300"/>
                  </a:lnTo>
                  <a:lnTo>
                    <a:pt x="1577" y="2154"/>
                  </a:lnTo>
                  <a:lnTo>
                    <a:pt x="1669" y="2018"/>
                  </a:lnTo>
                  <a:lnTo>
                    <a:pt x="1775" y="1890"/>
                  </a:lnTo>
                  <a:lnTo>
                    <a:pt x="1891" y="1774"/>
                  </a:lnTo>
                  <a:lnTo>
                    <a:pt x="2018" y="1669"/>
                  </a:lnTo>
                  <a:lnTo>
                    <a:pt x="2154" y="1577"/>
                  </a:lnTo>
                  <a:lnTo>
                    <a:pt x="2300" y="1497"/>
                  </a:lnTo>
                  <a:lnTo>
                    <a:pt x="2453" y="1432"/>
                  </a:lnTo>
                  <a:lnTo>
                    <a:pt x="2614" y="1382"/>
                  </a:lnTo>
                  <a:lnTo>
                    <a:pt x="2781" y="1348"/>
                  </a:lnTo>
                  <a:lnTo>
                    <a:pt x="2954" y="1331"/>
                  </a:lnTo>
                  <a:lnTo>
                    <a:pt x="3042" y="1329"/>
                  </a:lnTo>
                  <a:lnTo>
                    <a:pt x="3130" y="1331"/>
                  </a:lnTo>
                  <a:lnTo>
                    <a:pt x="3302" y="1348"/>
                  </a:lnTo>
                  <a:lnTo>
                    <a:pt x="3470" y="1382"/>
                  </a:lnTo>
                  <a:lnTo>
                    <a:pt x="3631" y="1432"/>
                  </a:lnTo>
                  <a:lnTo>
                    <a:pt x="3784" y="1497"/>
                  </a:lnTo>
                  <a:lnTo>
                    <a:pt x="3929" y="1577"/>
                  </a:lnTo>
                  <a:lnTo>
                    <a:pt x="4066" y="1669"/>
                  </a:lnTo>
                  <a:lnTo>
                    <a:pt x="4193" y="1774"/>
                  </a:lnTo>
                  <a:lnTo>
                    <a:pt x="4309" y="1890"/>
                  </a:lnTo>
                  <a:lnTo>
                    <a:pt x="4414" y="2018"/>
                  </a:lnTo>
                  <a:lnTo>
                    <a:pt x="4506" y="2154"/>
                  </a:lnTo>
                  <a:lnTo>
                    <a:pt x="4586" y="2300"/>
                  </a:lnTo>
                  <a:lnTo>
                    <a:pt x="4651" y="2453"/>
                  </a:lnTo>
                  <a:lnTo>
                    <a:pt x="4701" y="2614"/>
                  </a:lnTo>
                  <a:lnTo>
                    <a:pt x="4735" y="2781"/>
                  </a:lnTo>
                  <a:lnTo>
                    <a:pt x="4752" y="2954"/>
                  </a:lnTo>
                  <a:lnTo>
                    <a:pt x="4754" y="3041"/>
                  </a:lnTo>
                  <a:lnTo>
                    <a:pt x="4752" y="3129"/>
                  </a:lnTo>
                  <a:lnTo>
                    <a:pt x="4735" y="3302"/>
                  </a:lnTo>
                  <a:lnTo>
                    <a:pt x="4701" y="3469"/>
                  </a:lnTo>
                  <a:lnTo>
                    <a:pt x="4651" y="3630"/>
                  </a:lnTo>
                  <a:lnTo>
                    <a:pt x="4586" y="3783"/>
                  </a:lnTo>
                  <a:lnTo>
                    <a:pt x="4506" y="3929"/>
                  </a:lnTo>
                  <a:lnTo>
                    <a:pt x="4414" y="4065"/>
                  </a:lnTo>
                  <a:lnTo>
                    <a:pt x="4309" y="4193"/>
                  </a:lnTo>
                  <a:lnTo>
                    <a:pt x="4193" y="4308"/>
                  </a:lnTo>
                  <a:lnTo>
                    <a:pt x="4066" y="4414"/>
                  </a:lnTo>
                  <a:lnTo>
                    <a:pt x="3929" y="4506"/>
                  </a:lnTo>
                  <a:lnTo>
                    <a:pt x="3784" y="4586"/>
                  </a:lnTo>
                  <a:lnTo>
                    <a:pt x="3631" y="4650"/>
                  </a:lnTo>
                  <a:lnTo>
                    <a:pt x="3470" y="4700"/>
                  </a:lnTo>
                  <a:lnTo>
                    <a:pt x="3302" y="4734"/>
                  </a:lnTo>
                  <a:lnTo>
                    <a:pt x="3130" y="4752"/>
                  </a:lnTo>
                  <a:lnTo>
                    <a:pt x="3042" y="47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3430588" y="-1247775"/>
              <a:ext cx="708025" cy="708025"/>
            </a:xfrm>
            <a:custGeom>
              <a:avLst/>
              <a:gdLst>
                <a:gd name="T0" fmla="*/ 991 w 2677"/>
                <a:gd name="T1" fmla="*/ 45 h 2676"/>
                <a:gd name="T2" fmla="*/ 509 w 2677"/>
                <a:gd name="T3" fmla="*/ 288 h 2676"/>
                <a:gd name="T4" fmla="*/ 245 w 2677"/>
                <a:gd name="T5" fmla="*/ 566 h 2676"/>
                <a:gd name="T6" fmla="*/ 38 w 2677"/>
                <a:gd name="T7" fmla="*/ 1017 h 2676"/>
                <a:gd name="T8" fmla="*/ 1 w 2677"/>
                <a:gd name="T9" fmla="*/ 1406 h 2676"/>
                <a:gd name="T10" fmla="*/ 132 w 2677"/>
                <a:gd name="T11" fmla="*/ 1917 h 2676"/>
                <a:gd name="T12" fmla="*/ 438 w 2677"/>
                <a:gd name="T13" fmla="*/ 2328 h 2676"/>
                <a:gd name="T14" fmla="*/ 878 w 2677"/>
                <a:gd name="T15" fmla="*/ 2594 h 2676"/>
                <a:gd name="T16" fmla="*/ 1339 w 2677"/>
                <a:gd name="T17" fmla="*/ 2676 h 2676"/>
                <a:gd name="T18" fmla="*/ 1799 w 2677"/>
                <a:gd name="T19" fmla="*/ 2594 h 2676"/>
                <a:gd name="T20" fmla="*/ 2239 w 2677"/>
                <a:gd name="T21" fmla="*/ 2328 h 2676"/>
                <a:gd name="T22" fmla="*/ 2545 w 2677"/>
                <a:gd name="T23" fmla="*/ 1917 h 2676"/>
                <a:gd name="T24" fmla="*/ 2676 w 2677"/>
                <a:gd name="T25" fmla="*/ 1406 h 2676"/>
                <a:gd name="T26" fmla="*/ 2636 w 2677"/>
                <a:gd name="T27" fmla="*/ 1003 h 2676"/>
                <a:gd name="T28" fmla="*/ 2412 w 2677"/>
                <a:gd name="T29" fmla="*/ 537 h 2676"/>
                <a:gd name="T30" fmla="*/ 2033 w 2677"/>
                <a:gd name="T31" fmla="*/ 193 h 2676"/>
                <a:gd name="T32" fmla="*/ 1543 w 2677"/>
                <a:gd name="T33" fmla="*/ 15 h 2676"/>
                <a:gd name="T34" fmla="*/ 1701 w 2677"/>
                <a:gd name="T35" fmla="*/ 1891 h 2676"/>
                <a:gd name="T36" fmla="*/ 1500 w 2677"/>
                <a:gd name="T37" fmla="*/ 2009 h 2676"/>
                <a:gd name="T38" fmla="*/ 1445 w 2677"/>
                <a:gd name="T39" fmla="*/ 2066 h 2676"/>
                <a:gd name="T40" fmla="*/ 1444 w 2677"/>
                <a:gd name="T41" fmla="*/ 2211 h 2676"/>
                <a:gd name="T42" fmla="*/ 1392 w 2677"/>
                <a:gd name="T43" fmla="*/ 2254 h 2676"/>
                <a:gd name="T44" fmla="*/ 1231 w 2677"/>
                <a:gd name="T45" fmla="*/ 2245 h 2676"/>
                <a:gd name="T46" fmla="*/ 1209 w 2677"/>
                <a:gd name="T47" fmla="*/ 2152 h 2676"/>
                <a:gd name="T48" fmla="*/ 1191 w 2677"/>
                <a:gd name="T49" fmla="*/ 2044 h 2676"/>
                <a:gd name="T50" fmla="*/ 1000 w 2677"/>
                <a:gd name="T51" fmla="*/ 2000 h 2676"/>
                <a:gd name="T52" fmla="*/ 872 w 2677"/>
                <a:gd name="T53" fmla="*/ 1940 h 2676"/>
                <a:gd name="T54" fmla="*/ 889 w 2677"/>
                <a:gd name="T55" fmla="*/ 1801 h 2676"/>
                <a:gd name="T56" fmla="*/ 943 w 2677"/>
                <a:gd name="T57" fmla="*/ 1688 h 2676"/>
                <a:gd name="T58" fmla="*/ 1076 w 2677"/>
                <a:gd name="T59" fmla="*/ 1742 h 2676"/>
                <a:gd name="T60" fmla="*/ 1259 w 2677"/>
                <a:gd name="T61" fmla="*/ 1780 h 2676"/>
                <a:gd name="T62" fmla="*/ 1402 w 2677"/>
                <a:gd name="T63" fmla="*/ 1757 h 2676"/>
                <a:gd name="T64" fmla="*/ 1484 w 2677"/>
                <a:gd name="T65" fmla="*/ 1669 h 2676"/>
                <a:gd name="T66" fmla="*/ 1447 w 2677"/>
                <a:gd name="T67" fmla="*/ 1544 h 2676"/>
                <a:gd name="T68" fmla="*/ 1339 w 2677"/>
                <a:gd name="T69" fmla="*/ 1476 h 2676"/>
                <a:gd name="T70" fmla="*/ 1082 w 2677"/>
                <a:gd name="T71" fmla="*/ 1360 h 2676"/>
                <a:gd name="T72" fmla="*/ 939 w 2677"/>
                <a:gd name="T73" fmla="*/ 1237 h 2676"/>
                <a:gd name="T74" fmla="*/ 874 w 2677"/>
                <a:gd name="T75" fmla="*/ 1041 h 2676"/>
                <a:gd name="T76" fmla="*/ 912 w 2677"/>
                <a:gd name="T77" fmla="*/ 860 h 2676"/>
                <a:gd name="T78" fmla="*/ 1070 w 2677"/>
                <a:gd name="T79" fmla="*/ 694 h 2676"/>
                <a:gd name="T80" fmla="*/ 1209 w 2677"/>
                <a:gd name="T81" fmla="*/ 632 h 2676"/>
                <a:gd name="T82" fmla="*/ 1226 w 2677"/>
                <a:gd name="T83" fmla="*/ 486 h 2676"/>
                <a:gd name="T84" fmla="*/ 1271 w 2677"/>
                <a:gd name="T85" fmla="*/ 421 h 2676"/>
                <a:gd name="T86" fmla="*/ 1418 w 2677"/>
                <a:gd name="T87" fmla="*/ 424 h 2676"/>
                <a:gd name="T88" fmla="*/ 1455 w 2677"/>
                <a:gd name="T89" fmla="*/ 496 h 2676"/>
                <a:gd name="T90" fmla="*/ 1475 w 2677"/>
                <a:gd name="T91" fmla="*/ 617 h 2676"/>
                <a:gd name="T92" fmla="*/ 1672 w 2677"/>
                <a:gd name="T93" fmla="*/ 665 h 2676"/>
                <a:gd name="T94" fmla="*/ 1752 w 2677"/>
                <a:gd name="T95" fmla="*/ 719 h 2676"/>
                <a:gd name="T96" fmla="*/ 1706 w 2677"/>
                <a:gd name="T97" fmla="*/ 900 h 2676"/>
                <a:gd name="T98" fmla="*/ 1647 w 2677"/>
                <a:gd name="T99" fmla="*/ 938 h 2676"/>
                <a:gd name="T100" fmla="*/ 1459 w 2677"/>
                <a:gd name="T101" fmla="*/ 879 h 2676"/>
                <a:gd name="T102" fmla="*/ 1290 w 2677"/>
                <a:gd name="T103" fmla="*/ 883 h 2676"/>
                <a:gd name="T104" fmla="*/ 1213 w 2677"/>
                <a:gd name="T105" fmla="*/ 939 h 2676"/>
                <a:gd name="T106" fmla="*/ 1213 w 2677"/>
                <a:gd name="T107" fmla="*/ 1045 h 2676"/>
                <a:gd name="T108" fmla="*/ 1336 w 2677"/>
                <a:gd name="T109" fmla="*/ 1136 h 2676"/>
                <a:gd name="T110" fmla="*/ 1593 w 2677"/>
                <a:gd name="T111" fmla="*/ 1252 h 2676"/>
                <a:gd name="T112" fmla="*/ 1720 w 2677"/>
                <a:gd name="T113" fmla="*/ 1357 h 2676"/>
                <a:gd name="T114" fmla="*/ 1813 w 2677"/>
                <a:gd name="T115" fmla="*/ 1641 h 2676"/>
                <a:gd name="T116" fmla="*/ 1763 w 2677"/>
                <a:gd name="T117" fmla="*/ 1808 h 2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77" h="2676">
                  <a:moveTo>
                    <a:pt x="1339" y="0"/>
                  </a:moveTo>
                  <a:lnTo>
                    <a:pt x="1267" y="1"/>
                  </a:lnTo>
                  <a:lnTo>
                    <a:pt x="1126" y="16"/>
                  </a:lnTo>
                  <a:lnTo>
                    <a:pt x="991" y="45"/>
                  </a:lnTo>
                  <a:lnTo>
                    <a:pt x="860" y="88"/>
                  </a:lnTo>
                  <a:lnTo>
                    <a:pt x="735" y="143"/>
                  </a:lnTo>
                  <a:lnTo>
                    <a:pt x="619" y="209"/>
                  </a:lnTo>
                  <a:lnTo>
                    <a:pt x="509" y="288"/>
                  </a:lnTo>
                  <a:lnTo>
                    <a:pt x="409" y="375"/>
                  </a:lnTo>
                  <a:lnTo>
                    <a:pt x="362" y="423"/>
                  </a:lnTo>
                  <a:lnTo>
                    <a:pt x="321" y="469"/>
                  </a:lnTo>
                  <a:lnTo>
                    <a:pt x="245" y="566"/>
                  </a:lnTo>
                  <a:lnTo>
                    <a:pt x="179" y="670"/>
                  </a:lnTo>
                  <a:lnTo>
                    <a:pt x="122" y="781"/>
                  </a:lnTo>
                  <a:lnTo>
                    <a:pt x="75" y="896"/>
                  </a:lnTo>
                  <a:lnTo>
                    <a:pt x="38" y="1017"/>
                  </a:lnTo>
                  <a:lnTo>
                    <a:pt x="14" y="1142"/>
                  </a:lnTo>
                  <a:lnTo>
                    <a:pt x="1" y="1272"/>
                  </a:lnTo>
                  <a:lnTo>
                    <a:pt x="0" y="1337"/>
                  </a:lnTo>
                  <a:lnTo>
                    <a:pt x="1" y="1406"/>
                  </a:lnTo>
                  <a:lnTo>
                    <a:pt x="15" y="1541"/>
                  </a:lnTo>
                  <a:lnTo>
                    <a:pt x="42" y="1671"/>
                  </a:lnTo>
                  <a:lnTo>
                    <a:pt x="82" y="1798"/>
                  </a:lnTo>
                  <a:lnTo>
                    <a:pt x="132" y="1917"/>
                  </a:lnTo>
                  <a:lnTo>
                    <a:pt x="194" y="2032"/>
                  </a:lnTo>
                  <a:lnTo>
                    <a:pt x="265" y="2138"/>
                  </a:lnTo>
                  <a:lnTo>
                    <a:pt x="348" y="2238"/>
                  </a:lnTo>
                  <a:lnTo>
                    <a:pt x="438" y="2328"/>
                  </a:lnTo>
                  <a:lnTo>
                    <a:pt x="538" y="2410"/>
                  </a:lnTo>
                  <a:lnTo>
                    <a:pt x="644" y="2482"/>
                  </a:lnTo>
                  <a:lnTo>
                    <a:pt x="759" y="2544"/>
                  </a:lnTo>
                  <a:lnTo>
                    <a:pt x="878" y="2594"/>
                  </a:lnTo>
                  <a:lnTo>
                    <a:pt x="1004" y="2634"/>
                  </a:lnTo>
                  <a:lnTo>
                    <a:pt x="1135" y="2661"/>
                  </a:lnTo>
                  <a:lnTo>
                    <a:pt x="1270" y="2674"/>
                  </a:lnTo>
                  <a:lnTo>
                    <a:pt x="1339" y="2676"/>
                  </a:lnTo>
                  <a:lnTo>
                    <a:pt x="1408" y="2674"/>
                  </a:lnTo>
                  <a:lnTo>
                    <a:pt x="1543" y="2661"/>
                  </a:lnTo>
                  <a:lnTo>
                    <a:pt x="1673" y="2634"/>
                  </a:lnTo>
                  <a:lnTo>
                    <a:pt x="1799" y="2594"/>
                  </a:lnTo>
                  <a:lnTo>
                    <a:pt x="1919" y="2544"/>
                  </a:lnTo>
                  <a:lnTo>
                    <a:pt x="2033" y="2482"/>
                  </a:lnTo>
                  <a:lnTo>
                    <a:pt x="2139" y="2410"/>
                  </a:lnTo>
                  <a:lnTo>
                    <a:pt x="2239" y="2328"/>
                  </a:lnTo>
                  <a:lnTo>
                    <a:pt x="2330" y="2238"/>
                  </a:lnTo>
                  <a:lnTo>
                    <a:pt x="2412" y="2138"/>
                  </a:lnTo>
                  <a:lnTo>
                    <a:pt x="2484" y="2032"/>
                  </a:lnTo>
                  <a:lnTo>
                    <a:pt x="2545" y="1917"/>
                  </a:lnTo>
                  <a:lnTo>
                    <a:pt x="2596" y="1798"/>
                  </a:lnTo>
                  <a:lnTo>
                    <a:pt x="2636" y="1671"/>
                  </a:lnTo>
                  <a:lnTo>
                    <a:pt x="2662" y="1541"/>
                  </a:lnTo>
                  <a:lnTo>
                    <a:pt x="2676" y="1406"/>
                  </a:lnTo>
                  <a:lnTo>
                    <a:pt x="2677" y="1337"/>
                  </a:lnTo>
                  <a:lnTo>
                    <a:pt x="2676" y="1268"/>
                  </a:lnTo>
                  <a:lnTo>
                    <a:pt x="2662" y="1133"/>
                  </a:lnTo>
                  <a:lnTo>
                    <a:pt x="2636" y="1003"/>
                  </a:lnTo>
                  <a:lnTo>
                    <a:pt x="2596" y="877"/>
                  </a:lnTo>
                  <a:lnTo>
                    <a:pt x="2545" y="758"/>
                  </a:lnTo>
                  <a:lnTo>
                    <a:pt x="2484" y="644"/>
                  </a:lnTo>
                  <a:lnTo>
                    <a:pt x="2412" y="537"/>
                  </a:lnTo>
                  <a:lnTo>
                    <a:pt x="2330" y="438"/>
                  </a:lnTo>
                  <a:lnTo>
                    <a:pt x="2239" y="347"/>
                  </a:lnTo>
                  <a:lnTo>
                    <a:pt x="2139" y="265"/>
                  </a:lnTo>
                  <a:lnTo>
                    <a:pt x="2033" y="193"/>
                  </a:lnTo>
                  <a:lnTo>
                    <a:pt x="1919" y="132"/>
                  </a:lnTo>
                  <a:lnTo>
                    <a:pt x="1799" y="81"/>
                  </a:lnTo>
                  <a:lnTo>
                    <a:pt x="1673" y="41"/>
                  </a:lnTo>
                  <a:lnTo>
                    <a:pt x="1543" y="15"/>
                  </a:lnTo>
                  <a:lnTo>
                    <a:pt x="1408" y="1"/>
                  </a:lnTo>
                  <a:lnTo>
                    <a:pt x="1339" y="0"/>
                  </a:lnTo>
                  <a:close/>
                  <a:moveTo>
                    <a:pt x="1723" y="1865"/>
                  </a:moveTo>
                  <a:lnTo>
                    <a:pt x="1701" y="1891"/>
                  </a:lnTo>
                  <a:lnTo>
                    <a:pt x="1650" y="1937"/>
                  </a:lnTo>
                  <a:lnTo>
                    <a:pt x="1594" y="1973"/>
                  </a:lnTo>
                  <a:lnTo>
                    <a:pt x="1533" y="1999"/>
                  </a:lnTo>
                  <a:lnTo>
                    <a:pt x="1500" y="2009"/>
                  </a:lnTo>
                  <a:lnTo>
                    <a:pt x="1486" y="2013"/>
                  </a:lnTo>
                  <a:lnTo>
                    <a:pt x="1465" y="2025"/>
                  </a:lnTo>
                  <a:lnTo>
                    <a:pt x="1450" y="2042"/>
                  </a:lnTo>
                  <a:lnTo>
                    <a:pt x="1445" y="2066"/>
                  </a:lnTo>
                  <a:lnTo>
                    <a:pt x="1445" y="2080"/>
                  </a:lnTo>
                  <a:lnTo>
                    <a:pt x="1446" y="2139"/>
                  </a:lnTo>
                  <a:lnTo>
                    <a:pt x="1445" y="2199"/>
                  </a:lnTo>
                  <a:lnTo>
                    <a:pt x="1444" y="2211"/>
                  </a:lnTo>
                  <a:lnTo>
                    <a:pt x="1438" y="2231"/>
                  </a:lnTo>
                  <a:lnTo>
                    <a:pt x="1425" y="2245"/>
                  </a:lnTo>
                  <a:lnTo>
                    <a:pt x="1405" y="2253"/>
                  </a:lnTo>
                  <a:lnTo>
                    <a:pt x="1392" y="2254"/>
                  </a:lnTo>
                  <a:lnTo>
                    <a:pt x="1329" y="2255"/>
                  </a:lnTo>
                  <a:lnTo>
                    <a:pt x="1265" y="2254"/>
                  </a:lnTo>
                  <a:lnTo>
                    <a:pt x="1252" y="2253"/>
                  </a:lnTo>
                  <a:lnTo>
                    <a:pt x="1231" y="2245"/>
                  </a:lnTo>
                  <a:lnTo>
                    <a:pt x="1216" y="2230"/>
                  </a:lnTo>
                  <a:lnTo>
                    <a:pt x="1210" y="2209"/>
                  </a:lnTo>
                  <a:lnTo>
                    <a:pt x="1209" y="2196"/>
                  </a:lnTo>
                  <a:lnTo>
                    <a:pt x="1209" y="2152"/>
                  </a:lnTo>
                  <a:lnTo>
                    <a:pt x="1208" y="2109"/>
                  </a:lnTo>
                  <a:lnTo>
                    <a:pt x="1207" y="2087"/>
                  </a:lnTo>
                  <a:lnTo>
                    <a:pt x="1204" y="2059"/>
                  </a:lnTo>
                  <a:lnTo>
                    <a:pt x="1191" y="2044"/>
                  </a:lnTo>
                  <a:lnTo>
                    <a:pt x="1165" y="2036"/>
                  </a:lnTo>
                  <a:lnTo>
                    <a:pt x="1144" y="2033"/>
                  </a:lnTo>
                  <a:lnTo>
                    <a:pt x="1086" y="2023"/>
                  </a:lnTo>
                  <a:lnTo>
                    <a:pt x="1000" y="2000"/>
                  </a:lnTo>
                  <a:lnTo>
                    <a:pt x="944" y="1980"/>
                  </a:lnTo>
                  <a:lnTo>
                    <a:pt x="917" y="1968"/>
                  </a:lnTo>
                  <a:lnTo>
                    <a:pt x="897" y="1958"/>
                  </a:lnTo>
                  <a:lnTo>
                    <a:pt x="872" y="1940"/>
                  </a:lnTo>
                  <a:lnTo>
                    <a:pt x="863" y="1917"/>
                  </a:lnTo>
                  <a:lnTo>
                    <a:pt x="865" y="1887"/>
                  </a:lnTo>
                  <a:lnTo>
                    <a:pt x="871" y="1867"/>
                  </a:lnTo>
                  <a:lnTo>
                    <a:pt x="889" y="1801"/>
                  </a:lnTo>
                  <a:lnTo>
                    <a:pt x="908" y="1735"/>
                  </a:lnTo>
                  <a:lnTo>
                    <a:pt x="914" y="1718"/>
                  </a:lnTo>
                  <a:lnTo>
                    <a:pt x="927" y="1696"/>
                  </a:lnTo>
                  <a:lnTo>
                    <a:pt x="943" y="1688"/>
                  </a:lnTo>
                  <a:lnTo>
                    <a:pt x="968" y="1695"/>
                  </a:lnTo>
                  <a:lnTo>
                    <a:pt x="984" y="1703"/>
                  </a:lnTo>
                  <a:lnTo>
                    <a:pt x="1015" y="1718"/>
                  </a:lnTo>
                  <a:lnTo>
                    <a:pt x="1076" y="1742"/>
                  </a:lnTo>
                  <a:lnTo>
                    <a:pt x="1139" y="1760"/>
                  </a:lnTo>
                  <a:lnTo>
                    <a:pt x="1203" y="1773"/>
                  </a:lnTo>
                  <a:lnTo>
                    <a:pt x="1238" y="1778"/>
                  </a:lnTo>
                  <a:lnTo>
                    <a:pt x="1259" y="1780"/>
                  </a:lnTo>
                  <a:lnTo>
                    <a:pt x="1301" y="1781"/>
                  </a:lnTo>
                  <a:lnTo>
                    <a:pt x="1342" y="1775"/>
                  </a:lnTo>
                  <a:lnTo>
                    <a:pt x="1383" y="1765"/>
                  </a:lnTo>
                  <a:lnTo>
                    <a:pt x="1402" y="1757"/>
                  </a:lnTo>
                  <a:lnTo>
                    <a:pt x="1420" y="1748"/>
                  </a:lnTo>
                  <a:lnTo>
                    <a:pt x="1449" y="1726"/>
                  </a:lnTo>
                  <a:lnTo>
                    <a:pt x="1471" y="1700"/>
                  </a:lnTo>
                  <a:lnTo>
                    <a:pt x="1484" y="1669"/>
                  </a:lnTo>
                  <a:lnTo>
                    <a:pt x="1488" y="1637"/>
                  </a:lnTo>
                  <a:lnTo>
                    <a:pt x="1484" y="1605"/>
                  </a:lnTo>
                  <a:lnTo>
                    <a:pt x="1471" y="1573"/>
                  </a:lnTo>
                  <a:lnTo>
                    <a:pt x="1447" y="1544"/>
                  </a:lnTo>
                  <a:lnTo>
                    <a:pt x="1433" y="1531"/>
                  </a:lnTo>
                  <a:lnTo>
                    <a:pt x="1411" y="1514"/>
                  </a:lnTo>
                  <a:lnTo>
                    <a:pt x="1364" y="1487"/>
                  </a:lnTo>
                  <a:lnTo>
                    <a:pt x="1339" y="1476"/>
                  </a:lnTo>
                  <a:lnTo>
                    <a:pt x="1274" y="1448"/>
                  </a:lnTo>
                  <a:lnTo>
                    <a:pt x="1175" y="1408"/>
                  </a:lnTo>
                  <a:lnTo>
                    <a:pt x="1112" y="1377"/>
                  </a:lnTo>
                  <a:lnTo>
                    <a:pt x="1082" y="1360"/>
                  </a:lnTo>
                  <a:lnTo>
                    <a:pt x="1057" y="1345"/>
                  </a:lnTo>
                  <a:lnTo>
                    <a:pt x="1013" y="1312"/>
                  </a:lnTo>
                  <a:lnTo>
                    <a:pt x="973" y="1277"/>
                  </a:lnTo>
                  <a:lnTo>
                    <a:pt x="939" y="1237"/>
                  </a:lnTo>
                  <a:lnTo>
                    <a:pt x="912" y="1194"/>
                  </a:lnTo>
                  <a:lnTo>
                    <a:pt x="892" y="1147"/>
                  </a:lnTo>
                  <a:lnTo>
                    <a:pt x="879" y="1096"/>
                  </a:lnTo>
                  <a:lnTo>
                    <a:pt x="874" y="1041"/>
                  </a:lnTo>
                  <a:lnTo>
                    <a:pt x="875" y="1011"/>
                  </a:lnTo>
                  <a:lnTo>
                    <a:pt x="878" y="977"/>
                  </a:lnTo>
                  <a:lnTo>
                    <a:pt x="891" y="915"/>
                  </a:lnTo>
                  <a:lnTo>
                    <a:pt x="912" y="860"/>
                  </a:lnTo>
                  <a:lnTo>
                    <a:pt x="940" y="810"/>
                  </a:lnTo>
                  <a:lnTo>
                    <a:pt x="976" y="766"/>
                  </a:lnTo>
                  <a:lnTo>
                    <a:pt x="1020" y="727"/>
                  </a:lnTo>
                  <a:lnTo>
                    <a:pt x="1070" y="694"/>
                  </a:lnTo>
                  <a:lnTo>
                    <a:pt x="1126" y="666"/>
                  </a:lnTo>
                  <a:lnTo>
                    <a:pt x="1157" y="654"/>
                  </a:lnTo>
                  <a:lnTo>
                    <a:pt x="1180" y="646"/>
                  </a:lnTo>
                  <a:lnTo>
                    <a:pt x="1209" y="632"/>
                  </a:lnTo>
                  <a:lnTo>
                    <a:pt x="1223" y="614"/>
                  </a:lnTo>
                  <a:lnTo>
                    <a:pt x="1226" y="584"/>
                  </a:lnTo>
                  <a:lnTo>
                    <a:pt x="1226" y="559"/>
                  </a:lnTo>
                  <a:lnTo>
                    <a:pt x="1226" y="486"/>
                  </a:lnTo>
                  <a:lnTo>
                    <a:pt x="1227" y="467"/>
                  </a:lnTo>
                  <a:lnTo>
                    <a:pt x="1232" y="441"/>
                  </a:lnTo>
                  <a:lnTo>
                    <a:pt x="1246" y="427"/>
                  </a:lnTo>
                  <a:lnTo>
                    <a:pt x="1271" y="421"/>
                  </a:lnTo>
                  <a:lnTo>
                    <a:pt x="1290" y="421"/>
                  </a:lnTo>
                  <a:lnTo>
                    <a:pt x="1340" y="421"/>
                  </a:lnTo>
                  <a:lnTo>
                    <a:pt x="1380" y="421"/>
                  </a:lnTo>
                  <a:lnTo>
                    <a:pt x="1418" y="424"/>
                  </a:lnTo>
                  <a:lnTo>
                    <a:pt x="1435" y="430"/>
                  </a:lnTo>
                  <a:lnTo>
                    <a:pt x="1446" y="441"/>
                  </a:lnTo>
                  <a:lnTo>
                    <a:pt x="1452" y="458"/>
                  </a:lnTo>
                  <a:lnTo>
                    <a:pt x="1455" y="496"/>
                  </a:lnTo>
                  <a:lnTo>
                    <a:pt x="1455" y="537"/>
                  </a:lnTo>
                  <a:lnTo>
                    <a:pt x="1455" y="565"/>
                  </a:lnTo>
                  <a:lnTo>
                    <a:pt x="1460" y="599"/>
                  </a:lnTo>
                  <a:lnTo>
                    <a:pt x="1475" y="617"/>
                  </a:lnTo>
                  <a:lnTo>
                    <a:pt x="1509" y="626"/>
                  </a:lnTo>
                  <a:lnTo>
                    <a:pt x="1537" y="630"/>
                  </a:lnTo>
                  <a:lnTo>
                    <a:pt x="1583" y="639"/>
                  </a:lnTo>
                  <a:lnTo>
                    <a:pt x="1672" y="665"/>
                  </a:lnTo>
                  <a:lnTo>
                    <a:pt x="1716" y="683"/>
                  </a:lnTo>
                  <a:lnTo>
                    <a:pt x="1727" y="688"/>
                  </a:lnTo>
                  <a:lnTo>
                    <a:pt x="1743" y="702"/>
                  </a:lnTo>
                  <a:lnTo>
                    <a:pt x="1752" y="719"/>
                  </a:lnTo>
                  <a:lnTo>
                    <a:pt x="1753" y="740"/>
                  </a:lnTo>
                  <a:lnTo>
                    <a:pt x="1749" y="752"/>
                  </a:lnTo>
                  <a:lnTo>
                    <a:pt x="1728" y="827"/>
                  </a:lnTo>
                  <a:lnTo>
                    <a:pt x="1706" y="900"/>
                  </a:lnTo>
                  <a:lnTo>
                    <a:pt x="1700" y="916"/>
                  </a:lnTo>
                  <a:lnTo>
                    <a:pt x="1687" y="936"/>
                  </a:lnTo>
                  <a:lnTo>
                    <a:pt x="1670" y="944"/>
                  </a:lnTo>
                  <a:lnTo>
                    <a:pt x="1647" y="938"/>
                  </a:lnTo>
                  <a:lnTo>
                    <a:pt x="1631" y="931"/>
                  </a:lnTo>
                  <a:lnTo>
                    <a:pt x="1598" y="916"/>
                  </a:lnTo>
                  <a:lnTo>
                    <a:pt x="1529" y="893"/>
                  </a:lnTo>
                  <a:lnTo>
                    <a:pt x="1459" y="879"/>
                  </a:lnTo>
                  <a:lnTo>
                    <a:pt x="1385" y="874"/>
                  </a:lnTo>
                  <a:lnTo>
                    <a:pt x="1347" y="875"/>
                  </a:lnTo>
                  <a:lnTo>
                    <a:pt x="1328" y="876"/>
                  </a:lnTo>
                  <a:lnTo>
                    <a:pt x="1290" y="883"/>
                  </a:lnTo>
                  <a:lnTo>
                    <a:pt x="1272" y="890"/>
                  </a:lnTo>
                  <a:lnTo>
                    <a:pt x="1257" y="898"/>
                  </a:lnTo>
                  <a:lnTo>
                    <a:pt x="1232" y="916"/>
                  </a:lnTo>
                  <a:lnTo>
                    <a:pt x="1213" y="939"/>
                  </a:lnTo>
                  <a:lnTo>
                    <a:pt x="1202" y="964"/>
                  </a:lnTo>
                  <a:lnTo>
                    <a:pt x="1198" y="992"/>
                  </a:lnTo>
                  <a:lnTo>
                    <a:pt x="1202" y="1019"/>
                  </a:lnTo>
                  <a:lnTo>
                    <a:pt x="1213" y="1045"/>
                  </a:lnTo>
                  <a:lnTo>
                    <a:pt x="1233" y="1070"/>
                  </a:lnTo>
                  <a:lnTo>
                    <a:pt x="1246" y="1081"/>
                  </a:lnTo>
                  <a:lnTo>
                    <a:pt x="1274" y="1103"/>
                  </a:lnTo>
                  <a:lnTo>
                    <a:pt x="1336" y="1136"/>
                  </a:lnTo>
                  <a:lnTo>
                    <a:pt x="1369" y="1150"/>
                  </a:lnTo>
                  <a:lnTo>
                    <a:pt x="1425" y="1173"/>
                  </a:lnTo>
                  <a:lnTo>
                    <a:pt x="1539" y="1223"/>
                  </a:lnTo>
                  <a:lnTo>
                    <a:pt x="1593" y="1252"/>
                  </a:lnTo>
                  <a:lnTo>
                    <a:pt x="1615" y="1265"/>
                  </a:lnTo>
                  <a:lnTo>
                    <a:pt x="1654" y="1292"/>
                  </a:lnTo>
                  <a:lnTo>
                    <a:pt x="1688" y="1323"/>
                  </a:lnTo>
                  <a:lnTo>
                    <a:pt x="1720" y="1357"/>
                  </a:lnTo>
                  <a:lnTo>
                    <a:pt x="1759" y="1411"/>
                  </a:lnTo>
                  <a:lnTo>
                    <a:pt x="1795" y="1492"/>
                  </a:lnTo>
                  <a:lnTo>
                    <a:pt x="1813" y="1576"/>
                  </a:lnTo>
                  <a:lnTo>
                    <a:pt x="1813" y="1641"/>
                  </a:lnTo>
                  <a:lnTo>
                    <a:pt x="1808" y="1684"/>
                  </a:lnTo>
                  <a:lnTo>
                    <a:pt x="1798" y="1727"/>
                  </a:lnTo>
                  <a:lnTo>
                    <a:pt x="1783" y="1768"/>
                  </a:lnTo>
                  <a:lnTo>
                    <a:pt x="1763" y="1808"/>
                  </a:lnTo>
                  <a:lnTo>
                    <a:pt x="1738" y="1847"/>
                  </a:lnTo>
                  <a:lnTo>
                    <a:pt x="1723" y="18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28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79086" y="1915650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600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9085" y="32951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1600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08847" y="473079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600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75693" y="1915650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Photography</a:t>
            </a:r>
            <a:endParaRPr lang="ko-KR" altLang="en-US" sz="1600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2657" y="32951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</a:t>
            </a:r>
            <a:endParaRPr lang="ko-KR" altLang="en-US" sz="1600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8285" y="2178004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28285" y="3538393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28285" y="4986417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02658" y="2178004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2658" y="3538393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This is your title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81361" y="2018547"/>
            <a:ext cx="990454" cy="990454"/>
            <a:chOff x="101896" y="2018547"/>
            <a:chExt cx="990454" cy="990454"/>
          </a:xfrm>
        </p:grpSpPr>
        <p:sp>
          <p:nvSpPr>
            <p:cNvPr id="2" name="타원 1"/>
            <p:cNvSpPr/>
            <p:nvPr/>
          </p:nvSpPr>
          <p:spPr>
            <a:xfrm>
              <a:off x="101896" y="2018547"/>
              <a:ext cx="990454" cy="990454"/>
            </a:xfrm>
            <a:prstGeom prst="ellipse">
              <a:avLst/>
            </a:prstGeom>
            <a:solidFill>
              <a:srgbClr val="29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22507" y="2205819"/>
              <a:ext cx="601138" cy="560630"/>
              <a:chOff x="5208588" y="-1658938"/>
              <a:chExt cx="1625601" cy="1516063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>
                <a:off x="5208588" y="-750888"/>
                <a:ext cx="1057275" cy="606425"/>
              </a:xfrm>
              <a:custGeom>
                <a:avLst/>
                <a:gdLst>
                  <a:gd name="T0" fmla="*/ 3925 w 3996"/>
                  <a:gd name="T1" fmla="*/ 340 h 2297"/>
                  <a:gd name="T2" fmla="*/ 3797 w 3996"/>
                  <a:gd name="T3" fmla="*/ 242 h 2297"/>
                  <a:gd name="T4" fmla="*/ 3381 w 3996"/>
                  <a:gd name="T5" fmla="*/ 17 h 2297"/>
                  <a:gd name="T6" fmla="*/ 2887 w 3996"/>
                  <a:gd name="T7" fmla="*/ 1482 h 2297"/>
                  <a:gd name="T8" fmla="*/ 2614 w 3996"/>
                  <a:gd name="T9" fmla="*/ 1087 h 2297"/>
                  <a:gd name="T10" fmla="*/ 2725 w 3996"/>
                  <a:gd name="T11" fmla="*/ 914 h 2297"/>
                  <a:gd name="T12" fmla="*/ 2802 w 3996"/>
                  <a:gd name="T13" fmla="*/ 730 h 2297"/>
                  <a:gd name="T14" fmla="*/ 2815 w 3996"/>
                  <a:gd name="T15" fmla="*/ 596 h 2297"/>
                  <a:gd name="T16" fmla="*/ 2780 w 3996"/>
                  <a:gd name="T17" fmla="*/ 501 h 2297"/>
                  <a:gd name="T18" fmla="*/ 2713 w 3996"/>
                  <a:gd name="T19" fmla="*/ 439 h 2297"/>
                  <a:gd name="T20" fmla="*/ 2633 w 3996"/>
                  <a:gd name="T21" fmla="*/ 403 h 2297"/>
                  <a:gd name="T22" fmla="*/ 2507 w 3996"/>
                  <a:gd name="T23" fmla="*/ 382 h 2297"/>
                  <a:gd name="T24" fmla="*/ 2487 w 3996"/>
                  <a:gd name="T25" fmla="*/ 382 h 2297"/>
                  <a:gd name="T26" fmla="*/ 2485 w 3996"/>
                  <a:gd name="T27" fmla="*/ 382 h 2297"/>
                  <a:gd name="T28" fmla="*/ 2482 w 3996"/>
                  <a:gd name="T29" fmla="*/ 382 h 2297"/>
                  <a:gd name="T30" fmla="*/ 2461 w 3996"/>
                  <a:gd name="T31" fmla="*/ 382 h 2297"/>
                  <a:gd name="T32" fmla="*/ 2336 w 3996"/>
                  <a:gd name="T33" fmla="*/ 403 h 2297"/>
                  <a:gd name="T34" fmla="*/ 2256 w 3996"/>
                  <a:gd name="T35" fmla="*/ 439 h 2297"/>
                  <a:gd name="T36" fmla="*/ 2189 w 3996"/>
                  <a:gd name="T37" fmla="*/ 501 h 2297"/>
                  <a:gd name="T38" fmla="*/ 2154 w 3996"/>
                  <a:gd name="T39" fmla="*/ 596 h 2297"/>
                  <a:gd name="T40" fmla="*/ 2166 w 3996"/>
                  <a:gd name="T41" fmla="*/ 730 h 2297"/>
                  <a:gd name="T42" fmla="*/ 2243 w 3996"/>
                  <a:gd name="T43" fmla="*/ 914 h 2297"/>
                  <a:gd name="T44" fmla="*/ 2355 w 3996"/>
                  <a:gd name="T45" fmla="*/ 1087 h 2297"/>
                  <a:gd name="T46" fmla="*/ 2082 w 3996"/>
                  <a:gd name="T47" fmla="*/ 1482 h 2297"/>
                  <a:gd name="T48" fmla="*/ 1568 w 3996"/>
                  <a:gd name="T49" fmla="*/ 30 h 2297"/>
                  <a:gd name="T50" fmla="*/ 1137 w 3996"/>
                  <a:gd name="T51" fmla="*/ 257 h 2297"/>
                  <a:gd name="T52" fmla="*/ 753 w 3996"/>
                  <a:gd name="T53" fmla="*/ 426 h 2297"/>
                  <a:gd name="T54" fmla="*/ 580 w 3996"/>
                  <a:gd name="T55" fmla="*/ 493 h 2297"/>
                  <a:gd name="T56" fmla="*/ 377 w 3996"/>
                  <a:gd name="T57" fmla="*/ 607 h 2297"/>
                  <a:gd name="T58" fmla="*/ 228 w 3996"/>
                  <a:gd name="T59" fmla="*/ 752 h 2297"/>
                  <a:gd name="T60" fmla="*/ 127 w 3996"/>
                  <a:gd name="T61" fmla="*/ 930 h 2297"/>
                  <a:gd name="T62" fmla="*/ 61 w 3996"/>
                  <a:gd name="T63" fmla="*/ 1144 h 2297"/>
                  <a:gd name="T64" fmla="*/ 25 w 3996"/>
                  <a:gd name="T65" fmla="*/ 1395 h 2297"/>
                  <a:gd name="T66" fmla="*/ 3 w 3996"/>
                  <a:gd name="T67" fmla="*/ 1925 h 2297"/>
                  <a:gd name="T68" fmla="*/ 2482 w 3996"/>
                  <a:gd name="T69" fmla="*/ 2297 h 2297"/>
                  <a:gd name="T70" fmla="*/ 3996 w 3996"/>
                  <a:gd name="T71" fmla="*/ 2297 h 2297"/>
                  <a:gd name="T72" fmla="*/ 3954 w 3996"/>
                  <a:gd name="T73" fmla="*/ 2212 h 2297"/>
                  <a:gd name="T74" fmla="*/ 3928 w 3996"/>
                  <a:gd name="T75" fmla="*/ 2086 h 2297"/>
                  <a:gd name="T76" fmla="*/ 3927 w 3996"/>
                  <a:gd name="T77" fmla="*/ 375 h 2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96" h="2297">
                    <a:moveTo>
                      <a:pt x="3925" y="375"/>
                    </a:moveTo>
                    <a:lnTo>
                      <a:pt x="3925" y="340"/>
                    </a:lnTo>
                    <a:lnTo>
                      <a:pt x="3930" y="304"/>
                    </a:lnTo>
                    <a:lnTo>
                      <a:pt x="3797" y="242"/>
                    </a:lnTo>
                    <a:lnTo>
                      <a:pt x="3584" y="133"/>
                    </a:lnTo>
                    <a:lnTo>
                      <a:pt x="3381" y="17"/>
                    </a:lnTo>
                    <a:lnTo>
                      <a:pt x="3355" y="0"/>
                    </a:lnTo>
                    <a:lnTo>
                      <a:pt x="2887" y="1482"/>
                    </a:lnTo>
                    <a:lnTo>
                      <a:pt x="2823" y="1683"/>
                    </a:lnTo>
                    <a:lnTo>
                      <a:pt x="2614" y="1087"/>
                    </a:lnTo>
                    <a:lnTo>
                      <a:pt x="2657" y="1026"/>
                    </a:lnTo>
                    <a:lnTo>
                      <a:pt x="2725" y="914"/>
                    </a:lnTo>
                    <a:lnTo>
                      <a:pt x="2773" y="816"/>
                    </a:lnTo>
                    <a:lnTo>
                      <a:pt x="2802" y="730"/>
                    </a:lnTo>
                    <a:lnTo>
                      <a:pt x="2815" y="657"/>
                    </a:lnTo>
                    <a:lnTo>
                      <a:pt x="2815" y="596"/>
                    </a:lnTo>
                    <a:lnTo>
                      <a:pt x="2802" y="544"/>
                    </a:lnTo>
                    <a:lnTo>
                      <a:pt x="2780" y="501"/>
                    </a:lnTo>
                    <a:lnTo>
                      <a:pt x="2750" y="466"/>
                    </a:lnTo>
                    <a:lnTo>
                      <a:pt x="2713" y="439"/>
                    </a:lnTo>
                    <a:lnTo>
                      <a:pt x="2673" y="418"/>
                    </a:lnTo>
                    <a:lnTo>
                      <a:pt x="2633" y="403"/>
                    </a:lnTo>
                    <a:lnTo>
                      <a:pt x="2573" y="389"/>
                    </a:lnTo>
                    <a:lnTo>
                      <a:pt x="2507" y="382"/>
                    </a:lnTo>
                    <a:lnTo>
                      <a:pt x="2487" y="382"/>
                    </a:lnTo>
                    <a:lnTo>
                      <a:pt x="2487" y="382"/>
                    </a:lnTo>
                    <a:lnTo>
                      <a:pt x="2486" y="382"/>
                    </a:lnTo>
                    <a:lnTo>
                      <a:pt x="2485" y="382"/>
                    </a:lnTo>
                    <a:lnTo>
                      <a:pt x="2484" y="382"/>
                    </a:lnTo>
                    <a:lnTo>
                      <a:pt x="2482" y="382"/>
                    </a:lnTo>
                    <a:lnTo>
                      <a:pt x="2482" y="382"/>
                    </a:lnTo>
                    <a:lnTo>
                      <a:pt x="2461" y="382"/>
                    </a:lnTo>
                    <a:lnTo>
                      <a:pt x="2396" y="389"/>
                    </a:lnTo>
                    <a:lnTo>
                      <a:pt x="2336" y="403"/>
                    </a:lnTo>
                    <a:lnTo>
                      <a:pt x="2295" y="418"/>
                    </a:lnTo>
                    <a:lnTo>
                      <a:pt x="2256" y="439"/>
                    </a:lnTo>
                    <a:lnTo>
                      <a:pt x="2219" y="466"/>
                    </a:lnTo>
                    <a:lnTo>
                      <a:pt x="2189" y="501"/>
                    </a:lnTo>
                    <a:lnTo>
                      <a:pt x="2166" y="544"/>
                    </a:lnTo>
                    <a:lnTo>
                      <a:pt x="2154" y="596"/>
                    </a:lnTo>
                    <a:lnTo>
                      <a:pt x="2153" y="657"/>
                    </a:lnTo>
                    <a:lnTo>
                      <a:pt x="2166" y="730"/>
                    </a:lnTo>
                    <a:lnTo>
                      <a:pt x="2196" y="816"/>
                    </a:lnTo>
                    <a:lnTo>
                      <a:pt x="2243" y="914"/>
                    </a:lnTo>
                    <a:lnTo>
                      <a:pt x="2312" y="1026"/>
                    </a:lnTo>
                    <a:lnTo>
                      <a:pt x="2355" y="1087"/>
                    </a:lnTo>
                    <a:lnTo>
                      <a:pt x="2145" y="1683"/>
                    </a:lnTo>
                    <a:lnTo>
                      <a:pt x="2082" y="1482"/>
                    </a:lnTo>
                    <a:lnTo>
                      <a:pt x="1613" y="0"/>
                    </a:lnTo>
                    <a:lnTo>
                      <a:pt x="1568" y="30"/>
                    </a:lnTo>
                    <a:lnTo>
                      <a:pt x="1290" y="182"/>
                    </a:lnTo>
                    <a:lnTo>
                      <a:pt x="1137" y="257"/>
                    </a:lnTo>
                    <a:lnTo>
                      <a:pt x="958" y="340"/>
                    </a:lnTo>
                    <a:lnTo>
                      <a:pt x="753" y="426"/>
                    </a:lnTo>
                    <a:lnTo>
                      <a:pt x="642" y="469"/>
                    </a:lnTo>
                    <a:lnTo>
                      <a:pt x="580" y="493"/>
                    </a:lnTo>
                    <a:lnTo>
                      <a:pt x="471" y="546"/>
                    </a:lnTo>
                    <a:lnTo>
                      <a:pt x="377" y="607"/>
                    </a:lnTo>
                    <a:lnTo>
                      <a:pt x="296" y="675"/>
                    </a:lnTo>
                    <a:lnTo>
                      <a:pt x="228" y="752"/>
                    </a:lnTo>
                    <a:lnTo>
                      <a:pt x="172" y="837"/>
                    </a:lnTo>
                    <a:lnTo>
                      <a:pt x="127" y="930"/>
                    </a:lnTo>
                    <a:lnTo>
                      <a:pt x="89" y="1033"/>
                    </a:lnTo>
                    <a:lnTo>
                      <a:pt x="61" y="1144"/>
                    </a:lnTo>
                    <a:lnTo>
                      <a:pt x="40" y="1265"/>
                    </a:lnTo>
                    <a:lnTo>
                      <a:pt x="25" y="1395"/>
                    </a:lnTo>
                    <a:lnTo>
                      <a:pt x="15" y="1536"/>
                    </a:lnTo>
                    <a:lnTo>
                      <a:pt x="3" y="1925"/>
                    </a:lnTo>
                    <a:lnTo>
                      <a:pt x="0" y="2297"/>
                    </a:lnTo>
                    <a:lnTo>
                      <a:pt x="2482" y="2297"/>
                    </a:lnTo>
                    <a:lnTo>
                      <a:pt x="2489" y="2297"/>
                    </a:lnTo>
                    <a:lnTo>
                      <a:pt x="3996" y="2297"/>
                    </a:lnTo>
                    <a:lnTo>
                      <a:pt x="3980" y="2270"/>
                    </a:lnTo>
                    <a:lnTo>
                      <a:pt x="3954" y="2212"/>
                    </a:lnTo>
                    <a:lnTo>
                      <a:pt x="3937" y="2150"/>
                    </a:lnTo>
                    <a:lnTo>
                      <a:pt x="3928" y="2086"/>
                    </a:lnTo>
                    <a:lnTo>
                      <a:pt x="3927" y="2052"/>
                    </a:lnTo>
                    <a:lnTo>
                      <a:pt x="3927" y="375"/>
                    </a:lnTo>
                    <a:lnTo>
                      <a:pt x="3925" y="3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6305551" y="-892175"/>
                <a:ext cx="528638" cy="749300"/>
              </a:xfrm>
              <a:custGeom>
                <a:avLst/>
                <a:gdLst>
                  <a:gd name="T0" fmla="*/ 1935 w 1998"/>
                  <a:gd name="T1" fmla="*/ 110 h 2827"/>
                  <a:gd name="T2" fmla="*/ 1808 w 1998"/>
                  <a:gd name="T3" fmla="*/ 30 h 2827"/>
                  <a:gd name="T4" fmla="*/ 1617 w 1998"/>
                  <a:gd name="T5" fmla="*/ 0 h 2827"/>
                  <a:gd name="T6" fmla="*/ 1425 w 1998"/>
                  <a:gd name="T7" fmla="*/ 17 h 2827"/>
                  <a:gd name="T8" fmla="*/ 1088 w 1998"/>
                  <a:gd name="T9" fmla="*/ 118 h 2827"/>
                  <a:gd name="T10" fmla="*/ 990 w 1998"/>
                  <a:gd name="T11" fmla="*/ 160 h 2827"/>
                  <a:gd name="T12" fmla="*/ 878 w 1998"/>
                  <a:gd name="T13" fmla="*/ 95 h 2827"/>
                  <a:gd name="T14" fmla="*/ 728 w 1998"/>
                  <a:gd name="T15" fmla="*/ 95 h 2827"/>
                  <a:gd name="T16" fmla="*/ 616 w 1998"/>
                  <a:gd name="T17" fmla="*/ 160 h 2827"/>
                  <a:gd name="T18" fmla="*/ 41 w 1998"/>
                  <a:gd name="T19" fmla="*/ 737 h 2827"/>
                  <a:gd name="T20" fmla="*/ 0 w 1998"/>
                  <a:gd name="T21" fmla="*/ 904 h 2827"/>
                  <a:gd name="T22" fmla="*/ 10 w 1998"/>
                  <a:gd name="T23" fmla="*/ 2656 h 2827"/>
                  <a:gd name="T24" fmla="*/ 88 w 1998"/>
                  <a:gd name="T25" fmla="*/ 2772 h 2827"/>
                  <a:gd name="T26" fmla="*/ 218 w 1998"/>
                  <a:gd name="T27" fmla="*/ 2827 h 2827"/>
                  <a:gd name="T28" fmla="*/ 1384 w 1998"/>
                  <a:gd name="T29" fmla="*/ 2827 h 2827"/>
                  <a:gd name="T30" fmla="*/ 1515 w 1998"/>
                  <a:gd name="T31" fmla="*/ 2772 h 2827"/>
                  <a:gd name="T32" fmla="*/ 1593 w 1998"/>
                  <a:gd name="T33" fmla="*/ 2656 h 2827"/>
                  <a:gd name="T34" fmla="*/ 1603 w 1998"/>
                  <a:gd name="T35" fmla="*/ 904 h 2827"/>
                  <a:gd name="T36" fmla="*/ 1575 w 1998"/>
                  <a:gd name="T37" fmla="*/ 766 h 2827"/>
                  <a:gd name="T38" fmla="*/ 1759 w 1998"/>
                  <a:gd name="T39" fmla="*/ 645 h 2827"/>
                  <a:gd name="T40" fmla="*/ 1882 w 1998"/>
                  <a:gd name="T41" fmla="*/ 530 h 2827"/>
                  <a:gd name="T42" fmla="*/ 1986 w 1998"/>
                  <a:gd name="T43" fmla="*/ 354 h 2827"/>
                  <a:gd name="T44" fmla="*/ 1990 w 1998"/>
                  <a:gd name="T45" fmla="*/ 207 h 2827"/>
                  <a:gd name="T46" fmla="*/ 1232 w 1998"/>
                  <a:gd name="T47" fmla="*/ 695 h 2827"/>
                  <a:gd name="T48" fmla="*/ 997 w 1998"/>
                  <a:gd name="T49" fmla="*/ 753 h 2827"/>
                  <a:gd name="T50" fmla="*/ 998 w 1998"/>
                  <a:gd name="T51" fmla="*/ 787 h 2827"/>
                  <a:gd name="T52" fmla="*/ 953 w 1998"/>
                  <a:gd name="T53" fmla="*/ 896 h 2827"/>
                  <a:gd name="T54" fmla="*/ 856 w 1998"/>
                  <a:gd name="T55" fmla="*/ 961 h 2827"/>
                  <a:gd name="T56" fmla="*/ 775 w 1998"/>
                  <a:gd name="T57" fmla="*/ 969 h 2827"/>
                  <a:gd name="T58" fmla="*/ 665 w 1998"/>
                  <a:gd name="T59" fmla="*/ 924 h 2827"/>
                  <a:gd name="T60" fmla="*/ 601 w 1998"/>
                  <a:gd name="T61" fmla="*/ 828 h 2827"/>
                  <a:gd name="T62" fmla="*/ 592 w 1998"/>
                  <a:gd name="T63" fmla="*/ 745 h 2827"/>
                  <a:gd name="T64" fmla="*/ 638 w 1998"/>
                  <a:gd name="T65" fmla="*/ 637 h 2827"/>
                  <a:gd name="T66" fmla="*/ 735 w 1998"/>
                  <a:gd name="T67" fmla="*/ 572 h 2827"/>
                  <a:gd name="T68" fmla="*/ 820 w 1998"/>
                  <a:gd name="T69" fmla="*/ 564 h 2827"/>
                  <a:gd name="T70" fmla="*/ 944 w 1998"/>
                  <a:gd name="T71" fmla="*/ 627 h 2827"/>
                  <a:gd name="T72" fmla="*/ 1180 w 1998"/>
                  <a:gd name="T73" fmla="*/ 588 h 2827"/>
                  <a:gd name="T74" fmla="*/ 1354 w 1998"/>
                  <a:gd name="T75" fmla="*/ 512 h 2827"/>
                  <a:gd name="T76" fmla="*/ 1166 w 1998"/>
                  <a:gd name="T77" fmla="*/ 305 h 2827"/>
                  <a:gd name="T78" fmla="*/ 1456 w 1998"/>
                  <a:gd name="T79" fmla="*/ 220 h 2827"/>
                  <a:gd name="T80" fmla="*/ 1616 w 1998"/>
                  <a:gd name="T81" fmla="*/ 205 h 2827"/>
                  <a:gd name="T82" fmla="*/ 1765 w 1998"/>
                  <a:gd name="T83" fmla="*/ 233 h 2827"/>
                  <a:gd name="T84" fmla="*/ 1793 w 1998"/>
                  <a:gd name="T85" fmla="*/ 268 h 2827"/>
                  <a:gd name="T86" fmla="*/ 1723 w 1998"/>
                  <a:gd name="T87" fmla="*/ 397 h 2827"/>
                  <a:gd name="T88" fmla="*/ 1494 w 1998"/>
                  <a:gd name="T89" fmla="*/ 576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98" h="2827">
                    <a:moveTo>
                      <a:pt x="1980" y="180"/>
                    </a:moveTo>
                    <a:lnTo>
                      <a:pt x="1968" y="154"/>
                    </a:lnTo>
                    <a:lnTo>
                      <a:pt x="1935" y="110"/>
                    </a:lnTo>
                    <a:lnTo>
                      <a:pt x="1903" y="81"/>
                    </a:lnTo>
                    <a:lnTo>
                      <a:pt x="1861" y="53"/>
                    </a:lnTo>
                    <a:lnTo>
                      <a:pt x="1808" y="30"/>
                    </a:lnTo>
                    <a:lnTo>
                      <a:pt x="1743" y="12"/>
                    </a:lnTo>
                    <a:lnTo>
                      <a:pt x="1664" y="2"/>
                    </a:lnTo>
                    <a:lnTo>
                      <a:pt x="1617" y="0"/>
                    </a:lnTo>
                    <a:lnTo>
                      <a:pt x="1610" y="0"/>
                    </a:lnTo>
                    <a:lnTo>
                      <a:pt x="1550" y="2"/>
                    </a:lnTo>
                    <a:lnTo>
                      <a:pt x="1425" y="17"/>
                    </a:lnTo>
                    <a:lnTo>
                      <a:pt x="1292" y="46"/>
                    </a:lnTo>
                    <a:lnTo>
                      <a:pt x="1156" y="91"/>
                    </a:lnTo>
                    <a:lnTo>
                      <a:pt x="1088" y="118"/>
                    </a:lnTo>
                    <a:lnTo>
                      <a:pt x="1039" y="139"/>
                    </a:lnTo>
                    <a:lnTo>
                      <a:pt x="991" y="161"/>
                    </a:lnTo>
                    <a:lnTo>
                      <a:pt x="990" y="160"/>
                    </a:lnTo>
                    <a:lnTo>
                      <a:pt x="970" y="142"/>
                    </a:lnTo>
                    <a:lnTo>
                      <a:pt x="925" y="114"/>
                    </a:lnTo>
                    <a:lnTo>
                      <a:pt x="878" y="95"/>
                    </a:lnTo>
                    <a:lnTo>
                      <a:pt x="828" y="85"/>
                    </a:lnTo>
                    <a:lnTo>
                      <a:pt x="778" y="85"/>
                    </a:lnTo>
                    <a:lnTo>
                      <a:pt x="728" y="95"/>
                    </a:lnTo>
                    <a:lnTo>
                      <a:pt x="679" y="114"/>
                    </a:lnTo>
                    <a:lnTo>
                      <a:pt x="635" y="142"/>
                    </a:lnTo>
                    <a:lnTo>
                      <a:pt x="616" y="160"/>
                    </a:lnTo>
                    <a:lnTo>
                      <a:pt x="105" y="655"/>
                    </a:lnTo>
                    <a:lnTo>
                      <a:pt x="80" y="680"/>
                    </a:lnTo>
                    <a:lnTo>
                      <a:pt x="41" y="737"/>
                    </a:lnTo>
                    <a:lnTo>
                      <a:pt x="15" y="802"/>
                    </a:lnTo>
                    <a:lnTo>
                      <a:pt x="1" y="869"/>
                    </a:lnTo>
                    <a:lnTo>
                      <a:pt x="0" y="904"/>
                    </a:lnTo>
                    <a:lnTo>
                      <a:pt x="0" y="2583"/>
                    </a:lnTo>
                    <a:lnTo>
                      <a:pt x="1" y="2608"/>
                    </a:lnTo>
                    <a:lnTo>
                      <a:pt x="10" y="2656"/>
                    </a:lnTo>
                    <a:lnTo>
                      <a:pt x="29" y="2700"/>
                    </a:lnTo>
                    <a:lnTo>
                      <a:pt x="55" y="2739"/>
                    </a:lnTo>
                    <a:lnTo>
                      <a:pt x="88" y="2772"/>
                    </a:lnTo>
                    <a:lnTo>
                      <a:pt x="127" y="2798"/>
                    </a:lnTo>
                    <a:lnTo>
                      <a:pt x="171" y="2817"/>
                    </a:lnTo>
                    <a:lnTo>
                      <a:pt x="218" y="2827"/>
                    </a:lnTo>
                    <a:lnTo>
                      <a:pt x="245" y="2827"/>
                    </a:lnTo>
                    <a:lnTo>
                      <a:pt x="1359" y="2827"/>
                    </a:lnTo>
                    <a:lnTo>
                      <a:pt x="1384" y="2827"/>
                    </a:lnTo>
                    <a:lnTo>
                      <a:pt x="1432" y="2817"/>
                    </a:lnTo>
                    <a:lnTo>
                      <a:pt x="1476" y="2798"/>
                    </a:lnTo>
                    <a:lnTo>
                      <a:pt x="1515" y="2772"/>
                    </a:lnTo>
                    <a:lnTo>
                      <a:pt x="1548" y="2739"/>
                    </a:lnTo>
                    <a:lnTo>
                      <a:pt x="1574" y="2700"/>
                    </a:lnTo>
                    <a:lnTo>
                      <a:pt x="1593" y="2656"/>
                    </a:lnTo>
                    <a:lnTo>
                      <a:pt x="1602" y="2608"/>
                    </a:lnTo>
                    <a:lnTo>
                      <a:pt x="1603" y="2583"/>
                    </a:lnTo>
                    <a:lnTo>
                      <a:pt x="1603" y="904"/>
                    </a:lnTo>
                    <a:lnTo>
                      <a:pt x="1602" y="869"/>
                    </a:lnTo>
                    <a:lnTo>
                      <a:pt x="1587" y="799"/>
                    </a:lnTo>
                    <a:lnTo>
                      <a:pt x="1575" y="766"/>
                    </a:lnTo>
                    <a:lnTo>
                      <a:pt x="1614" y="743"/>
                    </a:lnTo>
                    <a:lnTo>
                      <a:pt x="1691" y="695"/>
                    </a:lnTo>
                    <a:lnTo>
                      <a:pt x="1759" y="645"/>
                    </a:lnTo>
                    <a:lnTo>
                      <a:pt x="1821" y="592"/>
                    </a:lnTo>
                    <a:lnTo>
                      <a:pt x="1849" y="565"/>
                    </a:lnTo>
                    <a:lnTo>
                      <a:pt x="1882" y="530"/>
                    </a:lnTo>
                    <a:lnTo>
                      <a:pt x="1931" y="467"/>
                    </a:lnTo>
                    <a:lnTo>
                      <a:pt x="1965" y="408"/>
                    </a:lnTo>
                    <a:lnTo>
                      <a:pt x="1986" y="354"/>
                    </a:lnTo>
                    <a:lnTo>
                      <a:pt x="1996" y="304"/>
                    </a:lnTo>
                    <a:lnTo>
                      <a:pt x="1998" y="261"/>
                    </a:lnTo>
                    <a:lnTo>
                      <a:pt x="1990" y="207"/>
                    </a:lnTo>
                    <a:lnTo>
                      <a:pt x="1980" y="180"/>
                    </a:lnTo>
                    <a:close/>
                    <a:moveTo>
                      <a:pt x="1312" y="663"/>
                    </a:moveTo>
                    <a:lnTo>
                      <a:pt x="1232" y="695"/>
                    </a:lnTo>
                    <a:lnTo>
                      <a:pt x="1112" y="730"/>
                    </a:lnTo>
                    <a:lnTo>
                      <a:pt x="1035" y="747"/>
                    </a:lnTo>
                    <a:lnTo>
                      <a:pt x="997" y="753"/>
                    </a:lnTo>
                    <a:lnTo>
                      <a:pt x="998" y="760"/>
                    </a:lnTo>
                    <a:lnTo>
                      <a:pt x="999" y="766"/>
                    </a:lnTo>
                    <a:lnTo>
                      <a:pt x="998" y="787"/>
                    </a:lnTo>
                    <a:lnTo>
                      <a:pt x="990" y="827"/>
                    </a:lnTo>
                    <a:lnTo>
                      <a:pt x="975" y="863"/>
                    </a:lnTo>
                    <a:lnTo>
                      <a:pt x="953" y="896"/>
                    </a:lnTo>
                    <a:lnTo>
                      <a:pt x="925" y="923"/>
                    </a:lnTo>
                    <a:lnTo>
                      <a:pt x="892" y="945"/>
                    </a:lnTo>
                    <a:lnTo>
                      <a:pt x="856" y="961"/>
                    </a:lnTo>
                    <a:lnTo>
                      <a:pt x="816" y="969"/>
                    </a:lnTo>
                    <a:lnTo>
                      <a:pt x="795" y="969"/>
                    </a:lnTo>
                    <a:lnTo>
                      <a:pt x="775" y="969"/>
                    </a:lnTo>
                    <a:lnTo>
                      <a:pt x="735" y="961"/>
                    </a:lnTo>
                    <a:lnTo>
                      <a:pt x="699" y="945"/>
                    </a:lnTo>
                    <a:lnTo>
                      <a:pt x="665" y="924"/>
                    </a:lnTo>
                    <a:lnTo>
                      <a:pt x="638" y="896"/>
                    </a:lnTo>
                    <a:lnTo>
                      <a:pt x="616" y="864"/>
                    </a:lnTo>
                    <a:lnTo>
                      <a:pt x="601" y="828"/>
                    </a:lnTo>
                    <a:lnTo>
                      <a:pt x="592" y="787"/>
                    </a:lnTo>
                    <a:lnTo>
                      <a:pt x="592" y="766"/>
                    </a:lnTo>
                    <a:lnTo>
                      <a:pt x="592" y="745"/>
                    </a:lnTo>
                    <a:lnTo>
                      <a:pt x="600" y="706"/>
                    </a:lnTo>
                    <a:lnTo>
                      <a:pt x="616" y="670"/>
                    </a:lnTo>
                    <a:lnTo>
                      <a:pt x="638" y="637"/>
                    </a:lnTo>
                    <a:lnTo>
                      <a:pt x="665" y="610"/>
                    </a:lnTo>
                    <a:lnTo>
                      <a:pt x="698" y="588"/>
                    </a:lnTo>
                    <a:lnTo>
                      <a:pt x="735" y="572"/>
                    </a:lnTo>
                    <a:lnTo>
                      <a:pt x="774" y="564"/>
                    </a:lnTo>
                    <a:lnTo>
                      <a:pt x="795" y="563"/>
                    </a:lnTo>
                    <a:lnTo>
                      <a:pt x="820" y="564"/>
                    </a:lnTo>
                    <a:lnTo>
                      <a:pt x="866" y="576"/>
                    </a:lnTo>
                    <a:lnTo>
                      <a:pt x="908" y="597"/>
                    </a:lnTo>
                    <a:lnTo>
                      <a:pt x="944" y="627"/>
                    </a:lnTo>
                    <a:lnTo>
                      <a:pt x="959" y="645"/>
                    </a:lnTo>
                    <a:lnTo>
                      <a:pt x="1030" y="631"/>
                    </a:lnTo>
                    <a:lnTo>
                      <a:pt x="1180" y="588"/>
                    </a:lnTo>
                    <a:lnTo>
                      <a:pt x="1255" y="558"/>
                    </a:lnTo>
                    <a:lnTo>
                      <a:pt x="1306" y="535"/>
                    </a:lnTo>
                    <a:lnTo>
                      <a:pt x="1354" y="512"/>
                    </a:lnTo>
                    <a:lnTo>
                      <a:pt x="1149" y="313"/>
                    </a:lnTo>
                    <a:lnTo>
                      <a:pt x="1158" y="309"/>
                    </a:lnTo>
                    <a:lnTo>
                      <a:pt x="1166" y="305"/>
                    </a:lnTo>
                    <a:lnTo>
                      <a:pt x="1226" y="282"/>
                    </a:lnTo>
                    <a:lnTo>
                      <a:pt x="1342" y="245"/>
                    </a:lnTo>
                    <a:lnTo>
                      <a:pt x="1456" y="220"/>
                    </a:lnTo>
                    <a:lnTo>
                      <a:pt x="1561" y="206"/>
                    </a:lnTo>
                    <a:lnTo>
                      <a:pt x="1610" y="205"/>
                    </a:lnTo>
                    <a:lnTo>
                      <a:pt x="1616" y="205"/>
                    </a:lnTo>
                    <a:lnTo>
                      <a:pt x="1660" y="207"/>
                    </a:lnTo>
                    <a:lnTo>
                      <a:pt x="1724" y="217"/>
                    </a:lnTo>
                    <a:lnTo>
                      <a:pt x="1765" y="233"/>
                    </a:lnTo>
                    <a:lnTo>
                      <a:pt x="1787" y="249"/>
                    </a:lnTo>
                    <a:lnTo>
                      <a:pt x="1790" y="256"/>
                    </a:lnTo>
                    <a:lnTo>
                      <a:pt x="1793" y="268"/>
                    </a:lnTo>
                    <a:lnTo>
                      <a:pt x="1786" y="301"/>
                    </a:lnTo>
                    <a:lnTo>
                      <a:pt x="1763" y="345"/>
                    </a:lnTo>
                    <a:lnTo>
                      <a:pt x="1723" y="397"/>
                    </a:lnTo>
                    <a:lnTo>
                      <a:pt x="1666" y="454"/>
                    </a:lnTo>
                    <a:lnTo>
                      <a:pt x="1589" y="514"/>
                    </a:lnTo>
                    <a:lnTo>
                      <a:pt x="1494" y="576"/>
                    </a:lnTo>
                    <a:lnTo>
                      <a:pt x="1378" y="635"/>
                    </a:lnTo>
                    <a:lnTo>
                      <a:pt x="1312" y="6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5519738" y="-1658938"/>
                <a:ext cx="695325" cy="925513"/>
              </a:xfrm>
              <a:custGeom>
                <a:avLst/>
                <a:gdLst>
                  <a:gd name="T0" fmla="*/ 318 w 2627"/>
                  <a:gd name="T1" fmla="*/ 2704 h 3499"/>
                  <a:gd name="T2" fmla="*/ 479 w 2627"/>
                  <a:gd name="T3" fmla="*/ 3016 h 3499"/>
                  <a:gd name="T4" fmla="*/ 638 w 2627"/>
                  <a:gd name="T5" fmla="*/ 3203 h 3499"/>
                  <a:gd name="T6" fmla="*/ 837 w 2627"/>
                  <a:gd name="T7" fmla="*/ 3358 h 3499"/>
                  <a:gd name="T8" fmla="*/ 1032 w 2627"/>
                  <a:gd name="T9" fmla="*/ 3451 h 3499"/>
                  <a:gd name="T10" fmla="*/ 1206 w 2627"/>
                  <a:gd name="T11" fmla="*/ 3493 h 3499"/>
                  <a:gd name="T12" fmla="*/ 1420 w 2627"/>
                  <a:gd name="T13" fmla="*/ 3493 h 3499"/>
                  <a:gd name="T14" fmla="*/ 1595 w 2627"/>
                  <a:gd name="T15" fmla="*/ 3449 h 3499"/>
                  <a:gd name="T16" fmla="*/ 1787 w 2627"/>
                  <a:gd name="T17" fmla="*/ 3357 h 3499"/>
                  <a:gd name="T18" fmla="*/ 1985 w 2627"/>
                  <a:gd name="T19" fmla="*/ 3202 h 3499"/>
                  <a:gd name="T20" fmla="*/ 2146 w 2627"/>
                  <a:gd name="T21" fmla="*/ 3015 h 3499"/>
                  <a:gd name="T22" fmla="*/ 2310 w 2627"/>
                  <a:gd name="T23" fmla="*/ 2704 h 3499"/>
                  <a:gd name="T24" fmla="*/ 2374 w 2627"/>
                  <a:gd name="T25" fmla="*/ 2499 h 3499"/>
                  <a:gd name="T26" fmla="*/ 2449 w 2627"/>
                  <a:gd name="T27" fmla="*/ 2439 h 3499"/>
                  <a:gd name="T28" fmla="*/ 2535 w 2627"/>
                  <a:gd name="T29" fmla="*/ 2265 h 3499"/>
                  <a:gd name="T30" fmla="*/ 2600 w 2627"/>
                  <a:gd name="T31" fmla="*/ 2048 h 3499"/>
                  <a:gd name="T32" fmla="*/ 2617 w 2627"/>
                  <a:gd name="T33" fmla="*/ 1766 h 3499"/>
                  <a:gd name="T34" fmla="*/ 2530 w 2627"/>
                  <a:gd name="T35" fmla="*/ 1672 h 3499"/>
                  <a:gd name="T36" fmla="*/ 2485 w 2627"/>
                  <a:gd name="T37" fmla="*/ 1627 h 3499"/>
                  <a:gd name="T38" fmla="*/ 2531 w 2627"/>
                  <a:gd name="T39" fmla="*/ 1408 h 3499"/>
                  <a:gd name="T40" fmla="*/ 2544 w 2627"/>
                  <a:gd name="T41" fmla="*/ 953 h 3499"/>
                  <a:gd name="T42" fmla="*/ 2467 w 2627"/>
                  <a:gd name="T43" fmla="*/ 667 h 3499"/>
                  <a:gd name="T44" fmla="*/ 2350 w 2627"/>
                  <a:gd name="T45" fmla="*/ 508 h 3499"/>
                  <a:gd name="T46" fmla="*/ 2221 w 2627"/>
                  <a:gd name="T47" fmla="*/ 436 h 3499"/>
                  <a:gd name="T48" fmla="*/ 2174 w 2627"/>
                  <a:gd name="T49" fmla="*/ 421 h 3499"/>
                  <a:gd name="T50" fmla="*/ 2039 w 2627"/>
                  <a:gd name="T51" fmla="*/ 260 h 3499"/>
                  <a:gd name="T52" fmla="*/ 1868 w 2627"/>
                  <a:gd name="T53" fmla="*/ 138 h 3499"/>
                  <a:gd name="T54" fmla="*/ 1710 w 2627"/>
                  <a:gd name="T55" fmla="*/ 63 h 3499"/>
                  <a:gd name="T56" fmla="*/ 1473 w 2627"/>
                  <a:gd name="T57" fmla="*/ 7 h 3499"/>
                  <a:gd name="T58" fmla="*/ 1234 w 2627"/>
                  <a:gd name="T59" fmla="*/ 4 h 3499"/>
                  <a:gd name="T60" fmla="*/ 1041 w 2627"/>
                  <a:gd name="T61" fmla="*/ 33 h 3499"/>
                  <a:gd name="T62" fmla="*/ 944 w 2627"/>
                  <a:gd name="T63" fmla="*/ 65 h 3499"/>
                  <a:gd name="T64" fmla="*/ 704 w 2627"/>
                  <a:gd name="T65" fmla="*/ 194 h 3499"/>
                  <a:gd name="T66" fmla="*/ 519 w 2627"/>
                  <a:gd name="T67" fmla="*/ 332 h 3499"/>
                  <a:gd name="T68" fmla="*/ 368 w 2627"/>
                  <a:gd name="T69" fmla="*/ 483 h 3499"/>
                  <a:gd name="T70" fmla="*/ 213 w 2627"/>
                  <a:gd name="T71" fmla="*/ 703 h 3499"/>
                  <a:gd name="T72" fmla="*/ 119 w 2627"/>
                  <a:gd name="T73" fmla="*/ 930 h 3499"/>
                  <a:gd name="T74" fmla="*/ 89 w 2627"/>
                  <a:gd name="T75" fmla="*/ 1066 h 3499"/>
                  <a:gd name="T76" fmla="*/ 98 w 2627"/>
                  <a:gd name="T77" fmla="*/ 1432 h 3499"/>
                  <a:gd name="T78" fmla="*/ 119 w 2627"/>
                  <a:gd name="T79" fmla="*/ 1543 h 3499"/>
                  <a:gd name="T80" fmla="*/ 137 w 2627"/>
                  <a:gd name="T81" fmla="*/ 1666 h 3499"/>
                  <a:gd name="T82" fmla="*/ 32 w 2627"/>
                  <a:gd name="T83" fmla="*/ 1716 h 3499"/>
                  <a:gd name="T84" fmla="*/ 5 w 2627"/>
                  <a:gd name="T85" fmla="*/ 1926 h 3499"/>
                  <a:gd name="T86" fmla="*/ 62 w 2627"/>
                  <a:gd name="T87" fmla="*/ 2173 h 3499"/>
                  <a:gd name="T88" fmla="*/ 152 w 2627"/>
                  <a:gd name="T89" fmla="*/ 2396 h 3499"/>
                  <a:gd name="T90" fmla="*/ 231 w 2627"/>
                  <a:gd name="T91" fmla="*/ 2490 h 3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27" h="3499">
                    <a:moveTo>
                      <a:pt x="266" y="2500"/>
                    </a:moveTo>
                    <a:lnTo>
                      <a:pt x="278" y="2567"/>
                    </a:lnTo>
                    <a:lnTo>
                      <a:pt x="318" y="2704"/>
                    </a:lnTo>
                    <a:lnTo>
                      <a:pt x="378" y="2845"/>
                    </a:lnTo>
                    <a:lnTo>
                      <a:pt x="435" y="2948"/>
                    </a:lnTo>
                    <a:lnTo>
                      <a:pt x="479" y="3016"/>
                    </a:lnTo>
                    <a:lnTo>
                      <a:pt x="527" y="3081"/>
                    </a:lnTo>
                    <a:lnTo>
                      <a:pt x="580" y="3143"/>
                    </a:lnTo>
                    <a:lnTo>
                      <a:pt x="638" y="3203"/>
                    </a:lnTo>
                    <a:lnTo>
                      <a:pt x="700" y="3260"/>
                    </a:lnTo>
                    <a:lnTo>
                      <a:pt x="766" y="3311"/>
                    </a:lnTo>
                    <a:lnTo>
                      <a:pt x="837" y="3358"/>
                    </a:lnTo>
                    <a:lnTo>
                      <a:pt x="912" y="3400"/>
                    </a:lnTo>
                    <a:lnTo>
                      <a:pt x="990" y="3436"/>
                    </a:lnTo>
                    <a:lnTo>
                      <a:pt x="1032" y="3451"/>
                    </a:lnTo>
                    <a:lnTo>
                      <a:pt x="1066" y="3463"/>
                    </a:lnTo>
                    <a:lnTo>
                      <a:pt x="1136" y="3481"/>
                    </a:lnTo>
                    <a:lnTo>
                      <a:pt x="1206" y="3493"/>
                    </a:lnTo>
                    <a:lnTo>
                      <a:pt x="1277" y="3499"/>
                    </a:lnTo>
                    <a:lnTo>
                      <a:pt x="1350" y="3499"/>
                    </a:lnTo>
                    <a:lnTo>
                      <a:pt x="1420" y="3493"/>
                    </a:lnTo>
                    <a:lnTo>
                      <a:pt x="1491" y="3480"/>
                    </a:lnTo>
                    <a:lnTo>
                      <a:pt x="1561" y="3462"/>
                    </a:lnTo>
                    <a:lnTo>
                      <a:pt x="1595" y="3449"/>
                    </a:lnTo>
                    <a:lnTo>
                      <a:pt x="1635" y="3434"/>
                    </a:lnTo>
                    <a:lnTo>
                      <a:pt x="1712" y="3399"/>
                    </a:lnTo>
                    <a:lnTo>
                      <a:pt x="1787" y="3357"/>
                    </a:lnTo>
                    <a:lnTo>
                      <a:pt x="1857" y="3310"/>
                    </a:lnTo>
                    <a:lnTo>
                      <a:pt x="1923" y="3259"/>
                    </a:lnTo>
                    <a:lnTo>
                      <a:pt x="1985" y="3202"/>
                    </a:lnTo>
                    <a:lnTo>
                      <a:pt x="2043" y="3142"/>
                    </a:lnTo>
                    <a:lnTo>
                      <a:pt x="2097" y="3080"/>
                    </a:lnTo>
                    <a:lnTo>
                      <a:pt x="2146" y="3015"/>
                    </a:lnTo>
                    <a:lnTo>
                      <a:pt x="2190" y="2947"/>
                    </a:lnTo>
                    <a:lnTo>
                      <a:pt x="2248" y="2844"/>
                    </a:lnTo>
                    <a:lnTo>
                      <a:pt x="2310" y="2704"/>
                    </a:lnTo>
                    <a:lnTo>
                      <a:pt x="2351" y="2567"/>
                    </a:lnTo>
                    <a:lnTo>
                      <a:pt x="2363" y="2500"/>
                    </a:lnTo>
                    <a:lnTo>
                      <a:pt x="2374" y="2499"/>
                    </a:lnTo>
                    <a:lnTo>
                      <a:pt x="2397" y="2489"/>
                    </a:lnTo>
                    <a:lnTo>
                      <a:pt x="2422" y="2470"/>
                    </a:lnTo>
                    <a:lnTo>
                      <a:pt x="2449" y="2439"/>
                    </a:lnTo>
                    <a:lnTo>
                      <a:pt x="2476" y="2396"/>
                    </a:lnTo>
                    <a:lnTo>
                      <a:pt x="2506" y="2339"/>
                    </a:lnTo>
                    <a:lnTo>
                      <a:pt x="2535" y="2265"/>
                    </a:lnTo>
                    <a:lnTo>
                      <a:pt x="2566" y="2174"/>
                    </a:lnTo>
                    <a:lnTo>
                      <a:pt x="2581" y="2121"/>
                    </a:lnTo>
                    <a:lnTo>
                      <a:pt x="2600" y="2048"/>
                    </a:lnTo>
                    <a:lnTo>
                      <a:pt x="2623" y="1928"/>
                    </a:lnTo>
                    <a:lnTo>
                      <a:pt x="2627" y="1835"/>
                    </a:lnTo>
                    <a:lnTo>
                      <a:pt x="2617" y="1766"/>
                    </a:lnTo>
                    <a:lnTo>
                      <a:pt x="2596" y="1718"/>
                    </a:lnTo>
                    <a:lnTo>
                      <a:pt x="2565" y="1688"/>
                    </a:lnTo>
                    <a:lnTo>
                      <a:pt x="2530" y="1672"/>
                    </a:lnTo>
                    <a:lnTo>
                      <a:pt x="2491" y="1668"/>
                    </a:lnTo>
                    <a:lnTo>
                      <a:pt x="2471" y="1669"/>
                    </a:lnTo>
                    <a:lnTo>
                      <a:pt x="2485" y="1627"/>
                    </a:lnTo>
                    <a:lnTo>
                      <a:pt x="2508" y="1544"/>
                    </a:lnTo>
                    <a:lnTo>
                      <a:pt x="2516" y="1503"/>
                    </a:lnTo>
                    <a:lnTo>
                      <a:pt x="2531" y="1408"/>
                    </a:lnTo>
                    <a:lnTo>
                      <a:pt x="2548" y="1235"/>
                    </a:lnTo>
                    <a:lnTo>
                      <a:pt x="2552" y="1084"/>
                    </a:lnTo>
                    <a:lnTo>
                      <a:pt x="2544" y="953"/>
                    </a:lnTo>
                    <a:lnTo>
                      <a:pt x="2526" y="841"/>
                    </a:lnTo>
                    <a:lnTo>
                      <a:pt x="2501" y="746"/>
                    </a:lnTo>
                    <a:lnTo>
                      <a:pt x="2467" y="667"/>
                    </a:lnTo>
                    <a:lnTo>
                      <a:pt x="2431" y="601"/>
                    </a:lnTo>
                    <a:lnTo>
                      <a:pt x="2391" y="549"/>
                    </a:lnTo>
                    <a:lnTo>
                      <a:pt x="2350" y="508"/>
                    </a:lnTo>
                    <a:lnTo>
                      <a:pt x="2310" y="478"/>
                    </a:lnTo>
                    <a:lnTo>
                      <a:pt x="2272" y="456"/>
                    </a:lnTo>
                    <a:lnTo>
                      <a:pt x="2221" y="436"/>
                    </a:lnTo>
                    <a:lnTo>
                      <a:pt x="2180" y="426"/>
                    </a:lnTo>
                    <a:lnTo>
                      <a:pt x="2177" y="426"/>
                    </a:lnTo>
                    <a:lnTo>
                      <a:pt x="2174" y="421"/>
                    </a:lnTo>
                    <a:lnTo>
                      <a:pt x="2140" y="369"/>
                    </a:lnTo>
                    <a:lnTo>
                      <a:pt x="2087" y="307"/>
                    </a:lnTo>
                    <a:lnTo>
                      <a:pt x="2039" y="260"/>
                    </a:lnTo>
                    <a:lnTo>
                      <a:pt x="1979" y="211"/>
                    </a:lnTo>
                    <a:lnTo>
                      <a:pt x="1909" y="162"/>
                    </a:lnTo>
                    <a:lnTo>
                      <a:pt x="1868" y="138"/>
                    </a:lnTo>
                    <a:lnTo>
                      <a:pt x="1840" y="121"/>
                    </a:lnTo>
                    <a:lnTo>
                      <a:pt x="1777" y="90"/>
                    </a:lnTo>
                    <a:lnTo>
                      <a:pt x="1710" y="63"/>
                    </a:lnTo>
                    <a:lnTo>
                      <a:pt x="1637" y="39"/>
                    </a:lnTo>
                    <a:lnTo>
                      <a:pt x="1558" y="20"/>
                    </a:lnTo>
                    <a:lnTo>
                      <a:pt x="1473" y="7"/>
                    </a:lnTo>
                    <a:lnTo>
                      <a:pt x="1382" y="0"/>
                    </a:lnTo>
                    <a:lnTo>
                      <a:pt x="1285" y="0"/>
                    </a:lnTo>
                    <a:lnTo>
                      <a:pt x="1234" y="4"/>
                    </a:lnTo>
                    <a:lnTo>
                      <a:pt x="1201" y="6"/>
                    </a:lnTo>
                    <a:lnTo>
                      <a:pt x="1136" y="14"/>
                    </a:lnTo>
                    <a:lnTo>
                      <a:pt x="1041" y="33"/>
                    </a:lnTo>
                    <a:lnTo>
                      <a:pt x="982" y="52"/>
                    </a:lnTo>
                    <a:lnTo>
                      <a:pt x="982" y="52"/>
                    </a:lnTo>
                    <a:lnTo>
                      <a:pt x="944" y="65"/>
                    </a:lnTo>
                    <a:lnTo>
                      <a:pt x="872" y="96"/>
                    </a:lnTo>
                    <a:lnTo>
                      <a:pt x="768" y="152"/>
                    </a:lnTo>
                    <a:lnTo>
                      <a:pt x="704" y="194"/>
                    </a:lnTo>
                    <a:lnTo>
                      <a:pt x="666" y="219"/>
                    </a:lnTo>
                    <a:lnTo>
                      <a:pt x="591" y="273"/>
                    </a:lnTo>
                    <a:lnTo>
                      <a:pt x="519" y="332"/>
                    </a:lnTo>
                    <a:lnTo>
                      <a:pt x="451" y="397"/>
                    </a:lnTo>
                    <a:lnTo>
                      <a:pt x="418" y="430"/>
                    </a:lnTo>
                    <a:lnTo>
                      <a:pt x="368" y="483"/>
                    </a:lnTo>
                    <a:lnTo>
                      <a:pt x="297" y="571"/>
                    </a:lnTo>
                    <a:lnTo>
                      <a:pt x="253" y="635"/>
                    </a:lnTo>
                    <a:lnTo>
                      <a:pt x="213" y="703"/>
                    </a:lnTo>
                    <a:lnTo>
                      <a:pt x="177" y="774"/>
                    </a:lnTo>
                    <a:lnTo>
                      <a:pt x="146" y="850"/>
                    </a:lnTo>
                    <a:lnTo>
                      <a:pt x="119" y="930"/>
                    </a:lnTo>
                    <a:lnTo>
                      <a:pt x="109" y="972"/>
                    </a:lnTo>
                    <a:lnTo>
                      <a:pt x="101" y="1003"/>
                    </a:lnTo>
                    <a:lnTo>
                      <a:pt x="89" y="1066"/>
                    </a:lnTo>
                    <a:lnTo>
                      <a:pt x="80" y="1163"/>
                    </a:lnTo>
                    <a:lnTo>
                      <a:pt x="82" y="1295"/>
                    </a:lnTo>
                    <a:lnTo>
                      <a:pt x="98" y="1432"/>
                    </a:lnTo>
                    <a:lnTo>
                      <a:pt x="111" y="1501"/>
                    </a:lnTo>
                    <a:lnTo>
                      <a:pt x="111" y="1501"/>
                    </a:lnTo>
                    <a:lnTo>
                      <a:pt x="119" y="1543"/>
                    </a:lnTo>
                    <a:lnTo>
                      <a:pt x="142" y="1626"/>
                    </a:lnTo>
                    <a:lnTo>
                      <a:pt x="156" y="1667"/>
                    </a:lnTo>
                    <a:lnTo>
                      <a:pt x="137" y="1666"/>
                    </a:lnTo>
                    <a:lnTo>
                      <a:pt x="98" y="1671"/>
                    </a:lnTo>
                    <a:lnTo>
                      <a:pt x="62" y="1686"/>
                    </a:lnTo>
                    <a:lnTo>
                      <a:pt x="32" y="1716"/>
                    </a:lnTo>
                    <a:lnTo>
                      <a:pt x="10" y="1764"/>
                    </a:lnTo>
                    <a:lnTo>
                      <a:pt x="0" y="1834"/>
                    </a:lnTo>
                    <a:lnTo>
                      <a:pt x="5" y="1926"/>
                    </a:lnTo>
                    <a:lnTo>
                      <a:pt x="27" y="2047"/>
                    </a:lnTo>
                    <a:lnTo>
                      <a:pt x="46" y="2119"/>
                    </a:lnTo>
                    <a:lnTo>
                      <a:pt x="62" y="2173"/>
                    </a:lnTo>
                    <a:lnTo>
                      <a:pt x="93" y="2264"/>
                    </a:lnTo>
                    <a:lnTo>
                      <a:pt x="122" y="2339"/>
                    </a:lnTo>
                    <a:lnTo>
                      <a:pt x="152" y="2396"/>
                    </a:lnTo>
                    <a:lnTo>
                      <a:pt x="180" y="2440"/>
                    </a:lnTo>
                    <a:lnTo>
                      <a:pt x="206" y="2470"/>
                    </a:lnTo>
                    <a:lnTo>
                      <a:pt x="231" y="2490"/>
                    </a:lnTo>
                    <a:lnTo>
                      <a:pt x="255" y="2499"/>
                    </a:lnTo>
                    <a:lnTo>
                      <a:pt x="266" y="25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881361" y="4898781"/>
            <a:ext cx="990454" cy="990454"/>
            <a:chOff x="31658" y="4739325"/>
            <a:chExt cx="990454" cy="990454"/>
          </a:xfrm>
        </p:grpSpPr>
        <p:sp>
          <p:nvSpPr>
            <p:cNvPr id="75" name="타원 74"/>
            <p:cNvSpPr/>
            <p:nvPr/>
          </p:nvSpPr>
          <p:spPr>
            <a:xfrm>
              <a:off x="31658" y="4739325"/>
              <a:ext cx="990454" cy="990454"/>
            </a:xfrm>
            <a:prstGeom prst="ellipse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7107" y="4986417"/>
              <a:ext cx="488415" cy="537150"/>
              <a:chOff x="7323138" y="-1714500"/>
              <a:chExt cx="1463675" cy="1609725"/>
            </a:xfrm>
            <a:solidFill>
              <a:schemeClr val="bg1"/>
            </a:solidFill>
          </p:grpSpPr>
          <p:sp>
            <p:nvSpPr>
              <p:cNvPr id="28" name="Freeform 11"/>
              <p:cNvSpPr>
                <a:spLocks noEditPoints="1"/>
              </p:cNvSpPr>
              <p:nvPr/>
            </p:nvSpPr>
            <p:spPr bwMode="auto">
              <a:xfrm>
                <a:off x="7323138" y="-1714500"/>
                <a:ext cx="1373188" cy="1609725"/>
              </a:xfrm>
              <a:custGeom>
                <a:avLst/>
                <a:gdLst>
                  <a:gd name="T0" fmla="*/ 4816 w 5193"/>
                  <a:gd name="T1" fmla="*/ 5635 h 6085"/>
                  <a:gd name="T2" fmla="*/ 4712 w 5193"/>
                  <a:gd name="T3" fmla="*/ 5720 h 6085"/>
                  <a:gd name="T4" fmla="*/ 516 w 5193"/>
                  <a:gd name="T5" fmla="*/ 5727 h 6085"/>
                  <a:gd name="T6" fmla="*/ 396 w 5193"/>
                  <a:gd name="T7" fmla="*/ 5663 h 6085"/>
                  <a:gd name="T8" fmla="*/ 355 w 5193"/>
                  <a:gd name="T9" fmla="*/ 5550 h 6085"/>
                  <a:gd name="T10" fmla="*/ 4301 w 5193"/>
                  <a:gd name="T11" fmla="*/ 5461 h 6085"/>
                  <a:gd name="T12" fmla="*/ 4508 w 5193"/>
                  <a:gd name="T13" fmla="*/ 5290 h 6085"/>
                  <a:gd name="T14" fmla="*/ 4551 w 5193"/>
                  <a:gd name="T15" fmla="*/ 356 h 6085"/>
                  <a:gd name="T16" fmla="*/ 4470 w 5193"/>
                  <a:gd name="T17" fmla="*/ 129 h 6085"/>
                  <a:gd name="T18" fmla="*/ 4232 w 5193"/>
                  <a:gd name="T19" fmla="*/ 1 h 6085"/>
                  <a:gd name="T20" fmla="*/ 249 w 5193"/>
                  <a:gd name="T21" fmla="*/ 15 h 6085"/>
                  <a:gd name="T22" fmla="*/ 42 w 5193"/>
                  <a:gd name="T23" fmla="*/ 186 h 6085"/>
                  <a:gd name="T24" fmla="*/ 0 w 5193"/>
                  <a:gd name="T25" fmla="*/ 5122 h 6085"/>
                  <a:gd name="T26" fmla="*/ 5 w 5193"/>
                  <a:gd name="T27" fmla="*/ 5632 h 6085"/>
                  <a:gd name="T28" fmla="*/ 77 w 5193"/>
                  <a:gd name="T29" fmla="*/ 5827 h 6085"/>
                  <a:gd name="T30" fmla="*/ 214 w 5193"/>
                  <a:gd name="T31" fmla="*/ 5979 h 6085"/>
                  <a:gd name="T32" fmla="*/ 400 w 5193"/>
                  <a:gd name="T33" fmla="*/ 6068 h 6085"/>
                  <a:gd name="T34" fmla="*/ 4659 w 5193"/>
                  <a:gd name="T35" fmla="*/ 6085 h 6085"/>
                  <a:gd name="T36" fmla="*/ 4843 w 5193"/>
                  <a:gd name="T37" fmla="*/ 6052 h 6085"/>
                  <a:gd name="T38" fmla="*/ 5017 w 5193"/>
                  <a:gd name="T39" fmla="*/ 5945 h 6085"/>
                  <a:gd name="T40" fmla="*/ 5140 w 5193"/>
                  <a:gd name="T41" fmla="*/ 5782 h 6085"/>
                  <a:gd name="T42" fmla="*/ 5192 w 5193"/>
                  <a:gd name="T43" fmla="*/ 5579 h 6085"/>
                  <a:gd name="T44" fmla="*/ 4838 w 5193"/>
                  <a:gd name="T45" fmla="*/ 5550 h 6085"/>
                  <a:gd name="T46" fmla="*/ 1057 w 5193"/>
                  <a:gd name="T47" fmla="*/ 1711 h 6085"/>
                  <a:gd name="T48" fmla="*/ 1348 w 5193"/>
                  <a:gd name="T49" fmla="*/ 1404 h 6085"/>
                  <a:gd name="T50" fmla="*/ 1488 w 5193"/>
                  <a:gd name="T51" fmla="*/ 1332 h 6085"/>
                  <a:gd name="T52" fmla="*/ 1651 w 5193"/>
                  <a:gd name="T53" fmla="*/ 1386 h 6085"/>
                  <a:gd name="T54" fmla="*/ 2028 w 5193"/>
                  <a:gd name="T55" fmla="*/ 1763 h 6085"/>
                  <a:gd name="T56" fmla="*/ 2106 w 5193"/>
                  <a:gd name="T57" fmla="*/ 1906 h 6085"/>
                  <a:gd name="T58" fmla="*/ 2047 w 5193"/>
                  <a:gd name="T59" fmla="*/ 2072 h 6085"/>
                  <a:gd name="T60" fmla="*/ 1799 w 5193"/>
                  <a:gd name="T61" fmla="*/ 2319 h 6085"/>
                  <a:gd name="T62" fmla="*/ 1814 w 5193"/>
                  <a:gd name="T63" fmla="*/ 2416 h 6085"/>
                  <a:gd name="T64" fmla="*/ 1996 w 5193"/>
                  <a:gd name="T65" fmla="*/ 2694 h 6085"/>
                  <a:gd name="T66" fmla="*/ 2439 w 5193"/>
                  <a:gd name="T67" fmla="*/ 3126 h 6085"/>
                  <a:gd name="T68" fmla="*/ 2705 w 5193"/>
                  <a:gd name="T69" fmla="*/ 3284 h 6085"/>
                  <a:gd name="T70" fmla="*/ 2760 w 5193"/>
                  <a:gd name="T71" fmla="*/ 3280 h 6085"/>
                  <a:gd name="T72" fmla="*/ 3012 w 5193"/>
                  <a:gd name="T73" fmla="*/ 3029 h 6085"/>
                  <a:gd name="T74" fmla="*/ 3174 w 5193"/>
                  <a:gd name="T75" fmla="*/ 2974 h 6085"/>
                  <a:gd name="T76" fmla="*/ 3314 w 5193"/>
                  <a:gd name="T77" fmla="*/ 3048 h 6085"/>
                  <a:gd name="T78" fmla="*/ 3722 w 5193"/>
                  <a:gd name="T79" fmla="*/ 3468 h 6085"/>
                  <a:gd name="T80" fmla="*/ 3740 w 5193"/>
                  <a:gd name="T81" fmla="*/ 3635 h 6085"/>
                  <a:gd name="T82" fmla="*/ 3570 w 5193"/>
                  <a:gd name="T83" fmla="*/ 3838 h 6085"/>
                  <a:gd name="T84" fmla="*/ 3375 w 5193"/>
                  <a:gd name="T85" fmla="*/ 4023 h 6085"/>
                  <a:gd name="T86" fmla="*/ 3173 w 5193"/>
                  <a:gd name="T87" fmla="*/ 4077 h 6085"/>
                  <a:gd name="T88" fmla="*/ 2772 w 5193"/>
                  <a:gd name="T89" fmla="*/ 4001 h 6085"/>
                  <a:gd name="T90" fmla="*/ 2360 w 5193"/>
                  <a:gd name="T91" fmla="*/ 3802 h 6085"/>
                  <a:gd name="T92" fmla="*/ 1852 w 5193"/>
                  <a:gd name="T93" fmla="*/ 3425 h 6085"/>
                  <a:gd name="T94" fmla="*/ 1501 w 5193"/>
                  <a:gd name="T95" fmla="*/ 3045 h 6085"/>
                  <a:gd name="T96" fmla="*/ 1212 w 5193"/>
                  <a:gd name="T97" fmla="*/ 2599 h 6085"/>
                  <a:gd name="T98" fmla="*/ 1070 w 5193"/>
                  <a:gd name="T99" fmla="*/ 2273 h 6085"/>
                  <a:gd name="T100" fmla="*/ 1008 w 5193"/>
                  <a:gd name="T101" fmla="*/ 1876 h 6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193" h="6085">
                    <a:moveTo>
                      <a:pt x="4838" y="5550"/>
                    </a:moveTo>
                    <a:lnTo>
                      <a:pt x="4837" y="5568"/>
                    </a:lnTo>
                    <a:lnTo>
                      <a:pt x="4830" y="5603"/>
                    </a:lnTo>
                    <a:lnTo>
                      <a:pt x="4816" y="5635"/>
                    </a:lnTo>
                    <a:lnTo>
                      <a:pt x="4797" y="5663"/>
                    </a:lnTo>
                    <a:lnTo>
                      <a:pt x="4772" y="5687"/>
                    </a:lnTo>
                    <a:lnTo>
                      <a:pt x="4744" y="5706"/>
                    </a:lnTo>
                    <a:lnTo>
                      <a:pt x="4712" y="5720"/>
                    </a:lnTo>
                    <a:lnTo>
                      <a:pt x="4677" y="5727"/>
                    </a:lnTo>
                    <a:lnTo>
                      <a:pt x="4659" y="5728"/>
                    </a:lnTo>
                    <a:lnTo>
                      <a:pt x="534" y="5728"/>
                    </a:lnTo>
                    <a:lnTo>
                      <a:pt x="516" y="5727"/>
                    </a:lnTo>
                    <a:lnTo>
                      <a:pt x="480" y="5720"/>
                    </a:lnTo>
                    <a:lnTo>
                      <a:pt x="448" y="5706"/>
                    </a:lnTo>
                    <a:lnTo>
                      <a:pt x="420" y="5687"/>
                    </a:lnTo>
                    <a:lnTo>
                      <a:pt x="396" y="5663"/>
                    </a:lnTo>
                    <a:lnTo>
                      <a:pt x="377" y="5635"/>
                    </a:lnTo>
                    <a:lnTo>
                      <a:pt x="363" y="5603"/>
                    </a:lnTo>
                    <a:lnTo>
                      <a:pt x="356" y="5568"/>
                    </a:lnTo>
                    <a:lnTo>
                      <a:pt x="355" y="5550"/>
                    </a:lnTo>
                    <a:lnTo>
                      <a:pt x="355" y="5477"/>
                    </a:lnTo>
                    <a:lnTo>
                      <a:pt x="4196" y="5477"/>
                    </a:lnTo>
                    <a:lnTo>
                      <a:pt x="4232" y="5475"/>
                    </a:lnTo>
                    <a:lnTo>
                      <a:pt x="4301" y="5461"/>
                    </a:lnTo>
                    <a:lnTo>
                      <a:pt x="4366" y="5434"/>
                    </a:lnTo>
                    <a:lnTo>
                      <a:pt x="4422" y="5396"/>
                    </a:lnTo>
                    <a:lnTo>
                      <a:pt x="4470" y="5348"/>
                    </a:lnTo>
                    <a:lnTo>
                      <a:pt x="4508" y="5290"/>
                    </a:lnTo>
                    <a:lnTo>
                      <a:pt x="4535" y="5227"/>
                    </a:lnTo>
                    <a:lnTo>
                      <a:pt x="4550" y="5158"/>
                    </a:lnTo>
                    <a:lnTo>
                      <a:pt x="4551" y="5122"/>
                    </a:lnTo>
                    <a:lnTo>
                      <a:pt x="4551" y="356"/>
                    </a:lnTo>
                    <a:lnTo>
                      <a:pt x="4550" y="318"/>
                    </a:lnTo>
                    <a:lnTo>
                      <a:pt x="4535" y="249"/>
                    </a:lnTo>
                    <a:lnTo>
                      <a:pt x="4508" y="185"/>
                    </a:lnTo>
                    <a:lnTo>
                      <a:pt x="4470" y="129"/>
                    </a:lnTo>
                    <a:lnTo>
                      <a:pt x="4422" y="80"/>
                    </a:lnTo>
                    <a:lnTo>
                      <a:pt x="4366" y="42"/>
                    </a:lnTo>
                    <a:lnTo>
                      <a:pt x="4301" y="15"/>
                    </a:lnTo>
                    <a:lnTo>
                      <a:pt x="4232" y="1"/>
                    </a:lnTo>
                    <a:lnTo>
                      <a:pt x="4196" y="0"/>
                    </a:lnTo>
                    <a:lnTo>
                      <a:pt x="355" y="0"/>
                    </a:lnTo>
                    <a:lnTo>
                      <a:pt x="319" y="1"/>
                    </a:lnTo>
                    <a:lnTo>
                      <a:pt x="249" y="15"/>
                    </a:lnTo>
                    <a:lnTo>
                      <a:pt x="186" y="42"/>
                    </a:lnTo>
                    <a:lnTo>
                      <a:pt x="129" y="80"/>
                    </a:lnTo>
                    <a:lnTo>
                      <a:pt x="81" y="130"/>
                    </a:lnTo>
                    <a:lnTo>
                      <a:pt x="42" y="186"/>
                    </a:lnTo>
                    <a:lnTo>
                      <a:pt x="15" y="249"/>
                    </a:lnTo>
                    <a:lnTo>
                      <a:pt x="1" y="318"/>
                    </a:lnTo>
                    <a:lnTo>
                      <a:pt x="0" y="356"/>
                    </a:lnTo>
                    <a:lnTo>
                      <a:pt x="0" y="5122"/>
                    </a:lnTo>
                    <a:lnTo>
                      <a:pt x="0" y="5124"/>
                    </a:lnTo>
                    <a:lnTo>
                      <a:pt x="0" y="5551"/>
                    </a:lnTo>
                    <a:lnTo>
                      <a:pt x="0" y="5579"/>
                    </a:lnTo>
                    <a:lnTo>
                      <a:pt x="5" y="5632"/>
                    </a:lnTo>
                    <a:lnTo>
                      <a:pt x="16" y="5684"/>
                    </a:lnTo>
                    <a:lnTo>
                      <a:pt x="32" y="5734"/>
                    </a:lnTo>
                    <a:lnTo>
                      <a:pt x="52" y="5782"/>
                    </a:lnTo>
                    <a:lnTo>
                      <a:pt x="77" y="5827"/>
                    </a:lnTo>
                    <a:lnTo>
                      <a:pt x="106" y="5870"/>
                    </a:lnTo>
                    <a:lnTo>
                      <a:pt x="139" y="5909"/>
                    </a:lnTo>
                    <a:lnTo>
                      <a:pt x="175" y="5945"/>
                    </a:lnTo>
                    <a:lnTo>
                      <a:pt x="214" y="5979"/>
                    </a:lnTo>
                    <a:lnTo>
                      <a:pt x="257" y="6008"/>
                    </a:lnTo>
                    <a:lnTo>
                      <a:pt x="303" y="6032"/>
                    </a:lnTo>
                    <a:lnTo>
                      <a:pt x="350" y="6052"/>
                    </a:lnTo>
                    <a:lnTo>
                      <a:pt x="400" y="6068"/>
                    </a:lnTo>
                    <a:lnTo>
                      <a:pt x="452" y="6079"/>
                    </a:lnTo>
                    <a:lnTo>
                      <a:pt x="505" y="6084"/>
                    </a:lnTo>
                    <a:lnTo>
                      <a:pt x="534" y="6085"/>
                    </a:lnTo>
                    <a:lnTo>
                      <a:pt x="4659" y="6085"/>
                    </a:lnTo>
                    <a:lnTo>
                      <a:pt x="4687" y="6084"/>
                    </a:lnTo>
                    <a:lnTo>
                      <a:pt x="4740" y="6079"/>
                    </a:lnTo>
                    <a:lnTo>
                      <a:pt x="4792" y="6068"/>
                    </a:lnTo>
                    <a:lnTo>
                      <a:pt x="4843" y="6052"/>
                    </a:lnTo>
                    <a:lnTo>
                      <a:pt x="4890" y="6032"/>
                    </a:lnTo>
                    <a:lnTo>
                      <a:pt x="4935" y="6008"/>
                    </a:lnTo>
                    <a:lnTo>
                      <a:pt x="4978" y="5979"/>
                    </a:lnTo>
                    <a:lnTo>
                      <a:pt x="5017" y="5945"/>
                    </a:lnTo>
                    <a:lnTo>
                      <a:pt x="5054" y="5909"/>
                    </a:lnTo>
                    <a:lnTo>
                      <a:pt x="5087" y="5870"/>
                    </a:lnTo>
                    <a:lnTo>
                      <a:pt x="5116" y="5827"/>
                    </a:lnTo>
                    <a:lnTo>
                      <a:pt x="5140" y="5782"/>
                    </a:lnTo>
                    <a:lnTo>
                      <a:pt x="5160" y="5734"/>
                    </a:lnTo>
                    <a:lnTo>
                      <a:pt x="5176" y="5684"/>
                    </a:lnTo>
                    <a:lnTo>
                      <a:pt x="5187" y="5632"/>
                    </a:lnTo>
                    <a:lnTo>
                      <a:pt x="5192" y="5579"/>
                    </a:lnTo>
                    <a:lnTo>
                      <a:pt x="5193" y="5551"/>
                    </a:lnTo>
                    <a:lnTo>
                      <a:pt x="5193" y="4811"/>
                    </a:lnTo>
                    <a:lnTo>
                      <a:pt x="4838" y="4811"/>
                    </a:lnTo>
                    <a:lnTo>
                      <a:pt x="4838" y="5550"/>
                    </a:lnTo>
                    <a:close/>
                    <a:moveTo>
                      <a:pt x="1008" y="1876"/>
                    </a:moveTo>
                    <a:lnTo>
                      <a:pt x="1012" y="1840"/>
                    </a:lnTo>
                    <a:lnTo>
                      <a:pt x="1029" y="1773"/>
                    </a:lnTo>
                    <a:lnTo>
                      <a:pt x="1057" y="1711"/>
                    </a:lnTo>
                    <a:lnTo>
                      <a:pt x="1098" y="1654"/>
                    </a:lnTo>
                    <a:lnTo>
                      <a:pt x="1123" y="1628"/>
                    </a:lnTo>
                    <a:lnTo>
                      <a:pt x="1237" y="1518"/>
                    </a:lnTo>
                    <a:lnTo>
                      <a:pt x="1348" y="1404"/>
                    </a:lnTo>
                    <a:lnTo>
                      <a:pt x="1367" y="1386"/>
                    </a:lnTo>
                    <a:lnTo>
                      <a:pt x="1406" y="1359"/>
                    </a:lnTo>
                    <a:lnTo>
                      <a:pt x="1447" y="1341"/>
                    </a:lnTo>
                    <a:lnTo>
                      <a:pt x="1488" y="1332"/>
                    </a:lnTo>
                    <a:lnTo>
                      <a:pt x="1530" y="1332"/>
                    </a:lnTo>
                    <a:lnTo>
                      <a:pt x="1571" y="1341"/>
                    </a:lnTo>
                    <a:lnTo>
                      <a:pt x="1611" y="1359"/>
                    </a:lnTo>
                    <a:lnTo>
                      <a:pt x="1651" y="1386"/>
                    </a:lnTo>
                    <a:lnTo>
                      <a:pt x="1670" y="1404"/>
                    </a:lnTo>
                    <a:lnTo>
                      <a:pt x="1761" y="1495"/>
                    </a:lnTo>
                    <a:lnTo>
                      <a:pt x="1851" y="1586"/>
                    </a:lnTo>
                    <a:lnTo>
                      <a:pt x="2028" y="1763"/>
                    </a:lnTo>
                    <a:lnTo>
                      <a:pt x="2047" y="1783"/>
                    </a:lnTo>
                    <a:lnTo>
                      <a:pt x="2076" y="1823"/>
                    </a:lnTo>
                    <a:lnTo>
                      <a:pt x="2096" y="1864"/>
                    </a:lnTo>
                    <a:lnTo>
                      <a:pt x="2106" y="1906"/>
                    </a:lnTo>
                    <a:lnTo>
                      <a:pt x="2106" y="1949"/>
                    </a:lnTo>
                    <a:lnTo>
                      <a:pt x="2096" y="1991"/>
                    </a:lnTo>
                    <a:lnTo>
                      <a:pt x="2076" y="2032"/>
                    </a:lnTo>
                    <a:lnTo>
                      <a:pt x="2047" y="2072"/>
                    </a:lnTo>
                    <a:lnTo>
                      <a:pt x="2028" y="2092"/>
                    </a:lnTo>
                    <a:lnTo>
                      <a:pt x="1918" y="2204"/>
                    </a:lnTo>
                    <a:lnTo>
                      <a:pt x="1806" y="2313"/>
                    </a:lnTo>
                    <a:lnTo>
                      <a:pt x="1799" y="2319"/>
                    </a:lnTo>
                    <a:lnTo>
                      <a:pt x="1791" y="2333"/>
                    </a:lnTo>
                    <a:lnTo>
                      <a:pt x="1789" y="2354"/>
                    </a:lnTo>
                    <a:lnTo>
                      <a:pt x="1795" y="2372"/>
                    </a:lnTo>
                    <a:lnTo>
                      <a:pt x="1814" y="2416"/>
                    </a:lnTo>
                    <a:lnTo>
                      <a:pt x="1858" y="2500"/>
                    </a:lnTo>
                    <a:lnTo>
                      <a:pt x="1910" y="2580"/>
                    </a:lnTo>
                    <a:lnTo>
                      <a:pt x="1966" y="2657"/>
                    </a:lnTo>
                    <a:lnTo>
                      <a:pt x="1996" y="2694"/>
                    </a:lnTo>
                    <a:lnTo>
                      <a:pt x="2057" y="2768"/>
                    </a:lnTo>
                    <a:lnTo>
                      <a:pt x="2187" y="2908"/>
                    </a:lnTo>
                    <a:lnTo>
                      <a:pt x="2327" y="3037"/>
                    </a:lnTo>
                    <a:lnTo>
                      <a:pt x="2439" y="3126"/>
                    </a:lnTo>
                    <a:lnTo>
                      <a:pt x="2518" y="3181"/>
                    </a:lnTo>
                    <a:lnTo>
                      <a:pt x="2559" y="3206"/>
                    </a:lnTo>
                    <a:lnTo>
                      <a:pt x="2631" y="3246"/>
                    </a:lnTo>
                    <a:lnTo>
                      <a:pt x="2705" y="3284"/>
                    </a:lnTo>
                    <a:lnTo>
                      <a:pt x="2714" y="3288"/>
                    </a:lnTo>
                    <a:lnTo>
                      <a:pt x="2731" y="3292"/>
                    </a:lnTo>
                    <a:lnTo>
                      <a:pt x="2746" y="3289"/>
                    </a:lnTo>
                    <a:lnTo>
                      <a:pt x="2760" y="3280"/>
                    </a:lnTo>
                    <a:lnTo>
                      <a:pt x="2769" y="3273"/>
                    </a:lnTo>
                    <a:lnTo>
                      <a:pt x="2880" y="3158"/>
                    </a:lnTo>
                    <a:lnTo>
                      <a:pt x="2992" y="3048"/>
                    </a:lnTo>
                    <a:lnTo>
                      <a:pt x="3012" y="3029"/>
                    </a:lnTo>
                    <a:lnTo>
                      <a:pt x="3051" y="3002"/>
                    </a:lnTo>
                    <a:lnTo>
                      <a:pt x="3091" y="2984"/>
                    </a:lnTo>
                    <a:lnTo>
                      <a:pt x="3132" y="2974"/>
                    </a:lnTo>
                    <a:lnTo>
                      <a:pt x="3174" y="2974"/>
                    </a:lnTo>
                    <a:lnTo>
                      <a:pt x="3215" y="2984"/>
                    </a:lnTo>
                    <a:lnTo>
                      <a:pt x="3257" y="3002"/>
                    </a:lnTo>
                    <a:lnTo>
                      <a:pt x="3296" y="3029"/>
                    </a:lnTo>
                    <a:lnTo>
                      <a:pt x="3314" y="3048"/>
                    </a:lnTo>
                    <a:lnTo>
                      <a:pt x="3495" y="3227"/>
                    </a:lnTo>
                    <a:lnTo>
                      <a:pt x="3676" y="3409"/>
                    </a:lnTo>
                    <a:lnTo>
                      <a:pt x="3694" y="3428"/>
                    </a:lnTo>
                    <a:lnTo>
                      <a:pt x="3722" y="3468"/>
                    </a:lnTo>
                    <a:lnTo>
                      <a:pt x="3741" y="3510"/>
                    </a:lnTo>
                    <a:lnTo>
                      <a:pt x="3750" y="3551"/>
                    </a:lnTo>
                    <a:lnTo>
                      <a:pt x="3750" y="3593"/>
                    </a:lnTo>
                    <a:lnTo>
                      <a:pt x="3740" y="3635"/>
                    </a:lnTo>
                    <a:lnTo>
                      <a:pt x="3721" y="3677"/>
                    </a:lnTo>
                    <a:lnTo>
                      <a:pt x="3693" y="3717"/>
                    </a:lnTo>
                    <a:lnTo>
                      <a:pt x="3675" y="3737"/>
                    </a:lnTo>
                    <a:lnTo>
                      <a:pt x="3570" y="3838"/>
                    </a:lnTo>
                    <a:lnTo>
                      <a:pt x="3470" y="3944"/>
                    </a:lnTo>
                    <a:lnTo>
                      <a:pt x="3453" y="3963"/>
                    </a:lnTo>
                    <a:lnTo>
                      <a:pt x="3414" y="3996"/>
                    </a:lnTo>
                    <a:lnTo>
                      <a:pt x="3375" y="4023"/>
                    </a:lnTo>
                    <a:lnTo>
                      <a:pt x="3334" y="4044"/>
                    </a:lnTo>
                    <a:lnTo>
                      <a:pt x="3290" y="4059"/>
                    </a:lnTo>
                    <a:lnTo>
                      <a:pt x="3245" y="4070"/>
                    </a:lnTo>
                    <a:lnTo>
                      <a:pt x="3173" y="4077"/>
                    </a:lnTo>
                    <a:lnTo>
                      <a:pt x="3123" y="4076"/>
                    </a:lnTo>
                    <a:lnTo>
                      <a:pt x="3051" y="4070"/>
                    </a:lnTo>
                    <a:lnTo>
                      <a:pt x="2909" y="4043"/>
                    </a:lnTo>
                    <a:lnTo>
                      <a:pt x="2772" y="4001"/>
                    </a:lnTo>
                    <a:lnTo>
                      <a:pt x="2638" y="3947"/>
                    </a:lnTo>
                    <a:lnTo>
                      <a:pt x="2573" y="3915"/>
                    </a:lnTo>
                    <a:lnTo>
                      <a:pt x="2500" y="3879"/>
                    </a:lnTo>
                    <a:lnTo>
                      <a:pt x="2360" y="3802"/>
                    </a:lnTo>
                    <a:lnTo>
                      <a:pt x="2225" y="3717"/>
                    </a:lnTo>
                    <a:lnTo>
                      <a:pt x="2096" y="3626"/>
                    </a:lnTo>
                    <a:lnTo>
                      <a:pt x="1971" y="3529"/>
                    </a:lnTo>
                    <a:lnTo>
                      <a:pt x="1852" y="3425"/>
                    </a:lnTo>
                    <a:lnTo>
                      <a:pt x="1738" y="3315"/>
                    </a:lnTo>
                    <a:lnTo>
                      <a:pt x="1629" y="3197"/>
                    </a:lnTo>
                    <a:lnTo>
                      <a:pt x="1576" y="3137"/>
                    </a:lnTo>
                    <a:lnTo>
                      <a:pt x="1501" y="3045"/>
                    </a:lnTo>
                    <a:lnTo>
                      <a:pt x="1395" y="2901"/>
                    </a:lnTo>
                    <a:lnTo>
                      <a:pt x="1330" y="2803"/>
                    </a:lnTo>
                    <a:lnTo>
                      <a:pt x="1269" y="2702"/>
                    </a:lnTo>
                    <a:lnTo>
                      <a:pt x="1212" y="2599"/>
                    </a:lnTo>
                    <a:lnTo>
                      <a:pt x="1159" y="2493"/>
                    </a:lnTo>
                    <a:lnTo>
                      <a:pt x="1112" y="2384"/>
                    </a:lnTo>
                    <a:lnTo>
                      <a:pt x="1091" y="2328"/>
                    </a:lnTo>
                    <a:lnTo>
                      <a:pt x="1070" y="2273"/>
                    </a:lnTo>
                    <a:lnTo>
                      <a:pt x="1036" y="2162"/>
                    </a:lnTo>
                    <a:lnTo>
                      <a:pt x="1014" y="2049"/>
                    </a:lnTo>
                    <a:lnTo>
                      <a:pt x="1006" y="1935"/>
                    </a:lnTo>
                    <a:lnTo>
                      <a:pt x="1008" y="18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8605838" y="-1182688"/>
                <a:ext cx="180975" cy="276225"/>
              </a:xfrm>
              <a:custGeom>
                <a:avLst/>
                <a:gdLst>
                  <a:gd name="T0" fmla="*/ 475 w 688"/>
                  <a:gd name="T1" fmla="*/ 0 h 1044"/>
                  <a:gd name="T2" fmla="*/ 0 w 688"/>
                  <a:gd name="T3" fmla="*/ 0 h 1044"/>
                  <a:gd name="T4" fmla="*/ 0 w 688"/>
                  <a:gd name="T5" fmla="*/ 1044 h 1044"/>
                  <a:gd name="T6" fmla="*/ 475 w 688"/>
                  <a:gd name="T7" fmla="*/ 1044 h 1044"/>
                  <a:gd name="T8" fmla="*/ 496 w 688"/>
                  <a:gd name="T9" fmla="*/ 1043 h 1044"/>
                  <a:gd name="T10" fmla="*/ 538 w 688"/>
                  <a:gd name="T11" fmla="*/ 1035 h 1044"/>
                  <a:gd name="T12" fmla="*/ 576 w 688"/>
                  <a:gd name="T13" fmla="*/ 1018 h 1044"/>
                  <a:gd name="T14" fmla="*/ 610 w 688"/>
                  <a:gd name="T15" fmla="*/ 995 h 1044"/>
                  <a:gd name="T16" fmla="*/ 640 w 688"/>
                  <a:gd name="T17" fmla="*/ 966 h 1044"/>
                  <a:gd name="T18" fmla="*/ 663 w 688"/>
                  <a:gd name="T19" fmla="*/ 932 h 1044"/>
                  <a:gd name="T20" fmla="*/ 679 w 688"/>
                  <a:gd name="T21" fmla="*/ 894 h 1044"/>
                  <a:gd name="T22" fmla="*/ 687 w 688"/>
                  <a:gd name="T23" fmla="*/ 852 h 1044"/>
                  <a:gd name="T24" fmla="*/ 688 w 688"/>
                  <a:gd name="T25" fmla="*/ 831 h 1044"/>
                  <a:gd name="T26" fmla="*/ 688 w 688"/>
                  <a:gd name="T27" fmla="*/ 214 h 1044"/>
                  <a:gd name="T28" fmla="*/ 687 w 688"/>
                  <a:gd name="T29" fmla="*/ 192 h 1044"/>
                  <a:gd name="T30" fmla="*/ 679 w 688"/>
                  <a:gd name="T31" fmla="*/ 150 h 1044"/>
                  <a:gd name="T32" fmla="*/ 663 w 688"/>
                  <a:gd name="T33" fmla="*/ 111 h 1044"/>
                  <a:gd name="T34" fmla="*/ 640 w 688"/>
                  <a:gd name="T35" fmla="*/ 77 h 1044"/>
                  <a:gd name="T36" fmla="*/ 610 w 688"/>
                  <a:gd name="T37" fmla="*/ 48 h 1044"/>
                  <a:gd name="T38" fmla="*/ 576 w 688"/>
                  <a:gd name="T39" fmla="*/ 26 h 1044"/>
                  <a:gd name="T40" fmla="*/ 538 w 688"/>
                  <a:gd name="T41" fmla="*/ 9 h 1044"/>
                  <a:gd name="T42" fmla="*/ 496 w 688"/>
                  <a:gd name="T43" fmla="*/ 1 h 1044"/>
                  <a:gd name="T44" fmla="*/ 475 w 688"/>
                  <a:gd name="T45" fmla="*/ 0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8" h="1044">
                    <a:moveTo>
                      <a:pt x="475" y="0"/>
                    </a:moveTo>
                    <a:lnTo>
                      <a:pt x="0" y="0"/>
                    </a:lnTo>
                    <a:lnTo>
                      <a:pt x="0" y="1044"/>
                    </a:lnTo>
                    <a:lnTo>
                      <a:pt x="475" y="1044"/>
                    </a:lnTo>
                    <a:lnTo>
                      <a:pt x="496" y="1043"/>
                    </a:lnTo>
                    <a:lnTo>
                      <a:pt x="538" y="1035"/>
                    </a:lnTo>
                    <a:lnTo>
                      <a:pt x="576" y="1018"/>
                    </a:lnTo>
                    <a:lnTo>
                      <a:pt x="610" y="995"/>
                    </a:lnTo>
                    <a:lnTo>
                      <a:pt x="640" y="966"/>
                    </a:lnTo>
                    <a:lnTo>
                      <a:pt x="663" y="932"/>
                    </a:lnTo>
                    <a:lnTo>
                      <a:pt x="679" y="894"/>
                    </a:lnTo>
                    <a:lnTo>
                      <a:pt x="687" y="852"/>
                    </a:lnTo>
                    <a:lnTo>
                      <a:pt x="688" y="831"/>
                    </a:lnTo>
                    <a:lnTo>
                      <a:pt x="688" y="214"/>
                    </a:lnTo>
                    <a:lnTo>
                      <a:pt x="687" y="192"/>
                    </a:lnTo>
                    <a:lnTo>
                      <a:pt x="679" y="150"/>
                    </a:lnTo>
                    <a:lnTo>
                      <a:pt x="663" y="111"/>
                    </a:lnTo>
                    <a:lnTo>
                      <a:pt x="640" y="77"/>
                    </a:lnTo>
                    <a:lnTo>
                      <a:pt x="610" y="48"/>
                    </a:lnTo>
                    <a:lnTo>
                      <a:pt x="576" y="26"/>
                    </a:lnTo>
                    <a:lnTo>
                      <a:pt x="538" y="9"/>
                    </a:lnTo>
                    <a:lnTo>
                      <a:pt x="496" y="1"/>
                    </a:lnTo>
                    <a:lnTo>
                      <a:pt x="4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8605838" y="-815975"/>
                <a:ext cx="180975" cy="276225"/>
              </a:xfrm>
              <a:custGeom>
                <a:avLst/>
                <a:gdLst>
                  <a:gd name="T0" fmla="*/ 475 w 688"/>
                  <a:gd name="T1" fmla="*/ 0 h 1043"/>
                  <a:gd name="T2" fmla="*/ 0 w 688"/>
                  <a:gd name="T3" fmla="*/ 0 h 1043"/>
                  <a:gd name="T4" fmla="*/ 0 w 688"/>
                  <a:gd name="T5" fmla="*/ 1043 h 1043"/>
                  <a:gd name="T6" fmla="*/ 475 w 688"/>
                  <a:gd name="T7" fmla="*/ 1043 h 1043"/>
                  <a:gd name="T8" fmla="*/ 496 w 688"/>
                  <a:gd name="T9" fmla="*/ 1043 h 1043"/>
                  <a:gd name="T10" fmla="*/ 538 w 688"/>
                  <a:gd name="T11" fmla="*/ 1034 h 1043"/>
                  <a:gd name="T12" fmla="*/ 576 w 688"/>
                  <a:gd name="T13" fmla="*/ 1018 h 1043"/>
                  <a:gd name="T14" fmla="*/ 610 w 688"/>
                  <a:gd name="T15" fmla="*/ 994 h 1043"/>
                  <a:gd name="T16" fmla="*/ 640 w 688"/>
                  <a:gd name="T17" fmla="*/ 965 h 1043"/>
                  <a:gd name="T18" fmla="*/ 663 w 688"/>
                  <a:gd name="T19" fmla="*/ 931 h 1043"/>
                  <a:gd name="T20" fmla="*/ 679 w 688"/>
                  <a:gd name="T21" fmla="*/ 893 h 1043"/>
                  <a:gd name="T22" fmla="*/ 687 w 688"/>
                  <a:gd name="T23" fmla="*/ 852 h 1043"/>
                  <a:gd name="T24" fmla="*/ 688 w 688"/>
                  <a:gd name="T25" fmla="*/ 830 h 1043"/>
                  <a:gd name="T26" fmla="*/ 688 w 688"/>
                  <a:gd name="T27" fmla="*/ 213 h 1043"/>
                  <a:gd name="T28" fmla="*/ 687 w 688"/>
                  <a:gd name="T29" fmla="*/ 191 h 1043"/>
                  <a:gd name="T30" fmla="*/ 679 w 688"/>
                  <a:gd name="T31" fmla="*/ 150 h 1043"/>
                  <a:gd name="T32" fmla="*/ 663 w 688"/>
                  <a:gd name="T33" fmla="*/ 111 h 1043"/>
                  <a:gd name="T34" fmla="*/ 640 w 688"/>
                  <a:gd name="T35" fmla="*/ 77 h 1043"/>
                  <a:gd name="T36" fmla="*/ 610 w 688"/>
                  <a:gd name="T37" fmla="*/ 48 h 1043"/>
                  <a:gd name="T38" fmla="*/ 576 w 688"/>
                  <a:gd name="T39" fmla="*/ 25 h 1043"/>
                  <a:gd name="T40" fmla="*/ 538 w 688"/>
                  <a:gd name="T41" fmla="*/ 9 h 1043"/>
                  <a:gd name="T42" fmla="*/ 496 w 688"/>
                  <a:gd name="T43" fmla="*/ 0 h 1043"/>
                  <a:gd name="T44" fmla="*/ 475 w 688"/>
                  <a:gd name="T45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8" h="1043">
                    <a:moveTo>
                      <a:pt x="475" y="0"/>
                    </a:moveTo>
                    <a:lnTo>
                      <a:pt x="0" y="0"/>
                    </a:lnTo>
                    <a:lnTo>
                      <a:pt x="0" y="1043"/>
                    </a:lnTo>
                    <a:lnTo>
                      <a:pt x="475" y="1043"/>
                    </a:lnTo>
                    <a:lnTo>
                      <a:pt x="496" y="1043"/>
                    </a:lnTo>
                    <a:lnTo>
                      <a:pt x="538" y="1034"/>
                    </a:lnTo>
                    <a:lnTo>
                      <a:pt x="576" y="1018"/>
                    </a:lnTo>
                    <a:lnTo>
                      <a:pt x="610" y="994"/>
                    </a:lnTo>
                    <a:lnTo>
                      <a:pt x="640" y="965"/>
                    </a:lnTo>
                    <a:lnTo>
                      <a:pt x="663" y="931"/>
                    </a:lnTo>
                    <a:lnTo>
                      <a:pt x="679" y="893"/>
                    </a:lnTo>
                    <a:lnTo>
                      <a:pt x="687" y="852"/>
                    </a:lnTo>
                    <a:lnTo>
                      <a:pt x="688" y="830"/>
                    </a:lnTo>
                    <a:lnTo>
                      <a:pt x="688" y="213"/>
                    </a:lnTo>
                    <a:lnTo>
                      <a:pt x="687" y="191"/>
                    </a:lnTo>
                    <a:lnTo>
                      <a:pt x="679" y="150"/>
                    </a:lnTo>
                    <a:lnTo>
                      <a:pt x="663" y="111"/>
                    </a:lnTo>
                    <a:lnTo>
                      <a:pt x="640" y="77"/>
                    </a:lnTo>
                    <a:lnTo>
                      <a:pt x="610" y="48"/>
                    </a:lnTo>
                    <a:lnTo>
                      <a:pt x="576" y="25"/>
                    </a:lnTo>
                    <a:lnTo>
                      <a:pt x="538" y="9"/>
                    </a:lnTo>
                    <a:lnTo>
                      <a:pt x="496" y="0"/>
                    </a:lnTo>
                    <a:lnTo>
                      <a:pt x="4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8605838" y="-1549400"/>
                <a:ext cx="180975" cy="276225"/>
              </a:xfrm>
              <a:custGeom>
                <a:avLst/>
                <a:gdLst>
                  <a:gd name="T0" fmla="*/ 475 w 688"/>
                  <a:gd name="T1" fmla="*/ 0 h 1043"/>
                  <a:gd name="T2" fmla="*/ 0 w 688"/>
                  <a:gd name="T3" fmla="*/ 0 h 1043"/>
                  <a:gd name="T4" fmla="*/ 0 w 688"/>
                  <a:gd name="T5" fmla="*/ 1043 h 1043"/>
                  <a:gd name="T6" fmla="*/ 475 w 688"/>
                  <a:gd name="T7" fmla="*/ 1043 h 1043"/>
                  <a:gd name="T8" fmla="*/ 496 w 688"/>
                  <a:gd name="T9" fmla="*/ 1042 h 1043"/>
                  <a:gd name="T10" fmla="*/ 538 w 688"/>
                  <a:gd name="T11" fmla="*/ 1034 h 1043"/>
                  <a:gd name="T12" fmla="*/ 576 w 688"/>
                  <a:gd name="T13" fmla="*/ 1017 h 1043"/>
                  <a:gd name="T14" fmla="*/ 610 w 688"/>
                  <a:gd name="T15" fmla="*/ 995 h 1043"/>
                  <a:gd name="T16" fmla="*/ 640 w 688"/>
                  <a:gd name="T17" fmla="*/ 966 h 1043"/>
                  <a:gd name="T18" fmla="*/ 663 w 688"/>
                  <a:gd name="T19" fmla="*/ 932 h 1043"/>
                  <a:gd name="T20" fmla="*/ 679 w 688"/>
                  <a:gd name="T21" fmla="*/ 894 h 1043"/>
                  <a:gd name="T22" fmla="*/ 687 w 688"/>
                  <a:gd name="T23" fmla="*/ 852 h 1043"/>
                  <a:gd name="T24" fmla="*/ 688 w 688"/>
                  <a:gd name="T25" fmla="*/ 829 h 1043"/>
                  <a:gd name="T26" fmla="*/ 688 w 688"/>
                  <a:gd name="T27" fmla="*/ 213 h 1043"/>
                  <a:gd name="T28" fmla="*/ 687 w 688"/>
                  <a:gd name="T29" fmla="*/ 192 h 1043"/>
                  <a:gd name="T30" fmla="*/ 679 w 688"/>
                  <a:gd name="T31" fmla="*/ 149 h 1043"/>
                  <a:gd name="T32" fmla="*/ 663 w 688"/>
                  <a:gd name="T33" fmla="*/ 111 h 1043"/>
                  <a:gd name="T34" fmla="*/ 640 w 688"/>
                  <a:gd name="T35" fmla="*/ 77 h 1043"/>
                  <a:gd name="T36" fmla="*/ 610 w 688"/>
                  <a:gd name="T37" fmla="*/ 48 h 1043"/>
                  <a:gd name="T38" fmla="*/ 576 w 688"/>
                  <a:gd name="T39" fmla="*/ 25 h 1043"/>
                  <a:gd name="T40" fmla="*/ 538 w 688"/>
                  <a:gd name="T41" fmla="*/ 9 h 1043"/>
                  <a:gd name="T42" fmla="*/ 496 w 688"/>
                  <a:gd name="T43" fmla="*/ 1 h 1043"/>
                  <a:gd name="T44" fmla="*/ 475 w 688"/>
                  <a:gd name="T45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8" h="1043">
                    <a:moveTo>
                      <a:pt x="475" y="0"/>
                    </a:moveTo>
                    <a:lnTo>
                      <a:pt x="0" y="0"/>
                    </a:lnTo>
                    <a:lnTo>
                      <a:pt x="0" y="1043"/>
                    </a:lnTo>
                    <a:lnTo>
                      <a:pt x="475" y="1043"/>
                    </a:lnTo>
                    <a:lnTo>
                      <a:pt x="496" y="1042"/>
                    </a:lnTo>
                    <a:lnTo>
                      <a:pt x="538" y="1034"/>
                    </a:lnTo>
                    <a:lnTo>
                      <a:pt x="576" y="1017"/>
                    </a:lnTo>
                    <a:lnTo>
                      <a:pt x="610" y="995"/>
                    </a:lnTo>
                    <a:lnTo>
                      <a:pt x="640" y="966"/>
                    </a:lnTo>
                    <a:lnTo>
                      <a:pt x="663" y="932"/>
                    </a:lnTo>
                    <a:lnTo>
                      <a:pt x="679" y="894"/>
                    </a:lnTo>
                    <a:lnTo>
                      <a:pt x="687" y="852"/>
                    </a:lnTo>
                    <a:lnTo>
                      <a:pt x="688" y="829"/>
                    </a:lnTo>
                    <a:lnTo>
                      <a:pt x="688" y="213"/>
                    </a:lnTo>
                    <a:lnTo>
                      <a:pt x="687" y="192"/>
                    </a:lnTo>
                    <a:lnTo>
                      <a:pt x="679" y="149"/>
                    </a:lnTo>
                    <a:lnTo>
                      <a:pt x="663" y="111"/>
                    </a:lnTo>
                    <a:lnTo>
                      <a:pt x="640" y="77"/>
                    </a:lnTo>
                    <a:lnTo>
                      <a:pt x="610" y="48"/>
                    </a:lnTo>
                    <a:lnTo>
                      <a:pt x="576" y="25"/>
                    </a:lnTo>
                    <a:lnTo>
                      <a:pt x="538" y="9"/>
                    </a:lnTo>
                    <a:lnTo>
                      <a:pt x="496" y="1"/>
                    </a:lnTo>
                    <a:lnTo>
                      <a:pt x="4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</p:grpSp>
      <p:sp>
        <p:nvSpPr>
          <p:cNvPr id="76" name="타원 75"/>
          <p:cNvSpPr/>
          <p:nvPr/>
        </p:nvSpPr>
        <p:spPr>
          <a:xfrm>
            <a:off x="6121186" y="2018547"/>
            <a:ext cx="990454" cy="990454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6363889" y="2216104"/>
            <a:ext cx="535327" cy="623921"/>
            <a:chOff x="9017001" y="-1728788"/>
            <a:chExt cx="1295400" cy="1624013"/>
          </a:xfrm>
          <a:solidFill>
            <a:schemeClr val="bg1"/>
          </a:solidFill>
        </p:grpSpPr>
        <p:sp>
          <p:nvSpPr>
            <p:cNvPr id="33" name="Freeform 18"/>
            <p:cNvSpPr>
              <a:spLocks noEditPoints="1"/>
            </p:cNvSpPr>
            <p:nvPr/>
          </p:nvSpPr>
          <p:spPr bwMode="auto">
            <a:xfrm>
              <a:off x="9017001" y="-1728788"/>
              <a:ext cx="1295400" cy="1323975"/>
            </a:xfrm>
            <a:custGeom>
              <a:avLst/>
              <a:gdLst>
                <a:gd name="T0" fmla="*/ 4697 w 4896"/>
                <a:gd name="T1" fmla="*/ 2510 h 5004"/>
                <a:gd name="T2" fmla="*/ 4830 w 4896"/>
                <a:gd name="T3" fmla="*/ 2189 h 5004"/>
                <a:gd name="T4" fmla="*/ 4844 w 4896"/>
                <a:gd name="T5" fmla="*/ 1833 h 5004"/>
                <a:gd name="T6" fmla="*/ 4542 w 4896"/>
                <a:gd name="T7" fmla="*/ 1610 h 5004"/>
                <a:gd name="T8" fmla="*/ 4435 w 4896"/>
                <a:gd name="T9" fmla="*/ 1337 h 5004"/>
                <a:gd name="T10" fmla="*/ 4413 w 4896"/>
                <a:gd name="T11" fmla="*/ 953 h 5004"/>
                <a:gd name="T12" fmla="*/ 4024 w 4896"/>
                <a:gd name="T13" fmla="*/ 801 h 5004"/>
                <a:gd name="T14" fmla="*/ 3785 w 4896"/>
                <a:gd name="T15" fmla="*/ 679 h 5004"/>
                <a:gd name="T16" fmla="*/ 3646 w 4896"/>
                <a:gd name="T17" fmla="*/ 347 h 5004"/>
                <a:gd name="T18" fmla="*/ 3284 w 4896"/>
                <a:gd name="T19" fmla="*/ 221 h 5004"/>
                <a:gd name="T20" fmla="*/ 2957 w 4896"/>
                <a:gd name="T21" fmla="*/ 308 h 5004"/>
                <a:gd name="T22" fmla="*/ 2674 w 4896"/>
                <a:gd name="T23" fmla="*/ 108 h 5004"/>
                <a:gd name="T24" fmla="*/ 2330 w 4896"/>
                <a:gd name="T25" fmla="*/ 15 h 5004"/>
                <a:gd name="T26" fmla="*/ 2046 w 4896"/>
                <a:gd name="T27" fmla="*/ 260 h 5004"/>
                <a:gd name="T28" fmla="*/ 1757 w 4896"/>
                <a:gd name="T29" fmla="*/ 304 h 5004"/>
                <a:gd name="T30" fmla="*/ 1377 w 4896"/>
                <a:gd name="T31" fmla="*/ 241 h 5004"/>
                <a:gd name="T32" fmla="*/ 1143 w 4896"/>
                <a:gd name="T33" fmla="*/ 585 h 5004"/>
                <a:gd name="T34" fmla="*/ 971 w 4896"/>
                <a:gd name="T35" fmla="*/ 793 h 5004"/>
                <a:gd name="T36" fmla="*/ 616 w 4896"/>
                <a:gd name="T37" fmla="*/ 855 h 5004"/>
                <a:gd name="T38" fmla="*/ 414 w 4896"/>
                <a:gd name="T39" fmla="*/ 1181 h 5004"/>
                <a:gd name="T40" fmla="*/ 426 w 4896"/>
                <a:gd name="T41" fmla="*/ 1517 h 5004"/>
                <a:gd name="T42" fmla="*/ 168 w 4896"/>
                <a:gd name="T43" fmla="*/ 1749 h 5004"/>
                <a:gd name="T44" fmla="*/ 0 w 4896"/>
                <a:gd name="T45" fmla="*/ 2065 h 5004"/>
                <a:gd name="T46" fmla="*/ 176 w 4896"/>
                <a:gd name="T47" fmla="*/ 2396 h 5004"/>
                <a:gd name="T48" fmla="*/ 155 w 4896"/>
                <a:gd name="T49" fmla="*/ 2688 h 5004"/>
                <a:gd name="T50" fmla="*/ 8 w 4896"/>
                <a:gd name="T51" fmla="*/ 3043 h 5004"/>
                <a:gd name="T52" fmla="*/ 290 w 4896"/>
                <a:gd name="T53" fmla="*/ 3350 h 5004"/>
                <a:gd name="T54" fmla="*/ 455 w 4896"/>
                <a:gd name="T55" fmla="*/ 3565 h 5004"/>
                <a:gd name="T56" fmla="*/ 435 w 4896"/>
                <a:gd name="T57" fmla="*/ 3925 h 5004"/>
                <a:gd name="T58" fmla="*/ 708 w 4896"/>
                <a:gd name="T59" fmla="*/ 4195 h 5004"/>
                <a:gd name="T60" fmla="*/ 1039 w 4896"/>
                <a:gd name="T61" fmla="*/ 4257 h 5004"/>
                <a:gd name="T62" fmla="*/ 1206 w 4896"/>
                <a:gd name="T63" fmla="*/ 4561 h 5004"/>
                <a:gd name="T64" fmla="*/ 1476 w 4896"/>
                <a:gd name="T65" fmla="*/ 4794 h 5004"/>
                <a:gd name="T66" fmla="*/ 1839 w 4896"/>
                <a:gd name="T67" fmla="*/ 4697 h 5004"/>
                <a:gd name="T68" fmla="*/ 2118 w 4896"/>
                <a:gd name="T69" fmla="*/ 4782 h 5004"/>
                <a:gd name="T70" fmla="*/ 2433 w 4896"/>
                <a:gd name="T71" fmla="*/ 5004 h 5004"/>
                <a:gd name="T72" fmla="*/ 2794 w 4896"/>
                <a:gd name="T73" fmla="*/ 4796 h 5004"/>
                <a:gd name="T74" fmla="*/ 3040 w 4896"/>
                <a:gd name="T75" fmla="*/ 4683 h 5004"/>
                <a:gd name="T76" fmla="*/ 3385 w 4896"/>
                <a:gd name="T77" fmla="*/ 4782 h 5004"/>
                <a:gd name="T78" fmla="*/ 3709 w 4896"/>
                <a:gd name="T79" fmla="*/ 4577 h 5004"/>
                <a:gd name="T80" fmla="*/ 3844 w 4896"/>
                <a:gd name="T81" fmla="*/ 4268 h 5004"/>
                <a:gd name="T82" fmla="*/ 4177 w 4896"/>
                <a:gd name="T83" fmla="*/ 4172 h 5004"/>
                <a:gd name="T84" fmla="*/ 4464 w 4896"/>
                <a:gd name="T85" fmla="*/ 3960 h 5004"/>
                <a:gd name="T86" fmla="*/ 4450 w 4896"/>
                <a:gd name="T87" fmla="*/ 3584 h 5004"/>
                <a:gd name="T88" fmla="*/ 4595 w 4896"/>
                <a:gd name="T89" fmla="*/ 3331 h 5004"/>
                <a:gd name="T90" fmla="*/ 4881 w 4896"/>
                <a:gd name="T91" fmla="*/ 3073 h 5004"/>
                <a:gd name="T92" fmla="*/ 2446 w 4896"/>
                <a:gd name="T93" fmla="*/ 4134 h 5004"/>
                <a:gd name="T94" fmla="*/ 1601 w 4896"/>
                <a:gd name="T95" fmla="*/ 3897 h 5004"/>
                <a:gd name="T96" fmla="*/ 976 w 4896"/>
                <a:gd name="T97" fmla="*/ 3209 h 5004"/>
                <a:gd name="T98" fmla="*/ 816 w 4896"/>
                <a:gd name="T99" fmla="*/ 2417 h 5004"/>
                <a:gd name="T100" fmla="*/ 1140 w 4896"/>
                <a:gd name="T101" fmla="*/ 1524 h 5004"/>
                <a:gd name="T102" fmla="*/ 1885 w 4896"/>
                <a:gd name="T103" fmla="*/ 967 h 5004"/>
                <a:gd name="T104" fmla="*/ 2694 w 4896"/>
                <a:gd name="T105" fmla="*/ 886 h 5004"/>
                <a:gd name="T106" fmla="*/ 3544 w 4896"/>
                <a:gd name="T107" fmla="*/ 1292 h 5004"/>
                <a:gd name="T108" fmla="*/ 4026 w 4896"/>
                <a:gd name="T109" fmla="*/ 2093 h 5004"/>
                <a:gd name="T110" fmla="*/ 4026 w 4896"/>
                <a:gd name="T111" fmla="*/ 2909 h 5004"/>
                <a:gd name="T112" fmla="*/ 3544 w 4896"/>
                <a:gd name="T113" fmla="*/ 3710 h 5004"/>
                <a:gd name="T114" fmla="*/ 2694 w 4896"/>
                <a:gd name="T115" fmla="*/ 4115 h 5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96" h="5004">
                  <a:moveTo>
                    <a:pt x="4834" y="2777"/>
                  </a:moveTo>
                  <a:lnTo>
                    <a:pt x="4759" y="2675"/>
                  </a:lnTo>
                  <a:lnTo>
                    <a:pt x="4744" y="2653"/>
                  </a:lnTo>
                  <a:lnTo>
                    <a:pt x="4721" y="2607"/>
                  </a:lnTo>
                  <a:lnTo>
                    <a:pt x="4705" y="2559"/>
                  </a:lnTo>
                  <a:lnTo>
                    <a:pt x="4697" y="2510"/>
                  </a:lnTo>
                  <a:lnTo>
                    <a:pt x="4697" y="2460"/>
                  </a:lnTo>
                  <a:lnTo>
                    <a:pt x="4704" y="2410"/>
                  </a:lnTo>
                  <a:lnTo>
                    <a:pt x="4719" y="2362"/>
                  </a:lnTo>
                  <a:lnTo>
                    <a:pt x="4742" y="2316"/>
                  </a:lnTo>
                  <a:lnTo>
                    <a:pt x="4756" y="2294"/>
                  </a:lnTo>
                  <a:lnTo>
                    <a:pt x="4830" y="2189"/>
                  </a:lnTo>
                  <a:lnTo>
                    <a:pt x="4851" y="2159"/>
                  </a:lnTo>
                  <a:lnTo>
                    <a:pt x="4878" y="2095"/>
                  </a:lnTo>
                  <a:lnTo>
                    <a:pt x="4890" y="2028"/>
                  </a:lnTo>
                  <a:lnTo>
                    <a:pt x="4888" y="1960"/>
                  </a:lnTo>
                  <a:lnTo>
                    <a:pt x="4873" y="1894"/>
                  </a:lnTo>
                  <a:lnTo>
                    <a:pt x="4844" y="1833"/>
                  </a:lnTo>
                  <a:lnTo>
                    <a:pt x="4803" y="1778"/>
                  </a:lnTo>
                  <a:lnTo>
                    <a:pt x="4750" y="1732"/>
                  </a:lnTo>
                  <a:lnTo>
                    <a:pt x="4719" y="1714"/>
                  </a:lnTo>
                  <a:lnTo>
                    <a:pt x="4606" y="1654"/>
                  </a:lnTo>
                  <a:lnTo>
                    <a:pt x="4584" y="1641"/>
                  </a:lnTo>
                  <a:lnTo>
                    <a:pt x="4542" y="1610"/>
                  </a:lnTo>
                  <a:lnTo>
                    <a:pt x="4507" y="1572"/>
                  </a:lnTo>
                  <a:lnTo>
                    <a:pt x="4479" y="1531"/>
                  </a:lnTo>
                  <a:lnTo>
                    <a:pt x="4457" y="1487"/>
                  </a:lnTo>
                  <a:lnTo>
                    <a:pt x="4442" y="1439"/>
                  </a:lnTo>
                  <a:lnTo>
                    <a:pt x="4435" y="1389"/>
                  </a:lnTo>
                  <a:lnTo>
                    <a:pt x="4435" y="1337"/>
                  </a:lnTo>
                  <a:lnTo>
                    <a:pt x="4439" y="1312"/>
                  </a:lnTo>
                  <a:lnTo>
                    <a:pt x="4460" y="1185"/>
                  </a:lnTo>
                  <a:lnTo>
                    <a:pt x="4465" y="1148"/>
                  </a:lnTo>
                  <a:lnTo>
                    <a:pt x="4461" y="1078"/>
                  </a:lnTo>
                  <a:lnTo>
                    <a:pt x="4443" y="1013"/>
                  </a:lnTo>
                  <a:lnTo>
                    <a:pt x="4413" y="953"/>
                  </a:lnTo>
                  <a:lnTo>
                    <a:pt x="4370" y="900"/>
                  </a:lnTo>
                  <a:lnTo>
                    <a:pt x="4318" y="857"/>
                  </a:lnTo>
                  <a:lnTo>
                    <a:pt x="4257" y="826"/>
                  </a:lnTo>
                  <a:lnTo>
                    <a:pt x="4189" y="809"/>
                  </a:lnTo>
                  <a:lnTo>
                    <a:pt x="4153" y="806"/>
                  </a:lnTo>
                  <a:lnTo>
                    <a:pt x="4024" y="801"/>
                  </a:lnTo>
                  <a:lnTo>
                    <a:pt x="3999" y="799"/>
                  </a:lnTo>
                  <a:lnTo>
                    <a:pt x="3949" y="789"/>
                  </a:lnTo>
                  <a:lnTo>
                    <a:pt x="3902" y="771"/>
                  </a:lnTo>
                  <a:lnTo>
                    <a:pt x="3858" y="747"/>
                  </a:lnTo>
                  <a:lnTo>
                    <a:pt x="3819" y="715"/>
                  </a:lnTo>
                  <a:lnTo>
                    <a:pt x="3785" y="679"/>
                  </a:lnTo>
                  <a:lnTo>
                    <a:pt x="3756" y="637"/>
                  </a:lnTo>
                  <a:lnTo>
                    <a:pt x="3734" y="591"/>
                  </a:lnTo>
                  <a:lnTo>
                    <a:pt x="3726" y="566"/>
                  </a:lnTo>
                  <a:lnTo>
                    <a:pt x="3691" y="443"/>
                  </a:lnTo>
                  <a:lnTo>
                    <a:pt x="3680" y="408"/>
                  </a:lnTo>
                  <a:lnTo>
                    <a:pt x="3646" y="347"/>
                  </a:lnTo>
                  <a:lnTo>
                    <a:pt x="3602" y="294"/>
                  </a:lnTo>
                  <a:lnTo>
                    <a:pt x="3548" y="254"/>
                  </a:lnTo>
                  <a:lnTo>
                    <a:pt x="3487" y="225"/>
                  </a:lnTo>
                  <a:lnTo>
                    <a:pt x="3421" y="210"/>
                  </a:lnTo>
                  <a:lnTo>
                    <a:pt x="3353" y="208"/>
                  </a:lnTo>
                  <a:lnTo>
                    <a:pt x="3284" y="221"/>
                  </a:lnTo>
                  <a:lnTo>
                    <a:pt x="3250" y="234"/>
                  </a:lnTo>
                  <a:lnTo>
                    <a:pt x="3131" y="284"/>
                  </a:lnTo>
                  <a:lnTo>
                    <a:pt x="3107" y="294"/>
                  </a:lnTo>
                  <a:lnTo>
                    <a:pt x="3058" y="306"/>
                  </a:lnTo>
                  <a:lnTo>
                    <a:pt x="3008" y="311"/>
                  </a:lnTo>
                  <a:lnTo>
                    <a:pt x="2957" y="308"/>
                  </a:lnTo>
                  <a:lnTo>
                    <a:pt x="2909" y="297"/>
                  </a:lnTo>
                  <a:lnTo>
                    <a:pt x="2862" y="279"/>
                  </a:lnTo>
                  <a:lnTo>
                    <a:pt x="2818" y="254"/>
                  </a:lnTo>
                  <a:lnTo>
                    <a:pt x="2778" y="222"/>
                  </a:lnTo>
                  <a:lnTo>
                    <a:pt x="2760" y="203"/>
                  </a:lnTo>
                  <a:lnTo>
                    <a:pt x="2674" y="108"/>
                  </a:lnTo>
                  <a:lnTo>
                    <a:pt x="2649" y="81"/>
                  </a:lnTo>
                  <a:lnTo>
                    <a:pt x="2593" y="40"/>
                  </a:lnTo>
                  <a:lnTo>
                    <a:pt x="2530" y="13"/>
                  </a:lnTo>
                  <a:lnTo>
                    <a:pt x="2464" y="0"/>
                  </a:lnTo>
                  <a:lnTo>
                    <a:pt x="2396" y="0"/>
                  </a:lnTo>
                  <a:lnTo>
                    <a:pt x="2330" y="15"/>
                  </a:lnTo>
                  <a:lnTo>
                    <a:pt x="2268" y="42"/>
                  </a:lnTo>
                  <a:lnTo>
                    <a:pt x="2212" y="84"/>
                  </a:lnTo>
                  <a:lnTo>
                    <a:pt x="2187" y="112"/>
                  </a:lnTo>
                  <a:lnTo>
                    <a:pt x="2102" y="208"/>
                  </a:lnTo>
                  <a:lnTo>
                    <a:pt x="2085" y="227"/>
                  </a:lnTo>
                  <a:lnTo>
                    <a:pt x="2046" y="260"/>
                  </a:lnTo>
                  <a:lnTo>
                    <a:pt x="2003" y="286"/>
                  </a:lnTo>
                  <a:lnTo>
                    <a:pt x="1956" y="304"/>
                  </a:lnTo>
                  <a:lnTo>
                    <a:pt x="1907" y="317"/>
                  </a:lnTo>
                  <a:lnTo>
                    <a:pt x="1857" y="321"/>
                  </a:lnTo>
                  <a:lnTo>
                    <a:pt x="1807" y="317"/>
                  </a:lnTo>
                  <a:lnTo>
                    <a:pt x="1757" y="304"/>
                  </a:lnTo>
                  <a:lnTo>
                    <a:pt x="1733" y="295"/>
                  </a:lnTo>
                  <a:lnTo>
                    <a:pt x="1614" y="247"/>
                  </a:lnTo>
                  <a:lnTo>
                    <a:pt x="1580" y="234"/>
                  </a:lnTo>
                  <a:lnTo>
                    <a:pt x="1511" y="222"/>
                  </a:lnTo>
                  <a:lnTo>
                    <a:pt x="1443" y="225"/>
                  </a:lnTo>
                  <a:lnTo>
                    <a:pt x="1377" y="241"/>
                  </a:lnTo>
                  <a:lnTo>
                    <a:pt x="1317" y="271"/>
                  </a:lnTo>
                  <a:lnTo>
                    <a:pt x="1264" y="312"/>
                  </a:lnTo>
                  <a:lnTo>
                    <a:pt x="1220" y="365"/>
                  </a:lnTo>
                  <a:lnTo>
                    <a:pt x="1188" y="427"/>
                  </a:lnTo>
                  <a:lnTo>
                    <a:pt x="1177" y="461"/>
                  </a:lnTo>
                  <a:lnTo>
                    <a:pt x="1143" y="585"/>
                  </a:lnTo>
                  <a:lnTo>
                    <a:pt x="1136" y="610"/>
                  </a:lnTo>
                  <a:lnTo>
                    <a:pt x="1114" y="656"/>
                  </a:lnTo>
                  <a:lnTo>
                    <a:pt x="1086" y="698"/>
                  </a:lnTo>
                  <a:lnTo>
                    <a:pt x="1053" y="735"/>
                  </a:lnTo>
                  <a:lnTo>
                    <a:pt x="1014" y="767"/>
                  </a:lnTo>
                  <a:lnTo>
                    <a:pt x="971" y="793"/>
                  </a:lnTo>
                  <a:lnTo>
                    <a:pt x="924" y="811"/>
                  </a:lnTo>
                  <a:lnTo>
                    <a:pt x="874" y="822"/>
                  </a:lnTo>
                  <a:lnTo>
                    <a:pt x="847" y="825"/>
                  </a:lnTo>
                  <a:lnTo>
                    <a:pt x="720" y="832"/>
                  </a:lnTo>
                  <a:lnTo>
                    <a:pt x="684" y="836"/>
                  </a:lnTo>
                  <a:lnTo>
                    <a:pt x="616" y="855"/>
                  </a:lnTo>
                  <a:lnTo>
                    <a:pt x="555" y="887"/>
                  </a:lnTo>
                  <a:lnTo>
                    <a:pt x="504" y="930"/>
                  </a:lnTo>
                  <a:lnTo>
                    <a:pt x="462" y="984"/>
                  </a:lnTo>
                  <a:lnTo>
                    <a:pt x="433" y="1044"/>
                  </a:lnTo>
                  <a:lnTo>
                    <a:pt x="416" y="1110"/>
                  </a:lnTo>
                  <a:lnTo>
                    <a:pt x="414" y="1181"/>
                  </a:lnTo>
                  <a:lnTo>
                    <a:pt x="419" y="1217"/>
                  </a:lnTo>
                  <a:lnTo>
                    <a:pt x="441" y="1342"/>
                  </a:lnTo>
                  <a:lnTo>
                    <a:pt x="445" y="1367"/>
                  </a:lnTo>
                  <a:lnTo>
                    <a:pt x="447" y="1420"/>
                  </a:lnTo>
                  <a:lnTo>
                    <a:pt x="440" y="1469"/>
                  </a:lnTo>
                  <a:lnTo>
                    <a:pt x="426" y="1517"/>
                  </a:lnTo>
                  <a:lnTo>
                    <a:pt x="405" y="1562"/>
                  </a:lnTo>
                  <a:lnTo>
                    <a:pt x="377" y="1605"/>
                  </a:lnTo>
                  <a:lnTo>
                    <a:pt x="343" y="1641"/>
                  </a:lnTo>
                  <a:lnTo>
                    <a:pt x="302" y="1673"/>
                  </a:lnTo>
                  <a:lnTo>
                    <a:pt x="279" y="1686"/>
                  </a:lnTo>
                  <a:lnTo>
                    <a:pt x="168" y="1749"/>
                  </a:lnTo>
                  <a:lnTo>
                    <a:pt x="137" y="1767"/>
                  </a:lnTo>
                  <a:lnTo>
                    <a:pt x="84" y="1815"/>
                  </a:lnTo>
                  <a:lnTo>
                    <a:pt x="43" y="1870"/>
                  </a:lnTo>
                  <a:lnTo>
                    <a:pt x="15" y="1931"/>
                  </a:lnTo>
                  <a:lnTo>
                    <a:pt x="1" y="1997"/>
                  </a:lnTo>
                  <a:lnTo>
                    <a:pt x="0" y="2065"/>
                  </a:lnTo>
                  <a:lnTo>
                    <a:pt x="14" y="2132"/>
                  </a:lnTo>
                  <a:lnTo>
                    <a:pt x="42" y="2196"/>
                  </a:lnTo>
                  <a:lnTo>
                    <a:pt x="63" y="2227"/>
                  </a:lnTo>
                  <a:lnTo>
                    <a:pt x="138" y="2329"/>
                  </a:lnTo>
                  <a:lnTo>
                    <a:pt x="153" y="2350"/>
                  </a:lnTo>
                  <a:lnTo>
                    <a:pt x="176" y="2396"/>
                  </a:lnTo>
                  <a:lnTo>
                    <a:pt x="192" y="2445"/>
                  </a:lnTo>
                  <a:lnTo>
                    <a:pt x="200" y="2494"/>
                  </a:lnTo>
                  <a:lnTo>
                    <a:pt x="200" y="2544"/>
                  </a:lnTo>
                  <a:lnTo>
                    <a:pt x="193" y="2593"/>
                  </a:lnTo>
                  <a:lnTo>
                    <a:pt x="178" y="2641"/>
                  </a:lnTo>
                  <a:lnTo>
                    <a:pt x="155" y="2688"/>
                  </a:lnTo>
                  <a:lnTo>
                    <a:pt x="140" y="2710"/>
                  </a:lnTo>
                  <a:lnTo>
                    <a:pt x="67" y="2814"/>
                  </a:lnTo>
                  <a:lnTo>
                    <a:pt x="46" y="2844"/>
                  </a:lnTo>
                  <a:lnTo>
                    <a:pt x="19" y="2909"/>
                  </a:lnTo>
                  <a:lnTo>
                    <a:pt x="7" y="2976"/>
                  </a:lnTo>
                  <a:lnTo>
                    <a:pt x="8" y="3043"/>
                  </a:lnTo>
                  <a:lnTo>
                    <a:pt x="24" y="3110"/>
                  </a:lnTo>
                  <a:lnTo>
                    <a:pt x="53" y="3171"/>
                  </a:lnTo>
                  <a:lnTo>
                    <a:pt x="94" y="3225"/>
                  </a:lnTo>
                  <a:lnTo>
                    <a:pt x="147" y="3271"/>
                  </a:lnTo>
                  <a:lnTo>
                    <a:pt x="178" y="3290"/>
                  </a:lnTo>
                  <a:lnTo>
                    <a:pt x="290" y="3350"/>
                  </a:lnTo>
                  <a:lnTo>
                    <a:pt x="313" y="3363"/>
                  </a:lnTo>
                  <a:lnTo>
                    <a:pt x="355" y="3394"/>
                  </a:lnTo>
                  <a:lnTo>
                    <a:pt x="389" y="3431"/>
                  </a:lnTo>
                  <a:lnTo>
                    <a:pt x="418" y="3472"/>
                  </a:lnTo>
                  <a:lnTo>
                    <a:pt x="440" y="3517"/>
                  </a:lnTo>
                  <a:lnTo>
                    <a:pt x="455" y="3565"/>
                  </a:lnTo>
                  <a:lnTo>
                    <a:pt x="462" y="3615"/>
                  </a:lnTo>
                  <a:lnTo>
                    <a:pt x="461" y="3666"/>
                  </a:lnTo>
                  <a:lnTo>
                    <a:pt x="458" y="3691"/>
                  </a:lnTo>
                  <a:lnTo>
                    <a:pt x="436" y="3819"/>
                  </a:lnTo>
                  <a:lnTo>
                    <a:pt x="432" y="3855"/>
                  </a:lnTo>
                  <a:lnTo>
                    <a:pt x="435" y="3925"/>
                  </a:lnTo>
                  <a:lnTo>
                    <a:pt x="453" y="3991"/>
                  </a:lnTo>
                  <a:lnTo>
                    <a:pt x="484" y="4051"/>
                  </a:lnTo>
                  <a:lnTo>
                    <a:pt x="526" y="4103"/>
                  </a:lnTo>
                  <a:lnTo>
                    <a:pt x="578" y="4146"/>
                  </a:lnTo>
                  <a:lnTo>
                    <a:pt x="640" y="4177"/>
                  </a:lnTo>
                  <a:lnTo>
                    <a:pt x="708" y="4195"/>
                  </a:lnTo>
                  <a:lnTo>
                    <a:pt x="744" y="4198"/>
                  </a:lnTo>
                  <a:lnTo>
                    <a:pt x="872" y="4203"/>
                  </a:lnTo>
                  <a:lnTo>
                    <a:pt x="898" y="4205"/>
                  </a:lnTo>
                  <a:lnTo>
                    <a:pt x="948" y="4215"/>
                  </a:lnTo>
                  <a:lnTo>
                    <a:pt x="995" y="4233"/>
                  </a:lnTo>
                  <a:lnTo>
                    <a:pt x="1039" y="4257"/>
                  </a:lnTo>
                  <a:lnTo>
                    <a:pt x="1078" y="4288"/>
                  </a:lnTo>
                  <a:lnTo>
                    <a:pt x="1112" y="4324"/>
                  </a:lnTo>
                  <a:lnTo>
                    <a:pt x="1141" y="4367"/>
                  </a:lnTo>
                  <a:lnTo>
                    <a:pt x="1163" y="4413"/>
                  </a:lnTo>
                  <a:lnTo>
                    <a:pt x="1171" y="4438"/>
                  </a:lnTo>
                  <a:lnTo>
                    <a:pt x="1206" y="4561"/>
                  </a:lnTo>
                  <a:lnTo>
                    <a:pt x="1217" y="4596"/>
                  </a:lnTo>
                  <a:lnTo>
                    <a:pt x="1250" y="4657"/>
                  </a:lnTo>
                  <a:lnTo>
                    <a:pt x="1295" y="4709"/>
                  </a:lnTo>
                  <a:lnTo>
                    <a:pt x="1349" y="4749"/>
                  </a:lnTo>
                  <a:lnTo>
                    <a:pt x="1410" y="4779"/>
                  </a:lnTo>
                  <a:lnTo>
                    <a:pt x="1476" y="4794"/>
                  </a:lnTo>
                  <a:lnTo>
                    <a:pt x="1544" y="4796"/>
                  </a:lnTo>
                  <a:lnTo>
                    <a:pt x="1613" y="4783"/>
                  </a:lnTo>
                  <a:lnTo>
                    <a:pt x="1647" y="4770"/>
                  </a:lnTo>
                  <a:lnTo>
                    <a:pt x="1765" y="4719"/>
                  </a:lnTo>
                  <a:lnTo>
                    <a:pt x="1789" y="4709"/>
                  </a:lnTo>
                  <a:lnTo>
                    <a:pt x="1839" y="4697"/>
                  </a:lnTo>
                  <a:lnTo>
                    <a:pt x="1889" y="4692"/>
                  </a:lnTo>
                  <a:lnTo>
                    <a:pt x="1939" y="4695"/>
                  </a:lnTo>
                  <a:lnTo>
                    <a:pt x="1988" y="4706"/>
                  </a:lnTo>
                  <a:lnTo>
                    <a:pt x="2035" y="4724"/>
                  </a:lnTo>
                  <a:lnTo>
                    <a:pt x="2078" y="4749"/>
                  </a:lnTo>
                  <a:lnTo>
                    <a:pt x="2118" y="4782"/>
                  </a:lnTo>
                  <a:lnTo>
                    <a:pt x="2136" y="4801"/>
                  </a:lnTo>
                  <a:lnTo>
                    <a:pt x="2222" y="4896"/>
                  </a:lnTo>
                  <a:lnTo>
                    <a:pt x="2247" y="4922"/>
                  </a:lnTo>
                  <a:lnTo>
                    <a:pt x="2304" y="4963"/>
                  </a:lnTo>
                  <a:lnTo>
                    <a:pt x="2367" y="4991"/>
                  </a:lnTo>
                  <a:lnTo>
                    <a:pt x="2433" y="5004"/>
                  </a:lnTo>
                  <a:lnTo>
                    <a:pt x="2501" y="5004"/>
                  </a:lnTo>
                  <a:lnTo>
                    <a:pt x="2567" y="4989"/>
                  </a:lnTo>
                  <a:lnTo>
                    <a:pt x="2629" y="4960"/>
                  </a:lnTo>
                  <a:lnTo>
                    <a:pt x="2685" y="4919"/>
                  </a:lnTo>
                  <a:lnTo>
                    <a:pt x="2709" y="4892"/>
                  </a:lnTo>
                  <a:lnTo>
                    <a:pt x="2794" y="4796"/>
                  </a:lnTo>
                  <a:lnTo>
                    <a:pt x="2812" y="4777"/>
                  </a:lnTo>
                  <a:lnTo>
                    <a:pt x="2851" y="4743"/>
                  </a:lnTo>
                  <a:lnTo>
                    <a:pt x="2894" y="4717"/>
                  </a:lnTo>
                  <a:lnTo>
                    <a:pt x="2940" y="4699"/>
                  </a:lnTo>
                  <a:lnTo>
                    <a:pt x="2990" y="4687"/>
                  </a:lnTo>
                  <a:lnTo>
                    <a:pt x="3040" y="4683"/>
                  </a:lnTo>
                  <a:lnTo>
                    <a:pt x="3090" y="4687"/>
                  </a:lnTo>
                  <a:lnTo>
                    <a:pt x="3140" y="4698"/>
                  </a:lnTo>
                  <a:lnTo>
                    <a:pt x="3164" y="4708"/>
                  </a:lnTo>
                  <a:lnTo>
                    <a:pt x="3282" y="4756"/>
                  </a:lnTo>
                  <a:lnTo>
                    <a:pt x="3316" y="4770"/>
                  </a:lnTo>
                  <a:lnTo>
                    <a:pt x="3385" y="4782"/>
                  </a:lnTo>
                  <a:lnTo>
                    <a:pt x="3453" y="4779"/>
                  </a:lnTo>
                  <a:lnTo>
                    <a:pt x="3519" y="4763"/>
                  </a:lnTo>
                  <a:lnTo>
                    <a:pt x="3579" y="4732"/>
                  </a:lnTo>
                  <a:lnTo>
                    <a:pt x="3632" y="4691"/>
                  </a:lnTo>
                  <a:lnTo>
                    <a:pt x="3676" y="4639"/>
                  </a:lnTo>
                  <a:lnTo>
                    <a:pt x="3709" y="4577"/>
                  </a:lnTo>
                  <a:lnTo>
                    <a:pt x="3720" y="4542"/>
                  </a:lnTo>
                  <a:lnTo>
                    <a:pt x="3753" y="4419"/>
                  </a:lnTo>
                  <a:lnTo>
                    <a:pt x="3761" y="4394"/>
                  </a:lnTo>
                  <a:lnTo>
                    <a:pt x="3783" y="4348"/>
                  </a:lnTo>
                  <a:lnTo>
                    <a:pt x="3810" y="4305"/>
                  </a:lnTo>
                  <a:lnTo>
                    <a:pt x="3844" y="4268"/>
                  </a:lnTo>
                  <a:lnTo>
                    <a:pt x="3883" y="4237"/>
                  </a:lnTo>
                  <a:lnTo>
                    <a:pt x="3926" y="4211"/>
                  </a:lnTo>
                  <a:lnTo>
                    <a:pt x="3973" y="4193"/>
                  </a:lnTo>
                  <a:lnTo>
                    <a:pt x="4022" y="4182"/>
                  </a:lnTo>
                  <a:lnTo>
                    <a:pt x="4049" y="4179"/>
                  </a:lnTo>
                  <a:lnTo>
                    <a:pt x="4177" y="4172"/>
                  </a:lnTo>
                  <a:lnTo>
                    <a:pt x="4213" y="4168"/>
                  </a:lnTo>
                  <a:lnTo>
                    <a:pt x="4280" y="4149"/>
                  </a:lnTo>
                  <a:lnTo>
                    <a:pt x="4341" y="4116"/>
                  </a:lnTo>
                  <a:lnTo>
                    <a:pt x="4393" y="4073"/>
                  </a:lnTo>
                  <a:lnTo>
                    <a:pt x="4434" y="4020"/>
                  </a:lnTo>
                  <a:lnTo>
                    <a:pt x="4464" y="3960"/>
                  </a:lnTo>
                  <a:lnTo>
                    <a:pt x="4481" y="3893"/>
                  </a:lnTo>
                  <a:lnTo>
                    <a:pt x="4483" y="3823"/>
                  </a:lnTo>
                  <a:lnTo>
                    <a:pt x="4478" y="3787"/>
                  </a:lnTo>
                  <a:lnTo>
                    <a:pt x="4455" y="3661"/>
                  </a:lnTo>
                  <a:lnTo>
                    <a:pt x="4451" y="3636"/>
                  </a:lnTo>
                  <a:lnTo>
                    <a:pt x="4450" y="3584"/>
                  </a:lnTo>
                  <a:lnTo>
                    <a:pt x="4457" y="3534"/>
                  </a:lnTo>
                  <a:lnTo>
                    <a:pt x="4471" y="3486"/>
                  </a:lnTo>
                  <a:lnTo>
                    <a:pt x="4492" y="3441"/>
                  </a:lnTo>
                  <a:lnTo>
                    <a:pt x="4520" y="3399"/>
                  </a:lnTo>
                  <a:lnTo>
                    <a:pt x="4554" y="3362"/>
                  </a:lnTo>
                  <a:lnTo>
                    <a:pt x="4595" y="3331"/>
                  </a:lnTo>
                  <a:lnTo>
                    <a:pt x="4617" y="3318"/>
                  </a:lnTo>
                  <a:lnTo>
                    <a:pt x="4729" y="3254"/>
                  </a:lnTo>
                  <a:lnTo>
                    <a:pt x="4760" y="3236"/>
                  </a:lnTo>
                  <a:lnTo>
                    <a:pt x="4812" y="3190"/>
                  </a:lnTo>
                  <a:lnTo>
                    <a:pt x="4854" y="3135"/>
                  </a:lnTo>
                  <a:lnTo>
                    <a:pt x="4881" y="3073"/>
                  </a:lnTo>
                  <a:lnTo>
                    <a:pt x="4896" y="3007"/>
                  </a:lnTo>
                  <a:lnTo>
                    <a:pt x="4896" y="2939"/>
                  </a:lnTo>
                  <a:lnTo>
                    <a:pt x="4883" y="2872"/>
                  </a:lnTo>
                  <a:lnTo>
                    <a:pt x="4855" y="2807"/>
                  </a:lnTo>
                  <a:lnTo>
                    <a:pt x="4834" y="2777"/>
                  </a:lnTo>
                  <a:close/>
                  <a:moveTo>
                    <a:pt x="2446" y="4134"/>
                  </a:moveTo>
                  <a:lnTo>
                    <a:pt x="2362" y="4133"/>
                  </a:lnTo>
                  <a:lnTo>
                    <a:pt x="2199" y="4115"/>
                  </a:lnTo>
                  <a:lnTo>
                    <a:pt x="2039" y="4083"/>
                  </a:lnTo>
                  <a:lnTo>
                    <a:pt x="1885" y="4035"/>
                  </a:lnTo>
                  <a:lnTo>
                    <a:pt x="1740" y="3973"/>
                  </a:lnTo>
                  <a:lnTo>
                    <a:pt x="1601" y="3897"/>
                  </a:lnTo>
                  <a:lnTo>
                    <a:pt x="1471" y="3810"/>
                  </a:lnTo>
                  <a:lnTo>
                    <a:pt x="1349" y="3710"/>
                  </a:lnTo>
                  <a:lnTo>
                    <a:pt x="1239" y="3599"/>
                  </a:lnTo>
                  <a:lnTo>
                    <a:pt x="1140" y="3477"/>
                  </a:lnTo>
                  <a:lnTo>
                    <a:pt x="1051" y="3348"/>
                  </a:lnTo>
                  <a:lnTo>
                    <a:pt x="976" y="3209"/>
                  </a:lnTo>
                  <a:lnTo>
                    <a:pt x="914" y="3062"/>
                  </a:lnTo>
                  <a:lnTo>
                    <a:pt x="867" y="2909"/>
                  </a:lnTo>
                  <a:lnTo>
                    <a:pt x="833" y="2750"/>
                  </a:lnTo>
                  <a:lnTo>
                    <a:pt x="816" y="2585"/>
                  </a:lnTo>
                  <a:lnTo>
                    <a:pt x="815" y="2501"/>
                  </a:lnTo>
                  <a:lnTo>
                    <a:pt x="816" y="2417"/>
                  </a:lnTo>
                  <a:lnTo>
                    <a:pt x="833" y="2253"/>
                  </a:lnTo>
                  <a:lnTo>
                    <a:pt x="867" y="2093"/>
                  </a:lnTo>
                  <a:lnTo>
                    <a:pt x="914" y="1940"/>
                  </a:lnTo>
                  <a:lnTo>
                    <a:pt x="976" y="1793"/>
                  </a:lnTo>
                  <a:lnTo>
                    <a:pt x="1051" y="1655"/>
                  </a:lnTo>
                  <a:lnTo>
                    <a:pt x="1140" y="1524"/>
                  </a:lnTo>
                  <a:lnTo>
                    <a:pt x="1239" y="1404"/>
                  </a:lnTo>
                  <a:lnTo>
                    <a:pt x="1349" y="1292"/>
                  </a:lnTo>
                  <a:lnTo>
                    <a:pt x="1471" y="1193"/>
                  </a:lnTo>
                  <a:lnTo>
                    <a:pt x="1601" y="1104"/>
                  </a:lnTo>
                  <a:lnTo>
                    <a:pt x="1740" y="1029"/>
                  </a:lnTo>
                  <a:lnTo>
                    <a:pt x="1885" y="967"/>
                  </a:lnTo>
                  <a:lnTo>
                    <a:pt x="2039" y="919"/>
                  </a:lnTo>
                  <a:lnTo>
                    <a:pt x="2199" y="886"/>
                  </a:lnTo>
                  <a:lnTo>
                    <a:pt x="2362" y="870"/>
                  </a:lnTo>
                  <a:lnTo>
                    <a:pt x="2446" y="868"/>
                  </a:lnTo>
                  <a:lnTo>
                    <a:pt x="2531" y="870"/>
                  </a:lnTo>
                  <a:lnTo>
                    <a:pt x="2694" y="886"/>
                  </a:lnTo>
                  <a:lnTo>
                    <a:pt x="2854" y="919"/>
                  </a:lnTo>
                  <a:lnTo>
                    <a:pt x="3008" y="967"/>
                  </a:lnTo>
                  <a:lnTo>
                    <a:pt x="3153" y="1029"/>
                  </a:lnTo>
                  <a:lnTo>
                    <a:pt x="3292" y="1104"/>
                  </a:lnTo>
                  <a:lnTo>
                    <a:pt x="3422" y="1193"/>
                  </a:lnTo>
                  <a:lnTo>
                    <a:pt x="3544" y="1292"/>
                  </a:lnTo>
                  <a:lnTo>
                    <a:pt x="3654" y="1404"/>
                  </a:lnTo>
                  <a:lnTo>
                    <a:pt x="3753" y="1524"/>
                  </a:lnTo>
                  <a:lnTo>
                    <a:pt x="3842" y="1655"/>
                  </a:lnTo>
                  <a:lnTo>
                    <a:pt x="3917" y="1793"/>
                  </a:lnTo>
                  <a:lnTo>
                    <a:pt x="3979" y="1940"/>
                  </a:lnTo>
                  <a:lnTo>
                    <a:pt x="4026" y="2093"/>
                  </a:lnTo>
                  <a:lnTo>
                    <a:pt x="4060" y="2253"/>
                  </a:lnTo>
                  <a:lnTo>
                    <a:pt x="4077" y="2417"/>
                  </a:lnTo>
                  <a:lnTo>
                    <a:pt x="4078" y="2501"/>
                  </a:lnTo>
                  <a:lnTo>
                    <a:pt x="4077" y="2585"/>
                  </a:lnTo>
                  <a:lnTo>
                    <a:pt x="4060" y="2750"/>
                  </a:lnTo>
                  <a:lnTo>
                    <a:pt x="4026" y="2909"/>
                  </a:lnTo>
                  <a:lnTo>
                    <a:pt x="3979" y="3062"/>
                  </a:lnTo>
                  <a:lnTo>
                    <a:pt x="3917" y="3209"/>
                  </a:lnTo>
                  <a:lnTo>
                    <a:pt x="3842" y="3348"/>
                  </a:lnTo>
                  <a:lnTo>
                    <a:pt x="3753" y="3477"/>
                  </a:lnTo>
                  <a:lnTo>
                    <a:pt x="3654" y="3599"/>
                  </a:lnTo>
                  <a:lnTo>
                    <a:pt x="3544" y="3710"/>
                  </a:lnTo>
                  <a:lnTo>
                    <a:pt x="3422" y="3810"/>
                  </a:lnTo>
                  <a:lnTo>
                    <a:pt x="3292" y="3897"/>
                  </a:lnTo>
                  <a:lnTo>
                    <a:pt x="3153" y="3973"/>
                  </a:lnTo>
                  <a:lnTo>
                    <a:pt x="3008" y="4035"/>
                  </a:lnTo>
                  <a:lnTo>
                    <a:pt x="2854" y="4083"/>
                  </a:lnTo>
                  <a:lnTo>
                    <a:pt x="2694" y="4115"/>
                  </a:lnTo>
                  <a:lnTo>
                    <a:pt x="2531" y="4133"/>
                  </a:lnTo>
                  <a:lnTo>
                    <a:pt x="2446" y="4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9815513" y="-528638"/>
              <a:ext cx="420688" cy="423863"/>
            </a:xfrm>
            <a:custGeom>
              <a:avLst/>
              <a:gdLst>
                <a:gd name="T0" fmla="*/ 1131 w 1592"/>
                <a:gd name="T1" fmla="*/ 0 h 1602"/>
                <a:gd name="T2" fmla="*/ 1075 w 1592"/>
                <a:gd name="T3" fmla="*/ 4 h 1602"/>
                <a:gd name="T4" fmla="*/ 1048 w 1592"/>
                <a:gd name="T5" fmla="*/ 105 h 1602"/>
                <a:gd name="T6" fmla="*/ 1040 w 1592"/>
                <a:gd name="T7" fmla="*/ 132 h 1602"/>
                <a:gd name="T8" fmla="*/ 1019 w 1592"/>
                <a:gd name="T9" fmla="*/ 186 h 1602"/>
                <a:gd name="T10" fmla="*/ 983 w 1592"/>
                <a:gd name="T11" fmla="*/ 263 h 1602"/>
                <a:gd name="T12" fmla="*/ 920 w 1592"/>
                <a:gd name="T13" fmla="*/ 354 h 1602"/>
                <a:gd name="T14" fmla="*/ 844 w 1592"/>
                <a:gd name="T15" fmla="*/ 434 h 1602"/>
                <a:gd name="T16" fmla="*/ 756 w 1592"/>
                <a:gd name="T17" fmla="*/ 501 h 1602"/>
                <a:gd name="T18" fmla="*/ 659 w 1592"/>
                <a:gd name="T19" fmla="*/ 553 h 1602"/>
                <a:gd name="T20" fmla="*/ 555 w 1592"/>
                <a:gd name="T21" fmla="*/ 589 h 1602"/>
                <a:gd name="T22" fmla="*/ 471 w 1592"/>
                <a:gd name="T23" fmla="*/ 604 h 1602"/>
                <a:gd name="T24" fmla="*/ 415 w 1592"/>
                <a:gd name="T25" fmla="*/ 609 h 1602"/>
                <a:gd name="T26" fmla="*/ 386 w 1592"/>
                <a:gd name="T27" fmla="*/ 609 h 1602"/>
                <a:gd name="T28" fmla="*/ 352 w 1592"/>
                <a:gd name="T29" fmla="*/ 609 h 1602"/>
                <a:gd name="T30" fmla="*/ 286 w 1592"/>
                <a:gd name="T31" fmla="*/ 602 h 1602"/>
                <a:gd name="T32" fmla="*/ 220 w 1592"/>
                <a:gd name="T33" fmla="*/ 589 h 1602"/>
                <a:gd name="T34" fmla="*/ 156 w 1592"/>
                <a:gd name="T35" fmla="*/ 570 h 1602"/>
                <a:gd name="T36" fmla="*/ 125 w 1592"/>
                <a:gd name="T37" fmla="*/ 558 h 1602"/>
                <a:gd name="T38" fmla="*/ 30 w 1592"/>
                <a:gd name="T39" fmla="*/ 518 h 1602"/>
                <a:gd name="T40" fmla="*/ 0 w 1592"/>
                <a:gd name="T41" fmla="*/ 553 h 1602"/>
                <a:gd name="T42" fmla="*/ 465 w 1592"/>
                <a:gd name="T43" fmla="*/ 1401 h 1602"/>
                <a:gd name="T44" fmla="*/ 476 w 1592"/>
                <a:gd name="T45" fmla="*/ 1419 h 1602"/>
                <a:gd name="T46" fmla="*/ 504 w 1592"/>
                <a:gd name="T47" fmla="*/ 1450 h 1602"/>
                <a:gd name="T48" fmla="*/ 537 w 1592"/>
                <a:gd name="T49" fmla="*/ 1474 h 1602"/>
                <a:gd name="T50" fmla="*/ 575 w 1592"/>
                <a:gd name="T51" fmla="*/ 1490 h 1602"/>
                <a:gd name="T52" fmla="*/ 596 w 1592"/>
                <a:gd name="T53" fmla="*/ 1495 h 1602"/>
                <a:gd name="T54" fmla="*/ 1156 w 1592"/>
                <a:gd name="T55" fmla="*/ 1599 h 1602"/>
                <a:gd name="T56" fmla="*/ 1173 w 1592"/>
                <a:gd name="T57" fmla="*/ 1602 h 1602"/>
                <a:gd name="T58" fmla="*/ 1205 w 1592"/>
                <a:gd name="T59" fmla="*/ 1602 h 1602"/>
                <a:gd name="T60" fmla="*/ 1237 w 1592"/>
                <a:gd name="T61" fmla="*/ 1597 h 1602"/>
                <a:gd name="T62" fmla="*/ 1267 w 1592"/>
                <a:gd name="T63" fmla="*/ 1587 h 1602"/>
                <a:gd name="T64" fmla="*/ 1296 w 1592"/>
                <a:gd name="T65" fmla="*/ 1571 h 1602"/>
                <a:gd name="T66" fmla="*/ 1321 w 1592"/>
                <a:gd name="T67" fmla="*/ 1552 h 1602"/>
                <a:gd name="T68" fmla="*/ 1342 w 1592"/>
                <a:gd name="T69" fmla="*/ 1528 h 1602"/>
                <a:gd name="T70" fmla="*/ 1359 w 1592"/>
                <a:gd name="T71" fmla="*/ 1500 h 1602"/>
                <a:gd name="T72" fmla="*/ 1366 w 1592"/>
                <a:gd name="T73" fmla="*/ 1483 h 1602"/>
                <a:gd name="T74" fmla="*/ 1578 w 1592"/>
                <a:gd name="T75" fmla="*/ 954 h 1602"/>
                <a:gd name="T76" fmla="*/ 1586 w 1592"/>
                <a:gd name="T77" fmla="*/ 934 h 1602"/>
                <a:gd name="T78" fmla="*/ 1592 w 1592"/>
                <a:gd name="T79" fmla="*/ 893 h 1602"/>
                <a:gd name="T80" fmla="*/ 1590 w 1592"/>
                <a:gd name="T81" fmla="*/ 851 h 1602"/>
                <a:gd name="T82" fmla="*/ 1578 w 1592"/>
                <a:gd name="T83" fmla="*/ 811 h 1602"/>
                <a:gd name="T84" fmla="*/ 1568 w 1592"/>
                <a:gd name="T85" fmla="*/ 793 h 1602"/>
                <a:gd name="T86" fmla="*/ 1131 w 1592"/>
                <a:gd name="T87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2" h="1602">
                  <a:moveTo>
                    <a:pt x="1131" y="0"/>
                  </a:moveTo>
                  <a:lnTo>
                    <a:pt x="1075" y="4"/>
                  </a:lnTo>
                  <a:lnTo>
                    <a:pt x="1048" y="105"/>
                  </a:lnTo>
                  <a:lnTo>
                    <a:pt x="1040" y="132"/>
                  </a:lnTo>
                  <a:lnTo>
                    <a:pt x="1019" y="186"/>
                  </a:lnTo>
                  <a:lnTo>
                    <a:pt x="983" y="263"/>
                  </a:lnTo>
                  <a:lnTo>
                    <a:pt x="920" y="354"/>
                  </a:lnTo>
                  <a:lnTo>
                    <a:pt x="844" y="434"/>
                  </a:lnTo>
                  <a:lnTo>
                    <a:pt x="756" y="501"/>
                  </a:lnTo>
                  <a:lnTo>
                    <a:pt x="659" y="553"/>
                  </a:lnTo>
                  <a:lnTo>
                    <a:pt x="555" y="589"/>
                  </a:lnTo>
                  <a:lnTo>
                    <a:pt x="471" y="604"/>
                  </a:lnTo>
                  <a:lnTo>
                    <a:pt x="415" y="609"/>
                  </a:lnTo>
                  <a:lnTo>
                    <a:pt x="386" y="609"/>
                  </a:lnTo>
                  <a:lnTo>
                    <a:pt x="352" y="609"/>
                  </a:lnTo>
                  <a:lnTo>
                    <a:pt x="286" y="602"/>
                  </a:lnTo>
                  <a:lnTo>
                    <a:pt x="220" y="589"/>
                  </a:lnTo>
                  <a:lnTo>
                    <a:pt x="156" y="570"/>
                  </a:lnTo>
                  <a:lnTo>
                    <a:pt x="125" y="558"/>
                  </a:lnTo>
                  <a:lnTo>
                    <a:pt x="30" y="518"/>
                  </a:lnTo>
                  <a:lnTo>
                    <a:pt x="0" y="553"/>
                  </a:lnTo>
                  <a:lnTo>
                    <a:pt x="465" y="1401"/>
                  </a:lnTo>
                  <a:lnTo>
                    <a:pt x="476" y="1419"/>
                  </a:lnTo>
                  <a:lnTo>
                    <a:pt x="504" y="1450"/>
                  </a:lnTo>
                  <a:lnTo>
                    <a:pt x="537" y="1474"/>
                  </a:lnTo>
                  <a:lnTo>
                    <a:pt x="575" y="1490"/>
                  </a:lnTo>
                  <a:lnTo>
                    <a:pt x="596" y="1495"/>
                  </a:lnTo>
                  <a:lnTo>
                    <a:pt x="1156" y="1599"/>
                  </a:lnTo>
                  <a:lnTo>
                    <a:pt x="1173" y="1602"/>
                  </a:lnTo>
                  <a:lnTo>
                    <a:pt x="1205" y="1602"/>
                  </a:lnTo>
                  <a:lnTo>
                    <a:pt x="1237" y="1597"/>
                  </a:lnTo>
                  <a:lnTo>
                    <a:pt x="1267" y="1587"/>
                  </a:lnTo>
                  <a:lnTo>
                    <a:pt x="1296" y="1571"/>
                  </a:lnTo>
                  <a:lnTo>
                    <a:pt x="1321" y="1552"/>
                  </a:lnTo>
                  <a:lnTo>
                    <a:pt x="1342" y="1528"/>
                  </a:lnTo>
                  <a:lnTo>
                    <a:pt x="1359" y="1500"/>
                  </a:lnTo>
                  <a:lnTo>
                    <a:pt x="1366" y="1483"/>
                  </a:lnTo>
                  <a:lnTo>
                    <a:pt x="1578" y="954"/>
                  </a:lnTo>
                  <a:lnTo>
                    <a:pt x="1586" y="934"/>
                  </a:lnTo>
                  <a:lnTo>
                    <a:pt x="1592" y="893"/>
                  </a:lnTo>
                  <a:lnTo>
                    <a:pt x="1590" y="851"/>
                  </a:lnTo>
                  <a:lnTo>
                    <a:pt x="1578" y="811"/>
                  </a:lnTo>
                  <a:lnTo>
                    <a:pt x="1568" y="793"/>
                  </a:lnTo>
                  <a:lnTo>
                    <a:pt x="11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9091613" y="-522288"/>
              <a:ext cx="425450" cy="417513"/>
            </a:xfrm>
            <a:custGeom>
              <a:avLst/>
              <a:gdLst>
                <a:gd name="T0" fmla="*/ 1505 w 1605"/>
                <a:gd name="T1" fmla="*/ 541 h 1577"/>
                <a:gd name="T2" fmla="*/ 1472 w 1605"/>
                <a:gd name="T3" fmla="*/ 554 h 1577"/>
                <a:gd name="T4" fmla="*/ 1406 w 1605"/>
                <a:gd name="T5" fmla="*/ 575 h 1577"/>
                <a:gd name="T6" fmla="*/ 1338 w 1605"/>
                <a:gd name="T7" fmla="*/ 589 h 1577"/>
                <a:gd name="T8" fmla="*/ 1269 w 1605"/>
                <a:gd name="T9" fmla="*/ 596 h 1577"/>
                <a:gd name="T10" fmla="*/ 1234 w 1605"/>
                <a:gd name="T11" fmla="*/ 597 h 1577"/>
                <a:gd name="T12" fmla="*/ 1177 w 1605"/>
                <a:gd name="T13" fmla="*/ 595 h 1577"/>
                <a:gd name="T14" fmla="*/ 1067 w 1605"/>
                <a:gd name="T15" fmla="*/ 577 h 1577"/>
                <a:gd name="T16" fmla="*/ 963 w 1605"/>
                <a:gd name="T17" fmla="*/ 542 h 1577"/>
                <a:gd name="T18" fmla="*/ 867 w 1605"/>
                <a:gd name="T19" fmla="*/ 491 h 1577"/>
                <a:gd name="T20" fmla="*/ 779 w 1605"/>
                <a:gd name="T21" fmla="*/ 426 h 1577"/>
                <a:gd name="T22" fmla="*/ 703 w 1605"/>
                <a:gd name="T23" fmla="*/ 347 h 1577"/>
                <a:gd name="T24" fmla="*/ 641 w 1605"/>
                <a:gd name="T25" fmla="*/ 257 h 1577"/>
                <a:gd name="T26" fmla="*/ 593 w 1605"/>
                <a:gd name="T27" fmla="*/ 156 h 1577"/>
                <a:gd name="T28" fmla="*/ 575 w 1605"/>
                <a:gd name="T29" fmla="*/ 103 h 1577"/>
                <a:gd name="T30" fmla="*/ 546 w 1605"/>
                <a:gd name="T31" fmla="*/ 4 h 1577"/>
                <a:gd name="T32" fmla="*/ 446 w 1605"/>
                <a:gd name="T33" fmla="*/ 0 h 1577"/>
                <a:gd name="T34" fmla="*/ 24 w 1605"/>
                <a:gd name="T35" fmla="*/ 768 h 1577"/>
                <a:gd name="T36" fmla="*/ 14 w 1605"/>
                <a:gd name="T37" fmla="*/ 787 h 1577"/>
                <a:gd name="T38" fmla="*/ 3 w 1605"/>
                <a:gd name="T39" fmla="*/ 826 h 1577"/>
                <a:gd name="T40" fmla="*/ 0 w 1605"/>
                <a:gd name="T41" fmla="*/ 868 h 1577"/>
                <a:gd name="T42" fmla="*/ 7 w 1605"/>
                <a:gd name="T43" fmla="*/ 909 h 1577"/>
                <a:gd name="T44" fmla="*/ 14 w 1605"/>
                <a:gd name="T45" fmla="*/ 929 h 1577"/>
                <a:gd name="T46" fmla="*/ 226 w 1605"/>
                <a:gd name="T47" fmla="*/ 1459 h 1577"/>
                <a:gd name="T48" fmla="*/ 233 w 1605"/>
                <a:gd name="T49" fmla="*/ 1475 h 1577"/>
                <a:gd name="T50" fmla="*/ 250 w 1605"/>
                <a:gd name="T51" fmla="*/ 1503 h 1577"/>
                <a:gd name="T52" fmla="*/ 272 w 1605"/>
                <a:gd name="T53" fmla="*/ 1527 h 1577"/>
                <a:gd name="T54" fmla="*/ 297 w 1605"/>
                <a:gd name="T55" fmla="*/ 1547 h 1577"/>
                <a:gd name="T56" fmla="*/ 325 w 1605"/>
                <a:gd name="T57" fmla="*/ 1562 h 1577"/>
                <a:gd name="T58" fmla="*/ 355 w 1605"/>
                <a:gd name="T59" fmla="*/ 1572 h 1577"/>
                <a:gd name="T60" fmla="*/ 387 w 1605"/>
                <a:gd name="T61" fmla="*/ 1577 h 1577"/>
                <a:gd name="T62" fmla="*/ 419 w 1605"/>
                <a:gd name="T63" fmla="*/ 1577 h 1577"/>
                <a:gd name="T64" fmla="*/ 436 w 1605"/>
                <a:gd name="T65" fmla="*/ 1575 h 1577"/>
                <a:gd name="T66" fmla="*/ 996 w 1605"/>
                <a:gd name="T67" fmla="*/ 1470 h 1577"/>
                <a:gd name="T68" fmla="*/ 1017 w 1605"/>
                <a:gd name="T69" fmla="*/ 1465 h 1577"/>
                <a:gd name="T70" fmla="*/ 1055 w 1605"/>
                <a:gd name="T71" fmla="*/ 1449 h 1577"/>
                <a:gd name="T72" fmla="*/ 1088 w 1605"/>
                <a:gd name="T73" fmla="*/ 1425 h 1577"/>
                <a:gd name="T74" fmla="*/ 1117 w 1605"/>
                <a:gd name="T75" fmla="*/ 1394 h 1577"/>
                <a:gd name="T76" fmla="*/ 1127 w 1605"/>
                <a:gd name="T77" fmla="*/ 1376 h 1577"/>
                <a:gd name="T78" fmla="*/ 1605 w 1605"/>
                <a:gd name="T79" fmla="*/ 506 h 1577"/>
                <a:gd name="T80" fmla="*/ 1601 w 1605"/>
                <a:gd name="T81" fmla="*/ 502 h 1577"/>
                <a:gd name="T82" fmla="*/ 1505 w 1605"/>
                <a:gd name="T83" fmla="*/ 54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5" h="1577">
                  <a:moveTo>
                    <a:pt x="1505" y="541"/>
                  </a:moveTo>
                  <a:lnTo>
                    <a:pt x="1472" y="554"/>
                  </a:lnTo>
                  <a:lnTo>
                    <a:pt x="1406" y="575"/>
                  </a:lnTo>
                  <a:lnTo>
                    <a:pt x="1338" y="589"/>
                  </a:lnTo>
                  <a:lnTo>
                    <a:pt x="1269" y="596"/>
                  </a:lnTo>
                  <a:lnTo>
                    <a:pt x="1234" y="597"/>
                  </a:lnTo>
                  <a:lnTo>
                    <a:pt x="1177" y="595"/>
                  </a:lnTo>
                  <a:lnTo>
                    <a:pt x="1067" y="577"/>
                  </a:lnTo>
                  <a:lnTo>
                    <a:pt x="963" y="542"/>
                  </a:lnTo>
                  <a:lnTo>
                    <a:pt x="867" y="491"/>
                  </a:lnTo>
                  <a:lnTo>
                    <a:pt x="779" y="426"/>
                  </a:lnTo>
                  <a:lnTo>
                    <a:pt x="703" y="347"/>
                  </a:lnTo>
                  <a:lnTo>
                    <a:pt x="641" y="257"/>
                  </a:lnTo>
                  <a:lnTo>
                    <a:pt x="593" y="156"/>
                  </a:lnTo>
                  <a:lnTo>
                    <a:pt x="575" y="103"/>
                  </a:lnTo>
                  <a:lnTo>
                    <a:pt x="546" y="4"/>
                  </a:lnTo>
                  <a:lnTo>
                    <a:pt x="446" y="0"/>
                  </a:lnTo>
                  <a:lnTo>
                    <a:pt x="24" y="768"/>
                  </a:lnTo>
                  <a:lnTo>
                    <a:pt x="14" y="787"/>
                  </a:lnTo>
                  <a:lnTo>
                    <a:pt x="3" y="826"/>
                  </a:lnTo>
                  <a:lnTo>
                    <a:pt x="0" y="868"/>
                  </a:lnTo>
                  <a:lnTo>
                    <a:pt x="7" y="909"/>
                  </a:lnTo>
                  <a:lnTo>
                    <a:pt x="14" y="929"/>
                  </a:lnTo>
                  <a:lnTo>
                    <a:pt x="226" y="1459"/>
                  </a:lnTo>
                  <a:lnTo>
                    <a:pt x="233" y="1475"/>
                  </a:lnTo>
                  <a:lnTo>
                    <a:pt x="250" y="1503"/>
                  </a:lnTo>
                  <a:lnTo>
                    <a:pt x="272" y="1527"/>
                  </a:lnTo>
                  <a:lnTo>
                    <a:pt x="297" y="1547"/>
                  </a:lnTo>
                  <a:lnTo>
                    <a:pt x="325" y="1562"/>
                  </a:lnTo>
                  <a:lnTo>
                    <a:pt x="355" y="1572"/>
                  </a:lnTo>
                  <a:lnTo>
                    <a:pt x="387" y="1577"/>
                  </a:lnTo>
                  <a:lnTo>
                    <a:pt x="419" y="1577"/>
                  </a:lnTo>
                  <a:lnTo>
                    <a:pt x="436" y="1575"/>
                  </a:lnTo>
                  <a:lnTo>
                    <a:pt x="996" y="1470"/>
                  </a:lnTo>
                  <a:lnTo>
                    <a:pt x="1017" y="1465"/>
                  </a:lnTo>
                  <a:lnTo>
                    <a:pt x="1055" y="1449"/>
                  </a:lnTo>
                  <a:lnTo>
                    <a:pt x="1088" y="1425"/>
                  </a:lnTo>
                  <a:lnTo>
                    <a:pt x="1117" y="1394"/>
                  </a:lnTo>
                  <a:lnTo>
                    <a:pt x="1127" y="1376"/>
                  </a:lnTo>
                  <a:lnTo>
                    <a:pt x="1605" y="506"/>
                  </a:lnTo>
                  <a:lnTo>
                    <a:pt x="1601" y="502"/>
                  </a:lnTo>
                  <a:lnTo>
                    <a:pt x="1505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9372601" y="-1397000"/>
              <a:ext cx="560388" cy="579438"/>
            </a:xfrm>
            <a:custGeom>
              <a:avLst/>
              <a:gdLst>
                <a:gd name="T0" fmla="*/ 2066 w 2117"/>
                <a:gd name="T1" fmla="*/ 1103 h 2187"/>
                <a:gd name="T2" fmla="*/ 2063 w 2117"/>
                <a:gd name="T3" fmla="*/ 961 h 2187"/>
                <a:gd name="T4" fmla="*/ 2000 w 2117"/>
                <a:gd name="T5" fmla="*/ 883 h 2187"/>
                <a:gd name="T6" fmla="*/ 1884 w 2117"/>
                <a:gd name="T7" fmla="*/ 834 h 2187"/>
                <a:gd name="T8" fmla="*/ 1586 w 2117"/>
                <a:gd name="T9" fmla="*/ 827 h 2187"/>
                <a:gd name="T10" fmla="*/ 1450 w 2117"/>
                <a:gd name="T11" fmla="*/ 849 h 2187"/>
                <a:gd name="T12" fmla="*/ 1354 w 2117"/>
                <a:gd name="T13" fmla="*/ 870 h 2187"/>
                <a:gd name="T14" fmla="*/ 1298 w 2117"/>
                <a:gd name="T15" fmla="*/ 832 h 2187"/>
                <a:gd name="T16" fmla="*/ 1333 w 2117"/>
                <a:gd name="T17" fmla="*/ 579 h 2187"/>
                <a:gd name="T18" fmla="*/ 1390 w 2117"/>
                <a:gd name="T19" fmla="*/ 389 h 2187"/>
                <a:gd name="T20" fmla="*/ 1401 w 2117"/>
                <a:gd name="T21" fmla="*/ 216 h 2187"/>
                <a:gd name="T22" fmla="*/ 1361 w 2117"/>
                <a:gd name="T23" fmla="*/ 102 h 2187"/>
                <a:gd name="T24" fmla="*/ 1281 w 2117"/>
                <a:gd name="T25" fmla="*/ 29 h 2187"/>
                <a:gd name="T26" fmla="*/ 1163 w 2117"/>
                <a:gd name="T27" fmla="*/ 0 h 2187"/>
                <a:gd name="T28" fmla="*/ 1119 w 2117"/>
                <a:gd name="T29" fmla="*/ 20 h 2187"/>
                <a:gd name="T30" fmla="*/ 1092 w 2117"/>
                <a:gd name="T31" fmla="*/ 188 h 2187"/>
                <a:gd name="T32" fmla="*/ 1019 w 2117"/>
                <a:gd name="T33" fmla="*/ 407 h 2187"/>
                <a:gd name="T34" fmla="*/ 792 w 2117"/>
                <a:gd name="T35" fmla="*/ 837 h 2187"/>
                <a:gd name="T36" fmla="*/ 677 w 2117"/>
                <a:gd name="T37" fmla="*/ 963 h 2187"/>
                <a:gd name="T38" fmla="*/ 592 w 2117"/>
                <a:gd name="T39" fmla="*/ 1094 h 2187"/>
                <a:gd name="T40" fmla="*/ 538 w 2117"/>
                <a:gd name="T41" fmla="*/ 1104 h 2187"/>
                <a:gd name="T42" fmla="*/ 459 w 2117"/>
                <a:gd name="T43" fmla="*/ 1087 h 2187"/>
                <a:gd name="T44" fmla="*/ 129 w 2117"/>
                <a:gd name="T45" fmla="*/ 1095 h 2187"/>
                <a:gd name="T46" fmla="*/ 43 w 2117"/>
                <a:gd name="T47" fmla="*/ 1153 h 2187"/>
                <a:gd name="T48" fmla="*/ 1 w 2117"/>
                <a:gd name="T49" fmla="*/ 1251 h 2187"/>
                <a:gd name="T50" fmla="*/ 1 w 2117"/>
                <a:gd name="T51" fmla="*/ 2022 h 2187"/>
                <a:gd name="T52" fmla="*/ 43 w 2117"/>
                <a:gd name="T53" fmla="*/ 2121 h 2187"/>
                <a:gd name="T54" fmla="*/ 130 w 2117"/>
                <a:gd name="T55" fmla="*/ 2179 h 2187"/>
                <a:gd name="T56" fmla="*/ 459 w 2117"/>
                <a:gd name="T57" fmla="*/ 2187 h 2187"/>
                <a:gd name="T58" fmla="*/ 560 w 2117"/>
                <a:gd name="T59" fmla="*/ 2155 h 2187"/>
                <a:gd name="T60" fmla="*/ 602 w 2117"/>
                <a:gd name="T61" fmla="*/ 2048 h 2187"/>
                <a:gd name="T62" fmla="*/ 604 w 2117"/>
                <a:gd name="T63" fmla="*/ 1578 h 2187"/>
                <a:gd name="T64" fmla="*/ 660 w 2117"/>
                <a:gd name="T65" fmla="*/ 1902 h 2187"/>
                <a:gd name="T66" fmla="*/ 755 w 2117"/>
                <a:gd name="T67" fmla="*/ 2070 h 2187"/>
                <a:gd name="T68" fmla="*/ 892 w 2117"/>
                <a:gd name="T69" fmla="*/ 2150 h 2187"/>
                <a:gd name="T70" fmla="*/ 1208 w 2117"/>
                <a:gd name="T71" fmla="*/ 2166 h 2187"/>
                <a:gd name="T72" fmla="*/ 1551 w 2117"/>
                <a:gd name="T73" fmla="*/ 2170 h 2187"/>
                <a:gd name="T74" fmla="*/ 1714 w 2117"/>
                <a:gd name="T75" fmla="*/ 2146 h 2187"/>
                <a:gd name="T76" fmla="*/ 1860 w 2117"/>
                <a:gd name="T77" fmla="*/ 2083 h 2187"/>
                <a:gd name="T78" fmla="*/ 1944 w 2117"/>
                <a:gd name="T79" fmla="*/ 1987 h 2187"/>
                <a:gd name="T80" fmla="*/ 1958 w 2117"/>
                <a:gd name="T81" fmla="*/ 1831 h 2187"/>
                <a:gd name="T82" fmla="*/ 2002 w 2117"/>
                <a:gd name="T83" fmla="*/ 1780 h 2187"/>
                <a:gd name="T84" fmla="*/ 2071 w 2117"/>
                <a:gd name="T85" fmla="*/ 1626 h 2187"/>
                <a:gd name="T86" fmla="*/ 2043 w 2117"/>
                <a:gd name="T87" fmla="*/ 1496 h 2187"/>
                <a:gd name="T88" fmla="*/ 2080 w 2117"/>
                <a:gd name="T89" fmla="*/ 1440 h 2187"/>
                <a:gd name="T90" fmla="*/ 2117 w 2117"/>
                <a:gd name="T91" fmla="*/ 1331 h 2187"/>
                <a:gd name="T92" fmla="*/ 2076 w 2117"/>
                <a:gd name="T93" fmla="*/ 1196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7" h="2187">
                  <a:moveTo>
                    <a:pt x="2042" y="1154"/>
                  </a:moveTo>
                  <a:lnTo>
                    <a:pt x="2045" y="1150"/>
                  </a:lnTo>
                  <a:lnTo>
                    <a:pt x="2066" y="1103"/>
                  </a:lnTo>
                  <a:lnTo>
                    <a:pt x="2077" y="1048"/>
                  </a:lnTo>
                  <a:lnTo>
                    <a:pt x="2075" y="1006"/>
                  </a:lnTo>
                  <a:lnTo>
                    <a:pt x="2063" y="961"/>
                  </a:lnTo>
                  <a:lnTo>
                    <a:pt x="2036" y="917"/>
                  </a:lnTo>
                  <a:lnTo>
                    <a:pt x="2015" y="896"/>
                  </a:lnTo>
                  <a:lnTo>
                    <a:pt x="2000" y="883"/>
                  </a:lnTo>
                  <a:lnTo>
                    <a:pt x="1966" y="862"/>
                  </a:lnTo>
                  <a:lnTo>
                    <a:pt x="1928" y="846"/>
                  </a:lnTo>
                  <a:lnTo>
                    <a:pt x="1884" y="834"/>
                  </a:lnTo>
                  <a:lnTo>
                    <a:pt x="1816" y="823"/>
                  </a:lnTo>
                  <a:lnTo>
                    <a:pt x="1722" y="819"/>
                  </a:lnTo>
                  <a:lnTo>
                    <a:pt x="1586" y="827"/>
                  </a:lnTo>
                  <a:lnTo>
                    <a:pt x="1463" y="846"/>
                  </a:lnTo>
                  <a:lnTo>
                    <a:pt x="1450" y="849"/>
                  </a:lnTo>
                  <a:lnTo>
                    <a:pt x="1450" y="849"/>
                  </a:lnTo>
                  <a:lnTo>
                    <a:pt x="1406" y="857"/>
                  </a:lnTo>
                  <a:lnTo>
                    <a:pt x="1358" y="868"/>
                  </a:lnTo>
                  <a:lnTo>
                    <a:pt x="1354" y="870"/>
                  </a:lnTo>
                  <a:lnTo>
                    <a:pt x="1329" y="871"/>
                  </a:lnTo>
                  <a:lnTo>
                    <a:pt x="1312" y="860"/>
                  </a:lnTo>
                  <a:lnTo>
                    <a:pt x="1298" y="832"/>
                  </a:lnTo>
                  <a:lnTo>
                    <a:pt x="1294" y="780"/>
                  </a:lnTo>
                  <a:lnTo>
                    <a:pt x="1304" y="697"/>
                  </a:lnTo>
                  <a:lnTo>
                    <a:pt x="1333" y="579"/>
                  </a:lnTo>
                  <a:lnTo>
                    <a:pt x="1358" y="501"/>
                  </a:lnTo>
                  <a:lnTo>
                    <a:pt x="1372" y="461"/>
                  </a:lnTo>
                  <a:lnTo>
                    <a:pt x="1390" y="389"/>
                  </a:lnTo>
                  <a:lnTo>
                    <a:pt x="1400" y="323"/>
                  </a:lnTo>
                  <a:lnTo>
                    <a:pt x="1404" y="266"/>
                  </a:lnTo>
                  <a:lnTo>
                    <a:pt x="1401" y="216"/>
                  </a:lnTo>
                  <a:lnTo>
                    <a:pt x="1392" y="172"/>
                  </a:lnTo>
                  <a:lnTo>
                    <a:pt x="1379" y="134"/>
                  </a:lnTo>
                  <a:lnTo>
                    <a:pt x="1361" y="102"/>
                  </a:lnTo>
                  <a:lnTo>
                    <a:pt x="1341" y="75"/>
                  </a:lnTo>
                  <a:lnTo>
                    <a:pt x="1318" y="53"/>
                  </a:lnTo>
                  <a:lnTo>
                    <a:pt x="1281" y="29"/>
                  </a:lnTo>
                  <a:lnTo>
                    <a:pt x="1230" y="9"/>
                  </a:lnTo>
                  <a:lnTo>
                    <a:pt x="1183" y="1"/>
                  </a:lnTo>
                  <a:lnTo>
                    <a:pt x="1163" y="0"/>
                  </a:lnTo>
                  <a:lnTo>
                    <a:pt x="1154" y="1"/>
                  </a:lnTo>
                  <a:lnTo>
                    <a:pt x="1138" y="5"/>
                  </a:lnTo>
                  <a:lnTo>
                    <a:pt x="1119" y="20"/>
                  </a:lnTo>
                  <a:lnTo>
                    <a:pt x="1102" y="50"/>
                  </a:lnTo>
                  <a:lnTo>
                    <a:pt x="1093" y="87"/>
                  </a:lnTo>
                  <a:lnTo>
                    <a:pt x="1092" y="188"/>
                  </a:lnTo>
                  <a:lnTo>
                    <a:pt x="1096" y="215"/>
                  </a:lnTo>
                  <a:lnTo>
                    <a:pt x="1089" y="233"/>
                  </a:lnTo>
                  <a:lnTo>
                    <a:pt x="1019" y="407"/>
                  </a:lnTo>
                  <a:lnTo>
                    <a:pt x="933" y="594"/>
                  </a:lnTo>
                  <a:lnTo>
                    <a:pt x="866" y="720"/>
                  </a:lnTo>
                  <a:lnTo>
                    <a:pt x="792" y="837"/>
                  </a:lnTo>
                  <a:lnTo>
                    <a:pt x="735" y="909"/>
                  </a:lnTo>
                  <a:lnTo>
                    <a:pt x="696" y="948"/>
                  </a:lnTo>
                  <a:lnTo>
                    <a:pt x="677" y="963"/>
                  </a:lnTo>
                  <a:lnTo>
                    <a:pt x="658" y="986"/>
                  </a:lnTo>
                  <a:lnTo>
                    <a:pt x="626" y="1030"/>
                  </a:lnTo>
                  <a:lnTo>
                    <a:pt x="592" y="1094"/>
                  </a:lnTo>
                  <a:lnTo>
                    <a:pt x="578" y="1130"/>
                  </a:lnTo>
                  <a:lnTo>
                    <a:pt x="565" y="1120"/>
                  </a:lnTo>
                  <a:lnTo>
                    <a:pt x="538" y="1104"/>
                  </a:lnTo>
                  <a:lnTo>
                    <a:pt x="508" y="1093"/>
                  </a:lnTo>
                  <a:lnTo>
                    <a:pt x="475" y="1087"/>
                  </a:lnTo>
                  <a:lnTo>
                    <a:pt x="459" y="1087"/>
                  </a:lnTo>
                  <a:lnTo>
                    <a:pt x="184" y="1087"/>
                  </a:lnTo>
                  <a:lnTo>
                    <a:pt x="165" y="1087"/>
                  </a:lnTo>
                  <a:lnTo>
                    <a:pt x="129" y="1095"/>
                  </a:lnTo>
                  <a:lnTo>
                    <a:pt x="97" y="1109"/>
                  </a:lnTo>
                  <a:lnTo>
                    <a:pt x="68" y="1128"/>
                  </a:lnTo>
                  <a:lnTo>
                    <a:pt x="43" y="1153"/>
                  </a:lnTo>
                  <a:lnTo>
                    <a:pt x="22" y="1183"/>
                  </a:lnTo>
                  <a:lnTo>
                    <a:pt x="8" y="1216"/>
                  </a:lnTo>
                  <a:lnTo>
                    <a:pt x="1" y="1251"/>
                  </a:lnTo>
                  <a:lnTo>
                    <a:pt x="0" y="1270"/>
                  </a:lnTo>
                  <a:lnTo>
                    <a:pt x="0" y="2003"/>
                  </a:lnTo>
                  <a:lnTo>
                    <a:pt x="1" y="2022"/>
                  </a:lnTo>
                  <a:lnTo>
                    <a:pt x="8" y="2059"/>
                  </a:lnTo>
                  <a:lnTo>
                    <a:pt x="22" y="2091"/>
                  </a:lnTo>
                  <a:lnTo>
                    <a:pt x="43" y="2121"/>
                  </a:lnTo>
                  <a:lnTo>
                    <a:pt x="68" y="2145"/>
                  </a:lnTo>
                  <a:lnTo>
                    <a:pt x="97" y="2165"/>
                  </a:lnTo>
                  <a:lnTo>
                    <a:pt x="130" y="2179"/>
                  </a:lnTo>
                  <a:lnTo>
                    <a:pt x="165" y="2186"/>
                  </a:lnTo>
                  <a:lnTo>
                    <a:pt x="184" y="2187"/>
                  </a:lnTo>
                  <a:lnTo>
                    <a:pt x="459" y="2187"/>
                  </a:lnTo>
                  <a:lnTo>
                    <a:pt x="487" y="2185"/>
                  </a:lnTo>
                  <a:lnTo>
                    <a:pt x="538" y="2169"/>
                  </a:lnTo>
                  <a:lnTo>
                    <a:pt x="560" y="2155"/>
                  </a:lnTo>
                  <a:lnTo>
                    <a:pt x="568" y="2147"/>
                  </a:lnTo>
                  <a:lnTo>
                    <a:pt x="592" y="2101"/>
                  </a:lnTo>
                  <a:lnTo>
                    <a:pt x="602" y="2048"/>
                  </a:lnTo>
                  <a:lnTo>
                    <a:pt x="603" y="2011"/>
                  </a:lnTo>
                  <a:lnTo>
                    <a:pt x="603" y="1555"/>
                  </a:lnTo>
                  <a:lnTo>
                    <a:pt x="604" y="1578"/>
                  </a:lnTo>
                  <a:lnTo>
                    <a:pt x="613" y="1694"/>
                  </a:lnTo>
                  <a:lnTo>
                    <a:pt x="630" y="1794"/>
                  </a:lnTo>
                  <a:lnTo>
                    <a:pt x="660" y="1902"/>
                  </a:lnTo>
                  <a:lnTo>
                    <a:pt x="694" y="1979"/>
                  </a:lnTo>
                  <a:lnTo>
                    <a:pt x="722" y="2028"/>
                  </a:lnTo>
                  <a:lnTo>
                    <a:pt x="755" y="2070"/>
                  </a:lnTo>
                  <a:lnTo>
                    <a:pt x="794" y="2105"/>
                  </a:lnTo>
                  <a:lnTo>
                    <a:pt x="840" y="2132"/>
                  </a:lnTo>
                  <a:lnTo>
                    <a:pt x="892" y="2150"/>
                  </a:lnTo>
                  <a:lnTo>
                    <a:pt x="921" y="2154"/>
                  </a:lnTo>
                  <a:lnTo>
                    <a:pt x="1008" y="2160"/>
                  </a:lnTo>
                  <a:lnTo>
                    <a:pt x="1208" y="2166"/>
                  </a:lnTo>
                  <a:lnTo>
                    <a:pt x="1312" y="2165"/>
                  </a:lnTo>
                  <a:lnTo>
                    <a:pt x="1409" y="2172"/>
                  </a:lnTo>
                  <a:lnTo>
                    <a:pt x="1551" y="2170"/>
                  </a:lnTo>
                  <a:lnTo>
                    <a:pt x="1640" y="2162"/>
                  </a:lnTo>
                  <a:lnTo>
                    <a:pt x="1681" y="2154"/>
                  </a:lnTo>
                  <a:lnTo>
                    <a:pt x="1714" y="2146"/>
                  </a:lnTo>
                  <a:lnTo>
                    <a:pt x="1772" y="2128"/>
                  </a:lnTo>
                  <a:lnTo>
                    <a:pt x="1820" y="2107"/>
                  </a:lnTo>
                  <a:lnTo>
                    <a:pt x="1860" y="2083"/>
                  </a:lnTo>
                  <a:lnTo>
                    <a:pt x="1892" y="2057"/>
                  </a:lnTo>
                  <a:lnTo>
                    <a:pt x="1918" y="2030"/>
                  </a:lnTo>
                  <a:lnTo>
                    <a:pt x="1944" y="1987"/>
                  </a:lnTo>
                  <a:lnTo>
                    <a:pt x="1962" y="1932"/>
                  </a:lnTo>
                  <a:lnTo>
                    <a:pt x="1965" y="1884"/>
                  </a:lnTo>
                  <a:lnTo>
                    <a:pt x="1958" y="1831"/>
                  </a:lnTo>
                  <a:lnTo>
                    <a:pt x="1955" y="1823"/>
                  </a:lnTo>
                  <a:lnTo>
                    <a:pt x="1973" y="1808"/>
                  </a:lnTo>
                  <a:lnTo>
                    <a:pt x="2002" y="1780"/>
                  </a:lnTo>
                  <a:lnTo>
                    <a:pt x="2036" y="1737"/>
                  </a:lnTo>
                  <a:lnTo>
                    <a:pt x="2062" y="1680"/>
                  </a:lnTo>
                  <a:lnTo>
                    <a:pt x="2071" y="1626"/>
                  </a:lnTo>
                  <a:lnTo>
                    <a:pt x="2069" y="1577"/>
                  </a:lnTo>
                  <a:lnTo>
                    <a:pt x="2060" y="1536"/>
                  </a:lnTo>
                  <a:lnTo>
                    <a:pt x="2043" y="1496"/>
                  </a:lnTo>
                  <a:lnTo>
                    <a:pt x="2040" y="1490"/>
                  </a:lnTo>
                  <a:lnTo>
                    <a:pt x="2055" y="1473"/>
                  </a:lnTo>
                  <a:lnTo>
                    <a:pt x="2080" y="1440"/>
                  </a:lnTo>
                  <a:lnTo>
                    <a:pt x="2098" y="1407"/>
                  </a:lnTo>
                  <a:lnTo>
                    <a:pt x="2109" y="1375"/>
                  </a:lnTo>
                  <a:lnTo>
                    <a:pt x="2117" y="1331"/>
                  </a:lnTo>
                  <a:lnTo>
                    <a:pt x="2113" y="1277"/>
                  </a:lnTo>
                  <a:lnTo>
                    <a:pt x="2097" y="1232"/>
                  </a:lnTo>
                  <a:lnTo>
                    <a:pt x="2076" y="1196"/>
                  </a:lnTo>
                  <a:lnTo>
                    <a:pt x="2048" y="1159"/>
                  </a:lnTo>
                  <a:lnTo>
                    <a:pt x="2042" y="1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77" name="타원 76"/>
          <p:cNvSpPr/>
          <p:nvPr/>
        </p:nvSpPr>
        <p:spPr>
          <a:xfrm>
            <a:off x="6175725" y="3392368"/>
            <a:ext cx="990454" cy="990454"/>
          </a:xfrm>
          <a:prstGeom prst="ellipse">
            <a:avLst/>
          </a:prstGeom>
          <a:solidFill>
            <a:srgbClr val="C03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97220" y="3633689"/>
            <a:ext cx="706721" cy="538880"/>
            <a:chOff x="10387013" y="-1444625"/>
            <a:chExt cx="1617662" cy="1233488"/>
          </a:xfrm>
          <a:solidFill>
            <a:schemeClr val="bg1"/>
          </a:solidFill>
        </p:grpSpPr>
        <p:sp>
          <p:nvSpPr>
            <p:cNvPr id="50" name="Freeform 25"/>
            <p:cNvSpPr>
              <a:spLocks noEditPoints="1"/>
            </p:cNvSpPr>
            <p:nvPr/>
          </p:nvSpPr>
          <p:spPr bwMode="auto">
            <a:xfrm>
              <a:off x="10939463" y="-1444625"/>
              <a:ext cx="1065212" cy="1233488"/>
            </a:xfrm>
            <a:custGeom>
              <a:avLst/>
              <a:gdLst>
                <a:gd name="T0" fmla="*/ 3783 w 4028"/>
                <a:gd name="T1" fmla="*/ 1419 h 4660"/>
                <a:gd name="T2" fmla="*/ 4011 w 4028"/>
                <a:gd name="T3" fmla="*/ 1214 h 4660"/>
                <a:gd name="T4" fmla="*/ 3996 w 4028"/>
                <a:gd name="T5" fmla="*/ 1075 h 4660"/>
                <a:gd name="T6" fmla="*/ 3541 w 4028"/>
                <a:gd name="T7" fmla="*/ 687 h 4660"/>
                <a:gd name="T8" fmla="*/ 3312 w 4028"/>
                <a:gd name="T9" fmla="*/ 893 h 4660"/>
                <a:gd name="T10" fmla="*/ 3327 w 4028"/>
                <a:gd name="T11" fmla="*/ 1032 h 4660"/>
                <a:gd name="T12" fmla="*/ 3069 w 4028"/>
                <a:gd name="T13" fmla="*/ 1042 h 4660"/>
                <a:gd name="T14" fmla="*/ 2582 w 4028"/>
                <a:gd name="T15" fmla="*/ 817 h 4660"/>
                <a:gd name="T16" fmla="*/ 2245 w 4028"/>
                <a:gd name="T17" fmla="*/ 547 h 4660"/>
                <a:gd name="T18" fmla="*/ 2459 w 4028"/>
                <a:gd name="T19" fmla="*/ 498 h 4660"/>
                <a:gd name="T20" fmla="*/ 2475 w 4028"/>
                <a:gd name="T21" fmla="*/ 87 h 4660"/>
                <a:gd name="T22" fmla="*/ 2367 w 4028"/>
                <a:gd name="T23" fmla="*/ 0 h 4660"/>
                <a:gd name="T24" fmla="*/ 1569 w 4028"/>
                <a:gd name="T25" fmla="*/ 48 h 4660"/>
                <a:gd name="T26" fmla="*/ 1552 w 4028"/>
                <a:gd name="T27" fmla="*/ 459 h 4660"/>
                <a:gd name="T28" fmla="*/ 1661 w 4028"/>
                <a:gd name="T29" fmla="*/ 547 h 4660"/>
                <a:gd name="T30" fmla="*/ 1578 w 4028"/>
                <a:gd name="T31" fmla="*/ 782 h 4660"/>
                <a:gd name="T32" fmla="*/ 1073 w 4028"/>
                <a:gd name="T33" fmla="*/ 974 h 4660"/>
                <a:gd name="T34" fmla="*/ 686 w 4028"/>
                <a:gd name="T35" fmla="*/ 1048 h 4660"/>
                <a:gd name="T36" fmla="*/ 732 w 4028"/>
                <a:gd name="T37" fmla="*/ 932 h 4660"/>
                <a:gd name="T38" fmla="*/ 527 w 4028"/>
                <a:gd name="T39" fmla="*/ 704 h 4660"/>
                <a:gd name="T40" fmla="*/ 387 w 4028"/>
                <a:gd name="T41" fmla="*/ 719 h 4660"/>
                <a:gd name="T42" fmla="*/ 0 w 4028"/>
                <a:gd name="T43" fmla="*/ 1174 h 4660"/>
                <a:gd name="T44" fmla="*/ 206 w 4028"/>
                <a:gd name="T45" fmla="*/ 1403 h 4660"/>
                <a:gd name="T46" fmla="*/ 345 w 4028"/>
                <a:gd name="T47" fmla="*/ 1388 h 4660"/>
                <a:gd name="T48" fmla="*/ 334 w 4028"/>
                <a:gd name="T49" fmla="*/ 1680 h 4660"/>
                <a:gd name="T50" fmla="*/ 94 w 4028"/>
                <a:gd name="T51" fmla="*/ 2280 h 4660"/>
                <a:gd name="T52" fmla="*/ 51 w 4028"/>
                <a:gd name="T53" fmla="*/ 2747 h 4660"/>
                <a:gd name="T54" fmla="*/ 100 w 4028"/>
                <a:gd name="T55" fmla="*/ 3138 h 4660"/>
                <a:gd name="T56" fmla="*/ 244 w 4028"/>
                <a:gd name="T57" fmla="*/ 3547 h 4660"/>
                <a:gd name="T58" fmla="*/ 694 w 4028"/>
                <a:gd name="T59" fmla="*/ 4149 h 4660"/>
                <a:gd name="T60" fmla="*/ 1294 w 4028"/>
                <a:gd name="T61" fmla="*/ 4523 h 4660"/>
                <a:gd name="T62" fmla="*/ 1667 w 4028"/>
                <a:gd name="T63" fmla="*/ 4629 h 4660"/>
                <a:gd name="T64" fmla="*/ 2013 w 4028"/>
                <a:gd name="T65" fmla="*/ 4660 h 4660"/>
                <a:gd name="T66" fmla="*/ 2361 w 4028"/>
                <a:gd name="T67" fmla="*/ 4629 h 4660"/>
                <a:gd name="T68" fmla="*/ 2733 w 4028"/>
                <a:gd name="T69" fmla="*/ 4523 h 4660"/>
                <a:gd name="T70" fmla="*/ 3334 w 4028"/>
                <a:gd name="T71" fmla="*/ 4149 h 4660"/>
                <a:gd name="T72" fmla="*/ 3784 w 4028"/>
                <a:gd name="T73" fmla="*/ 3547 h 4660"/>
                <a:gd name="T74" fmla="*/ 3928 w 4028"/>
                <a:gd name="T75" fmla="*/ 3138 h 4660"/>
                <a:gd name="T76" fmla="*/ 3977 w 4028"/>
                <a:gd name="T77" fmla="*/ 2747 h 4660"/>
                <a:gd name="T78" fmla="*/ 3934 w 4028"/>
                <a:gd name="T79" fmla="*/ 2280 h 4660"/>
                <a:gd name="T80" fmla="*/ 3694 w 4028"/>
                <a:gd name="T81" fmla="*/ 1680 h 4660"/>
                <a:gd name="T82" fmla="*/ 3683 w 4028"/>
                <a:gd name="T83" fmla="*/ 1388 h 4660"/>
                <a:gd name="T84" fmla="*/ 1638 w 4028"/>
                <a:gd name="T85" fmla="*/ 4158 h 4660"/>
                <a:gd name="T86" fmla="*/ 1113 w 4028"/>
                <a:gd name="T87" fmla="*/ 3906 h 4660"/>
                <a:gd name="T88" fmla="*/ 724 w 4028"/>
                <a:gd name="T89" fmla="*/ 3479 h 4660"/>
                <a:gd name="T90" fmla="*/ 523 w 4028"/>
                <a:gd name="T91" fmla="*/ 2927 h 4660"/>
                <a:gd name="T92" fmla="*/ 523 w 4028"/>
                <a:gd name="T93" fmla="*/ 2468 h 4660"/>
                <a:gd name="T94" fmla="*/ 724 w 4028"/>
                <a:gd name="T95" fmla="*/ 1916 h 4660"/>
                <a:gd name="T96" fmla="*/ 1113 w 4028"/>
                <a:gd name="T97" fmla="*/ 1489 h 4660"/>
                <a:gd name="T98" fmla="*/ 1638 w 4028"/>
                <a:gd name="T99" fmla="*/ 1236 h 4660"/>
                <a:gd name="T100" fmla="*/ 2092 w 4028"/>
                <a:gd name="T101" fmla="*/ 1191 h 4660"/>
                <a:gd name="T102" fmla="*/ 2667 w 4028"/>
                <a:gd name="T103" fmla="*/ 1338 h 4660"/>
                <a:gd name="T104" fmla="*/ 3130 w 4028"/>
                <a:gd name="T105" fmla="*/ 1684 h 4660"/>
                <a:gd name="T106" fmla="*/ 3430 w 4028"/>
                <a:gd name="T107" fmla="*/ 2179 h 4660"/>
                <a:gd name="T108" fmla="*/ 3522 w 4028"/>
                <a:gd name="T109" fmla="*/ 2698 h 4660"/>
                <a:gd name="T110" fmla="*/ 3430 w 4028"/>
                <a:gd name="T111" fmla="*/ 3216 h 4660"/>
                <a:gd name="T112" fmla="*/ 3130 w 4028"/>
                <a:gd name="T113" fmla="*/ 3711 h 4660"/>
                <a:gd name="T114" fmla="*/ 2667 w 4028"/>
                <a:gd name="T115" fmla="*/ 4056 h 4660"/>
                <a:gd name="T116" fmla="*/ 2092 w 4028"/>
                <a:gd name="T117" fmla="*/ 4204 h 4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8" h="4660">
                  <a:moveTo>
                    <a:pt x="3683" y="1388"/>
                  </a:moveTo>
                  <a:lnTo>
                    <a:pt x="3700" y="1403"/>
                  </a:lnTo>
                  <a:lnTo>
                    <a:pt x="3740" y="1419"/>
                  </a:lnTo>
                  <a:lnTo>
                    <a:pt x="3783" y="1419"/>
                  </a:lnTo>
                  <a:lnTo>
                    <a:pt x="3822" y="1403"/>
                  </a:lnTo>
                  <a:lnTo>
                    <a:pt x="3839" y="1388"/>
                  </a:lnTo>
                  <a:lnTo>
                    <a:pt x="3996" y="1231"/>
                  </a:lnTo>
                  <a:lnTo>
                    <a:pt x="4011" y="1214"/>
                  </a:lnTo>
                  <a:lnTo>
                    <a:pt x="4028" y="1173"/>
                  </a:lnTo>
                  <a:lnTo>
                    <a:pt x="4028" y="1131"/>
                  </a:lnTo>
                  <a:lnTo>
                    <a:pt x="4011" y="1091"/>
                  </a:lnTo>
                  <a:lnTo>
                    <a:pt x="3996" y="1075"/>
                  </a:lnTo>
                  <a:lnTo>
                    <a:pt x="3641" y="719"/>
                  </a:lnTo>
                  <a:lnTo>
                    <a:pt x="3623" y="704"/>
                  </a:lnTo>
                  <a:lnTo>
                    <a:pt x="3583" y="687"/>
                  </a:lnTo>
                  <a:lnTo>
                    <a:pt x="3541" y="687"/>
                  </a:lnTo>
                  <a:lnTo>
                    <a:pt x="3501" y="704"/>
                  </a:lnTo>
                  <a:lnTo>
                    <a:pt x="3484" y="719"/>
                  </a:lnTo>
                  <a:lnTo>
                    <a:pt x="3327" y="876"/>
                  </a:lnTo>
                  <a:lnTo>
                    <a:pt x="3312" y="893"/>
                  </a:lnTo>
                  <a:lnTo>
                    <a:pt x="3296" y="933"/>
                  </a:lnTo>
                  <a:lnTo>
                    <a:pt x="3296" y="976"/>
                  </a:lnTo>
                  <a:lnTo>
                    <a:pt x="3312" y="1015"/>
                  </a:lnTo>
                  <a:lnTo>
                    <a:pt x="3327" y="1032"/>
                  </a:lnTo>
                  <a:lnTo>
                    <a:pt x="3342" y="1048"/>
                  </a:lnTo>
                  <a:lnTo>
                    <a:pt x="3232" y="1158"/>
                  </a:lnTo>
                  <a:lnTo>
                    <a:pt x="3179" y="1118"/>
                  </a:lnTo>
                  <a:lnTo>
                    <a:pt x="3069" y="1042"/>
                  </a:lnTo>
                  <a:lnTo>
                    <a:pt x="2954" y="973"/>
                  </a:lnTo>
                  <a:lnTo>
                    <a:pt x="2834" y="913"/>
                  </a:lnTo>
                  <a:lnTo>
                    <a:pt x="2710" y="861"/>
                  </a:lnTo>
                  <a:lnTo>
                    <a:pt x="2582" y="817"/>
                  </a:lnTo>
                  <a:lnTo>
                    <a:pt x="2449" y="782"/>
                  </a:lnTo>
                  <a:lnTo>
                    <a:pt x="2314" y="756"/>
                  </a:lnTo>
                  <a:lnTo>
                    <a:pt x="2245" y="748"/>
                  </a:lnTo>
                  <a:lnTo>
                    <a:pt x="2245" y="547"/>
                  </a:lnTo>
                  <a:lnTo>
                    <a:pt x="2367" y="547"/>
                  </a:lnTo>
                  <a:lnTo>
                    <a:pt x="2389" y="545"/>
                  </a:lnTo>
                  <a:lnTo>
                    <a:pt x="2429" y="528"/>
                  </a:lnTo>
                  <a:lnTo>
                    <a:pt x="2459" y="498"/>
                  </a:lnTo>
                  <a:lnTo>
                    <a:pt x="2475" y="459"/>
                  </a:lnTo>
                  <a:lnTo>
                    <a:pt x="2477" y="437"/>
                  </a:lnTo>
                  <a:lnTo>
                    <a:pt x="2477" y="111"/>
                  </a:lnTo>
                  <a:lnTo>
                    <a:pt x="2475" y="87"/>
                  </a:lnTo>
                  <a:lnTo>
                    <a:pt x="2458" y="47"/>
                  </a:lnTo>
                  <a:lnTo>
                    <a:pt x="2428" y="18"/>
                  </a:lnTo>
                  <a:lnTo>
                    <a:pt x="2389" y="1"/>
                  </a:lnTo>
                  <a:lnTo>
                    <a:pt x="2367" y="0"/>
                  </a:lnTo>
                  <a:lnTo>
                    <a:pt x="1661" y="0"/>
                  </a:lnTo>
                  <a:lnTo>
                    <a:pt x="1639" y="1"/>
                  </a:lnTo>
                  <a:lnTo>
                    <a:pt x="1599" y="18"/>
                  </a:lnTo>
                  <a:lnTo>
                    <a:pt x="1569" y="48"/>
                  </a:lnTo>
                  <a:lnTo>
                    <a:pt x="1552" y="87"/>
                  </a:lnTo>
                  <a:lnTo>
                    <a:pt x="1550" y="111"/>
                  </a:lnTo>
                  <a:lnTo>
                    <a:pt x="1550" y="437"/>
                  </a:lnTo>
                  <a:lnTo>
                    <a:pt x="1552" y="459"/>
                  </a:lnTo>
                  <a:lnTo>
                    <a:pt x="1570" y="499"/>
                  </a:lnTo>
                  <a:lnTo>
                    <a:pt x="1600" y="528"/>
                  </a:lnTo>
                  <a:lnTo>
                    <a:pt x="1639" y="545"/>
                  </a:lnTo>
                  <a:lnTo>
                    <a:pt x="1661" y="547"/>
                  </a:lnTo>
                  <a:lnTo>
                    <a:pt x="1783" y="547"/>
                  </a:lnTo>
                  <a:lnTo>
                    <a:pt x="1783" y="748"/>
                  </a:lnTo>
                  <a:lnTo>
                    <a:pt x="1714" y="757"/>
                  </a:lnTo>
                  <a:lnTo>
                    <a:pt x="1578" y="782"/>
                  </a:lnTo>
                  <a:lnTo>
                    <a:pt x="1446" y="818"/>
                  </a:lnTo>
                  <a:lnTo>
                    <a:pt x="1317" y="862"/>
                  </a:lnTo>
                  <a:lnTo>
                    <a:pt x="1193" y="914"/>
                  </a:lnTo>
                  <a:lnTo>
                    <a:pt x="1073" y="974"/>
                  </a:lnTo>
                  <a:lnTo>
                    <a:pt x="958" y="1043"/>
                  </a:lnTo>
                  <a:lnTo>
                    <a:pt x="848" y="1118"/>
                  </a:lnTo>
                  <a:lnTo>
                    <a:pt x="796" y="1158"/>
                  </a:lnTo>
                  <a:lnTo>
                    <a:pt x="686" y="1048"/>
                  </a:lnTo>
                  <a:lnTo>
                    <a:pt x="701" y="1032"/>
                  </a:lnTo>
                  <a:lnTo>
                    <a:pt x="716" y="1015"/>
                  </a:lnTo>
                  <a:lnTo>
                    <a:pt x="732" y="975"/>
                  </a:lnTo>
                  <a:lnTo>
                    <a:pt x="732" y="932"/>
                  </a:lnTo>
                  <a:lnTo>
                    <a:pt x="716" y="893"/>
                  </a:lnTo>
                  <a:lnTo>
                    <a:pt x="701" y="876"/>
                  </a:lnTo>
                  <a:lnTo>
                    <a:pt x="544" y="719"/>
                  </a:lnTo>
                  <a:lnTo>
                    <a:pt x="527" y="704"/>
                  </a:lnTo>
                  <a:lnTo>
                    <a:pt x="486" y="687"/>
                  </a:lnTo>
                  <a:lnTo>
                    <a:pt x="444" y="687"/>
                  </a:lnTo>
                  <a:lnTo>
                    <a:pt x="404" y="704"/>
                  </a:lnTo>
                  <a:lnTo>
                    <a:pt x="387" y="719"/>
                  </a:lnTo>
                  <a:lnTo>
                    <a:pt x="32" y="1075"/>
                  </a:lnTo>
                  <a:lnTo>
                    <a:pt x="17" y="1092"/>
                  </a:lnTo>
                  <a:lnTo>
                    <a:pt x="0" y="1132"/>
                  </a:lnTo>
                  <a:lnTo>
                    <a:pt x="0" y="1174"/>
                  </a:lnTo>
                  <a:lnTo>
                    <a:pt x="17" y="1214"/>
                  </a:lnTo>
                  <a:lnTo>
                    <a:pt x="32" y="1231"/>
                  </a:lnTo>
                  <a:lnTo>
                    <a:pt x="189" y="1388"/>
                  </a:lnTo>
                  <a:lnTo>
                    <a:pt x="206" y="1403"/>
                  </a:lnTo>
                  <a:lnTo>
                    <a:pt x="246" y="1419"/>
                  </a:lnTo>
                  <a:lnTo>
                    <a:pt x="289" y="1419"/>
                  </a:lnTo>
                  <a:lnTo>
                    <a:pt x="328" y="1403"/>
                  </a:lnTo>
                  <a:lnTo>
                    <a:pt x="345" y="1388"/>
                  </a:lnTo>
                  <a:lnTo>
                    <a:pt x="360" y="1373"/>
                  </a:lnTo>
                  <a:lnTo>
                    <a:pt x="471" y="1483"/>
                  </a:lnTo>
                  <a:lnTo>
                    <a:pt x="423" y="1547"/>
                  </a:lnTo>
                  <a:lnTo>
                    <a:pt x="334" y="1680"/>
                  </a:lnTo>
                  <a:lnTo>
                    <a:pt x="256" y="1820"/>
                  </a:lnTo>
                  <a:lnTo>
                    <a:pt x="190" y="1967"/>
                  </a:lnTo>
                  <a:lnTo>
                    <a:pt x="136" y="2121"/>
                  </a:lnTo>
                  <a:lnTo>
                    <a:pt x="94" y="2280"/>
                  </a:lnTo>
                  <a:lnTo>
                    <a:pt x="66" y="2442"/>
                  </a:lnTo>
                  <a:lnTo>
                    <a:pt x="52" y="2610"/>
                  </a:lnTo>
                  <a:lnTo>
                    <a:pt x="50" y="2697"/>
                  </a:lnTo>
                  <a:lnTo>
                    <a:pt x="51" y="2747"/>
                  </a:lnTo>
                  <a:lnTo>
                    <a:pt x="56" y="2847"/>
                  </a:lnTo>
                  <a:lnTo>
                    <a:pt x="66" y="2946"/>
                  </a:lnTo>
                  <a:lnTo>
                    <a:pt x="81" y="3043"/>
                  </a:lnTo>
                  <a:lnTo>
                    <a:pt x="100" y="3138"/>
                  </a:lnTo>
                  <a:lnTo>
                    <a:pt x="125" y="3233"/>
                  </a:lnTo>
                  <a:lnTo>
                    <a:pt x="154" y="3325"/>
                  </a:lnTo>
                  <a:lnTo>
                    <a:pt x="187" y="3416"/>
                  </a:lnTo>
                  <a:lnTo>
                    <a:pt x="244" y="3547"/>
                  </a:lnTo>
                  <a:lnTo>
                    <a:pt x="334" y="3714"/>
                  </a:lnTo>
                  <a:lnTo>
                    <a:pt x="441" y="3871"/>
                  </a:lnTo>
                  <a:lnTo>
                    <a:pt x="561" y="4016"/>
                  </a:lnTo>
                  <a:lnTo>
                    <a:pt x="694" y="4149"/>
                  </a:lnTo>
                  <a:lnTo>
                    <a:pt x="839" y="4269"/>
                  </a:lnTo>
                  <a:lnTo>
                    <a:pt x="996" y="4376"/>
                  </a:lnTo>
                  <a:lnTo>
                    <a:pt x="1164" y="4466"/>
                  </a:lnTo>
                  <a:lnTo>
                    <a:pt x="1294" y="4523"/>
                  </a:lnTo>
                  <a:lnTo>
                    <a:pt x="1385" y="4556"/>
                  </a:lnTo>
                  <a:lnTo>
                    <a:pt x="1477" y="4585"/>
                  </a:lnTo>
                  <a:lnTo>
                    <a:pt x="1572" y="4610"/>
                  </a:lnTo>
                  <a:lnTo>
                    <a:pt x="1667" y="4629"/>
                  </a:lnTo>
                  <a:lnTo>
                    <a:pt x="1764" y="4644"/>
                  </a:lnTo>
                  <a:lnTo>
                    <a:pt x="1863" y="4654"/>
                  </a:lnTo>
                  <a:lnTo>
                    <a:pt x="1963" y="4659"/>
                  </a:lnTo>
                  <a:lnTo>
                    <a:pt x="2013" y="4660"/>
                  </a:lnTo>
                  <a:lnTo>
                    <a:pt x="2065" y="4659"/>
                  </a:lnTo>
                  <a:lnTo>
                    <a:pt x="2165" y="4654"/>
                  </a:lnTo>
                  <a:lnTo>
                    <a:pt x="2263" y="4644"/>
                  </a:lnTo>
                  <a:lnTo>
                    <a:pt x="2361" y="4629"/>
                  </a:lnTo>
                  <a:lnTo>
                    <a:pt x="2456" y="4610"/>
                  </a:lnTo>
                  <a:lnTo>
                    <a:pt x="2551" y="4585"/>
                  </a:lnTo>
                  <a:lnTo>
                    <a:pt x="2643" y="4556"/>
                  </a:lnTo>
                  <a:lnTo>
                    <a:pt x="2733" y="4523"/>
                  </a:lnTo>
                  <a:lnTo>
                    <a:pt x="2864" y="4466"/>
                  </a:lnTo>
                  <a:lnTo>
                    <a:pt x="3032" y="4376"/>
                  </a:lnTo>
                  <a:lnTo>
                    <a:pt x="3188" y="4269"/>
                  </a:lnTo>
                  <a:lnTo>
                    <a:pt x="3334" y="4149"/>
                  </a:lnTo>
                  <a:lnTo>
                    <a:pt x="3467" y="4016"/>
                  </a:lnTo>
                  <a:lnTo>
                    <a:pt x="3587" y="3871"/>
                  </a:lnTo>
                  <a:lnTo>
                    <a:pt x="3694" y="3714"/>
                  </a:lnTo>
                  <a:lnTo>
                    <a:pt x="3784" y="3547"/>
                  </a:lnTo>
                  <a:lnTo>
                    <a:pt x="3841" y="3416"/>
                  </a:lnTo>
                  <a:lnTo>
                    <a:pt x="3874" y="3325"/>
                  </a:lnTo>
                  <a:lnTo>
                    <a:pt x="3902" y="3233"/>
                  </a:lnTo>
                  <a:lnTo>
                    <a:pt x="3928" y="3138"/>
                  </a:lnTo>
                  <a:lnTo>
                    <a:pt x="3947" y="3043"/>
                  </a:lnTo>
                  <a:lnTo>
                    <a:pt x="3962" y="2946"/>
                  </a:lnTo>
                  <a:lnTo>
                    <a:pt x="3972" y="2847"/>
                  </a:lnTo>
                  <a:lnTo>
                    <a:pt x="3977" y="2747"/>
                  </a:lnTo>
                  <a:lnTo>
                    <a:pt x="3978" y="2697"/>
                  </a:lnTo>
                  <a:lnTo>
                    <a:pt x="3976" y="2610"/>
                  </a:lnTo>
                  <a:lnTo>
                    <a:pt x="3962" y="2442"/>
                  </a:lnTo>
                  <a:lnTo>
                    <a:pt x="3934" y="2280"/>
                  </a:lnTo>
                  <a:lnTo>
                    <a:pt x="3891" y="2121"/>
                  </a:lnTo>
                  <a:lnTo>
                    <a:pt x="3837" y="1967"/>
                  </a:lnTo>
                  <a:lnTo>
                    <a:pt x="3771" y="1820"/>
                  </a:lnTo>
                  <a:lnTo>
                    <a:pt x="3694" y="1680"/>
                  </a:lnTo>
                  <a:lnTo>
                    <a:pt x="3605" y="1547"/>
                  </a:lnTo>
                  <a:lnTo>
                    <a:pt x="3557" y="1483"/>
                  </a:lnTo>
                  <a:lnTo>
                    <a:pt x="3667" y="1373"/>
                  </a:lnTo>
                  <a:lnTo>
                    <a:pt x="3683" y="1388"/>
                  </a:lnTo>
                  <a:close/>
                  <a:moveTo>
                    <a:pt x="2014" y="4205"/>
                  </a:moveTo>
                  <a:lnTo>
                    <a:pt x="1936" y="4204"/>
                  </a:lnTo>
                  <a:lnTo>
                    <a:pt x="1784" y="4188"/>
                  </a:lnTo>
                  <a:lnTo>
                    <a:pt x="1638" y="4158"/>
                  </a:lnTo>
                  <a:lnTo>
                    <a:pt x="1496" y="4114"/>
                  </a:lnTo>
                  <a:lnTo>
                    <a:pt x="1361" y="4056"/>
                  </a:lnTo>
                  <a:lnTo>
                    <a:pt x="1232" y="3987"/>
                  </a:lnTo>
                  <a:lnTo>
                    <a:pt x="1113" y="3906"/>
                  </a:lnTo>
                  <a:lnTo>
                    <a:pt x="1000" y="3813"/>
                  </a:lnTo>
                  <a:lnTo>
                    <a:pt x="898" y="3711"/>
                  </a:lnTo>
                  <a:lnTo>
                    <a:pt x="806" y="3599"/>
                  </a:lnTo>
                  <a:lnTo>
                    <a:pt x="724" y="3479"/>
                  </a:lnTo>
                  <a:lnTo>
                    <a:pt x="655" y="3350"/>
                  </a:lnTo>
                  <a:lnTo>
                    <a:pt x="597" y="3216"/>
                  </a:lnTo>
                  <a:lnTo>
                    <a:pt x="553" y="3074"/>
                  </a:lnTo>
                  <a:lnTo>
                    <a:pt x="523" y="2927"/>
                  </a:lnTo>
                  <a:lnTo>
                    <a:pt x="508" y="2775"/>
                  </a:lnTo>
                  <a:lnTo>
                    <a:pt x="506" y="2698"/>
                  </a:lnTo>
                  <a:lnTo>
                    <a:pt x="508" y="2619"/>
                  </a:lnTo>
                  <a:lnTo>
                    <a:pt x="523" y="2468"/>
                  </a:lnTo>
                  <a:lnTo>
                    <a:pt x="553" y="2321"/>
                  </a:lnTo>
                  <a:lnTo>
                    <a:pt x="597" y="2179"/>
                  </a:lnTo>
                  <a:lnTo>
                    <a:pt x="655" y="2044"/>
                  </a:lnTo>
                  <a:lnTo>
                    <a:pt x="724" y="1916"/>
                  </a:lnTo>
                  <a:lnTo>
                    <a:pt x="806" y="1796"/>
                  </a:lnTo>
                  <a:lnTo>
                    <a:pt x="898" y="1684"/>
                  </a:lnTo>
                  <a:lnTo>
                    <a:pt x="1000" y="1582"/>
                  </a:lnTo>
                  <a:lnTo>
                    <a:pt x="1113" y="1489"/>
                  </a:lnTo>
                  <a:lnTo>
                    <a:pt x="1232" y="1408"/>
                  </a:lnTo>
                  <a:lnTo>
                    <a:pt x="1361" y="1338"/>
                  </a:lnTo>
                  <a:lnTo>
                    <a:pt x="1496" y="1281"/>
                  </a:lnTo>
                  <a:lnTo>
                    <a:pt x="1638" y="1236"/>
                  </a:lnTo>
                  <a:lnTo>
                    <a:pt x="1784" y="1206"/>
                  </a:lnTo>
                  <a:lnTo>
                    <a:pt x="1936" y="1191"/>
                  </a:lnTo>
                  <a:lnTo>
                    <a:pt x="2014" y="1190"/>
                  </a:lnTo>
                  <a:lnTo>
                    <a:pt x="2092" y="1191"/>
                  </a:lnTo>
                  <a:lnTo>
                    <a:pt x="2243" y="1206"/>
                  </a:lnTo>
                  <a:lnTo>
                    <a:pt x="2390" y="1236"/>
                  </a:lnTo>
                  <a:lnTo>
                    <a:pt x="2532" y="1281"/>
                  </a:lnTo>
                  <a:lnTo>
                    <a:pt x="2667" y="1338"/>
                  </a:lnTo>
                  <a:lnTo>
                    <a:pt x="2796" y="1408"/>
                  </a:lnTo>
                  <a:lnTo>
                    <a:pt x="2915" y="1489"/>
                  </a:lnTo>
                  <a:lnTo>
                    <a:pt x="3028" y="1582"/>
                  </a:lnTo>
                  <a:lnTo>
                    <a:pt x="3130" y="1684"/>
                  </a:lnTo>
                  <a:lnTo>
                    <a:pt x="3222" y="1796"/>
                  </a:lnTo>
                  <a:lnTo>
                    <a:pt x="3304" y="1916"/>
                  </a:lnTo>
                  <a:lnTo>
                    <a:pt x="3373" y="2044"/>
                  </a:lnTo>
                  <a:lnTo>
                    <a:pt x="3430" y="2179"/>
                  </a:lnTo>
                  <a:lnTo>
                    <a:pt x="3475" y="2321"/>
                  </a:lnTo>
                  <a:lnTo>
                    <a:pt x="3505" y="2468"/>
                  </a:lnTo>
                  <a:lnTo>
                    <a:pt x="3520" y="2619"/>
                  </a:lnTo>
                  <a:lnTo>
                    <a:pt x="3522" y="2698"/>
                  </a:lnTo>
                  <a:lnTo>
                    <a:pt x="3520" y="2775"/>
                  </a:lnTo>
                  <a:lnTo>
                    <a:pt x="3505" y="2927"/>
                  </a:lnTo>
                  <a:lnTo>
                    <a:pt x="3475" y="3074"/>
                  </a:lnTo>
                  <a:lnTo>
                    <a:pt x="3430" y="3216"/>
                  </a:lnTo>
                  <a:lnTo>
                    <a:pt x="3373" y="3350"/>
                  </a:lnTo>
                  <a:lnTo>
                    <a:pt x="3304" y="3479"/>
                  </a:lnTo>
                  <a:lnTo>
                    <a:pt x="3222" y="3599"/>
                  </a:lnTo>
                  <a:lnTo>
                    <a:pt x="3130" y="3711"/>
                  </a:lnTo>
                  <a:lnTo>
                    <a:pt x="3028" y="3813"/>
                  </a:lnTo>
                  <a:lnTo>
                    <a:pt x="2915" y="3906"/>
                  </a:lnTo>
                  <a:lnTo>
                    <a:pt x="2796" y="3987"/>
                  </a:lnTo>
                  <a:lnTo>
                    <a:pt x="2667" y="4056"/>
                  </a:lnTo>
                  <a:lnTo>
                    <a:pt x="2532" y="4114"/>
                  </a:lnTo>
                  <a:lnTo>
                    <a:pt x="2390" y="4158"/>
                  </a:lnTo>
                  <a:lnTo>
                    <a:pt x="2243" y="4188"/>
                  </a:lnTo>
                  <a:lnTo>
                    <a:pt x="2092" y="4204"/>
                  </a:lnTo>
                  <a:lnTo>
                    <a:pt x="2014" y="4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10545763" y="-592138"/>
              <a:ext cx="347662" cy="103188"/>
            </a:xfrm>
            <a:custGeom>
              <a:avLst/>
              <a:gdLst>
                <a:gd name="T0" fmla="*/ 194 w 1309"/>
                <a:gd name="T1" fmla="*/ 2 h 390"/>
                <a:gd name="T2" fmla="*/ 174 w 1309"/>
                <a:gd name="T3" fmla="*/ 2 h 390"/>
                <a:gd name="T4" fmla="*/ 136 w 1309"/>
                <a:gd name="T5" fmla="*/ 10 h 390"/>
                <a:gd name="T6" fmla="*/ 101 w 1309"/>
                <a:gd name="T7" fmla="*/ 25 h 390"/>
                <a:gd name="T8" fmla="*/ 70 w 1309"/>
                <a:gd name="T9" fmla="*/ 46 h 390"/>
                <a:gd name="T10" fmla="*/ 44 w 1309"/>
                <a:gd name="T11" fmla="*/ 72 h 390"/>
                <a:gd name="T12" fmla="*/ 23 w 1309"/>
                <a:gd name="T13" fmla="*/ 103 h 390"/>
                <a:gd name="T14" fmla="*/ 8 w 1309"/>
                <a:gd name="T15" fmla="*/ 138 h 390"/>
                <a:gd name="T16" fmla="*/ 1 w 1309"/>
                <a:gd name="T17" fmla="*/ 177 h 390"/>
                <a:gd name="T18" fmla="*/ 0 w 1309"/>
                <a:gd name="T19" fmla="*/ 196 h 390"/>
                <a:gd name="T20" fmla="*/ 1 w 1309"/>
                <a:gd name="T21" fmla="*/ 216 h 390"/>
                <a:gd name="T22" fmla="*/ 8 w 1309"/>
                <a:gd name="T23" fmla="*/ 254 h 390"/>
                <a:gd name="T24" fmla="*/ 23 w 1309"/>
                <a:gd name="T25" fmla="*/ 289 h 390"/>
                <a:gd name="T26" fmla="*/ 44 w 1309"/>
                <a:gd name="T27" fmla="*/ 320 h 390"/>
                <a:gd name="T28" fmla="*/ 71 w 1309"/>
                <a:gd name="T29" fmla="*/ 346 h 390"/>
                <a:gd name="T30" fmla="*/ 102 w 1309"/>
                <a:gd name="T31" fmla="*/ 367 h 390"/>
                <a:gd name="T32" fmla="*/ 136 w 1309"/>
                <a:gd name="T33" fmla="*/ 382 h 390"/>
                <a:gd name="T34" fmla="*/ 174 w 1309"/>
                <a:gd name="T35" fmla="*/ 389 h 390"/>
                <a:gd name="T36" fmla="*/ 194 w 1309"/>
                <a:gd name="T37" fmla="*/ 390 h 390"/>
                <a:gd name="T38" fmla="*/ 1250 w 1309"/>
                <a:gd name="T39" fmla="*/ 390 h 390"/>
                <a:gd name="T40" fmla="*/ 1266 w 1309"/>
                <a:gd name="T41" fmla="*/ 390 h 390"/>
                <a:gd name="T42" fmla="*/ 1295 w 1309"/>
                <a:gd name="T43" fmla="*/ 384 h 390"/>
                <a:gd name="T44" fmla="*/ 1309 w 1309"/>
                <a:gd name="T45" fmla="*/ 380 h 390"/>
                <a:gd name="T46" fmla="*/ 1272 w 1309"/>
                <a:gd name="T47" fmla="*/ 288 h 390"/>
                <a:gd name="T48" fmla="*/ 1212 w 1309"/>
                <a:gd name="T49" fmla="*/ 98 h 390"/>
                <a:gd name="T50" fmla="*/ 1189 w 1309"/>
                <a:gd name="T51" fmla="*/ 0 h 390"/>
                <a:gd name="T52" fmla="*/ 194 w 1309"/>
                <a:gd name="T53" fmla="*/ 0 h 390"/>
                <a:gd name="T54" fmla="*/ 194 w 1309"/>
                <a:gd name="T55" fmla="*/ 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9" h="390">
                  <a:moveTo>
                    <a:pt x="194" y="2"/>
                  </a:moveTo>
                  <a:lnTo>
                    <a:pt x="174" y="2"/>
                  </a:lnTo>
                  <a:lnTo>
                    <a:pt x="136" y="10"/>
                  </a:lnTo>
                  <a:lnTo>
                    <a:pt x="101" y="25"/>
                  </a:lnTo>
                  <a:lnTo>
                    <a:pt x="70" y="46"/>
                  </a:lnTo>
                  <a:lnTo>
                    <a:pt x="44" y="72"/>
                  </a:lnTo>
                  <a:lnTo>
                    <a:pt x="23" y="103"/>
                  </a:lnTo>
                  <a:lnTo>
                    <a:pt x="8" y="138"/>
                  </a:lnTo>
                  <a:lnTo>
                    <a:pt x="1" y="177"/>
                  </a:lnTo>
                  <a:lnTo>
                    <a:pt x="0" y="196"/>
                  </a:lnTo>
                  <a:lnTo>
                    <a:pt x="1" y="216"/>
                  </a:lnTo>
                  <a:lnTo>
                    <a:pt x="8" y="254"/>
                  </a:lnTo>
                  <a:lnTo>
                    <a:pt x="23" y="289"/>
                  </a:lnTo>
                  <a:lnTo>
                    <a:pt x="44" y="320"/>
                  </a:lnTo>
                  <a:lnTo>
                    <a:pt x="71" y="346"/>
                  </a:lnTo>
                  <a:lnTo>
                    <a:pt x="102" y="367"/>
                  </a:lnTo>
                  <a:lnTo>
                    <a:pt x="136" y="382"/>
                  </a:lnTo>
                  <a:lnTo>
                    <a:pt x="174" y="389"/>
                  </a:lnTo>
                  <a:lnTo>
                    <a:pt x="194" y="390"/>
                  </a:lnTo>
                  <a:lnTo>
                    <a:pt x="1250" y="390"/>
                  </a:lnTo>
                  <a:lnTo>
                    <a:pt x="1266" y="390"/>
                  </a:lnTo>
                  <a:lnTo>
                    <a:pt x="1295" y="384"/>
                  </a:lnTo>
                  <a:lnTo>
                    <a:pt x="1309" y="380"/>
                  </a:lnTo>
                  <a:lnTo>
                    <a:pt x="1272" y="288"/>
                  </a:lnTo>
                  <a:lnTo>
                    <a:pt x="1212" y="98"/>
                  </a:lnTo>
                  <a:lnTo>
                    <a:pt x="1189" y="0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10387013" y="-971550"/>
              <a:ext cx="504825" cy="103188"/>
            </a:xfrm>
            <a:custGeom>
              <a:avLst/>
              <a:gdLst>
                <a:gd name="T0" fmla="*/ 1910 w 1910"/>
                <a:gd name="T1" fmla="*/ 10 h 389"/>
                <a:gd name="T2" fmla="*/ 1883 w 1910"/>
                <a:gd name="T3" fmla="*/ 3 h 389"/>
                <a:gd name="T4" fmla="*/ 1853 w 1910"/>
                <a:gd name="T5" fmla="*/ 0 h 389"/>
                <a:gd name="T6" fmla="*/ 195 w 1910"/>
                <a:gd name="T7" fmla="*/ 0 h 389"/>
                <a:gd name="T8" fmla="*/ 175 w 1910"/>
                <a:gd name="T9" fmla="*/ 1 h 389"/>
                <a:gd name="T10" fmla="*/ 137 w 1910"/>
                <a:gd name="T11" fmla="*/ 9 h 389"/>
                <a:gd name="T12" fmla="*/ 101 w 1910"/>
                <a:gd name="T13" fmla="*/ 23 h 389"/>
                <a:gd name="T14" fmla="*/ 70 w 1910"/>
                <a:gd name="T15" fmla="*/ 44 h 389"/>
                <a:gd name="T16" fmla="*/ 44 w 1910"/>
                <a:gd name="T17" fmla="*/ 71 h 389"/>
                <a:gd name="T18" fmla="*/ 23 w 1910"/>
                <a:gd name="T19" fmla="*/ 102 h 389"/>
                <a:gd name="T20" fmla="*/ 8 w 1910"/>
                <a:gd name="T21" fmla="*/ 136 h 389"/>
                <a:gd name="T22" fmla="*/ 1 w 1910"/>
                <a:gd name="T23" fmla="*/ 174 h 389"/>
                <a:gd name="T24" fmla="*/ 0 w 1910"/>
                <a:gd name="T25" fmla="*/ 195 h 389"/>
                <a:gd name="T26" fmla="*/ 1 w 1910"/>
                <a:gd name="T27" fmla="*/ 215 h 389"/>
                <a:gd name="T28" fmla="*/ 8 w 1910"/>
                <a:gd name="T29" fmla="*/ 253 h 389"/>
                <a:gd name="T30" fmla="*/ 23 w 1910"/>
                <a:gd name="T31" fmla="*/ 288 h 389"/>
                <a:gd name="T32" fmla="*/ 44 w 1910"/>
                <a:gd name="T33" fmla="*/ 318 h 389"/>
                <a:gd name="T34" fmla="*/ 71 w 1910"/>
                <a:gd name="T35" fmla="*/ 345 h 389"/>
                <a:gd name="T36" fmla="*/ 102 w 1910"/>
                <a:gd name="T37" fmla="*/ 365 h 389"/>
                <a:gd name="T38" fmla="*/ 137 w 1910"/>
                <a:gd name="T39" fmla="*/ 380 h 389"/>
                <a:gd name="T40" fmla="*/ 175 w 1910"/>
                <a:gd name="T41" fmla="*/ 388 h 389"/>
                <a:gd name="T42" fmla="*/ 195 w 1910"/>
                <a:gd name="T43" fmla="*/ 389 h 389"/>
                <a:gd name="T44" fmla="*/ 1791 w 1910"/>
                <a:gd name="T45" fmla="*/ 389 h 389"/>
                <a:gd name="T46" fmla="*/ 1813 w 1910"/>
                <a:gd name="T47" fmla="*/ 293 h 389"/>
                <a:gd name="T48" fmla="*/ 1873 w 1910"/>
                <a:gd name="T49" fmla="*/ 103 h 389"/>
                <a:gd name="T50" fmla="*/ 1910 w 1910"/>
                <a:gd name="T51" fmla="*/ 1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10" h="389">
                  <a:moveTo>
                    <a:pt x="1910" y="10"/>
                  </a:moveTo>
                  <a:lnTo>
                    <a:pt x="1883" y="3"/>
                  </a:lnTo>
                  <a:lnTo>
                    <a:pt x="1853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37" y="9"/>
                  </a:lnTo>
                  <a:lnTo>
                    <a:pt x="101" y="23"/>
                  </a:lnTo>
                  <a:lnTo>
                    <a:pt x="70" y="44"/>
                  </a:lnTo>
                  <a:lnTo>
                    <a:pt x="44" y="71"/>
                  </a:lnTo>
                  <a:lnTo>
                    <a:pt x="23" y="102"/>
                  </a:lnTo>
                  <a:lnTo>
                    <a:pt x="8" y="136"/>
                  </a:lnTo>
                  <a:lnTo>
                    <a:pt x="1" y="174"/>
                  </a:lnTo>
                  <a:lnTo>
                    <a:pt x="0" y="195"/>
                  </a:lnTo>
                  <a:lnTo>
                    <a:pt x="1" y="215"/>
                  </a:lnTo>
                  <a:lnTo>
                    <a:pt x="8" y="253"/>
                  </a:lnTo>
                  <a:lnTo>
                    <a:pt x="23" y="288"/>
                  </a:lnTo>
                  <a:lnTo>
                    <a:pt x="44" y="318"/>
                  </a:lnTo>
                  <a:lnTo>
                    <a:pt x="71" y="345"/>
                  </a:lnTo>
                  <a:lnTo>
                    <a:pt x="102" y="365"/>
                  </a:lnTo>
                  <a:lnTo>
                    <a:pt x="137" y="380"/>
                  </a:lnTo>
                  <a:lnTo>
                    <a:pt x="175" y="388"/>
                  </a:lnTo>
                  <a:lnTo>
                    <a:pt x="195" y="389"/>
                  </a:lnTo>
                  <a:lnTo>
                    <a:pt x="1791" y="389"/>
                  </a:lnTo>
                  <a:lnTo>
                    <a:pt x="1813" y="293"/>
                  </a:lnTo>
                  <a:lnTo>
                    <a:pt x="1873" y="103"/>
                  </a:lnTo>
                  <a:lnTo>
                    <a:pt x="19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10458450" y="-781050"/>
              <a:ext cx="388937" cy="103188"/>
            </a:xfrm>
            <a:custGeom>
              <a:avLst/>
              <a:gdLst>
                <a:gd name="T0" fmla="*/ 1461 w 1470"/>
                <a:gd name="T1" fmla="*/ 194 h 389"/>
                <a:gd name="T2" fmla="*/ 1463 w 1470"/>
                <a:gd name="T3" fmla="*/ 96 h 389"/>
                <a:gd name="T4" fmla="*/ 1470 w 1470"/>
                <a:gd name="T5" fmla="*/ 0 h 389"/>
                <a:gd name="T6" fmla="*/ 195 w 1470"/>
                <a:gd name="T7" fmla="*/ 0 h 389"/>
                <a:gd name="T8" fmla="*/ 175 w 1470"/>
                <a:gd name="T9" fmla="*/ 1 h 389"/>
                <a:gd name="T10" fmla="*/ 137 w 1470"/>
                <a:gd name="T11" fmla="*/ 9 h 389"/>
                <a:gd name="T12" fmla="*/ 102 w 1470"/>
                <a:gd name="T13" fmla="*/ 24 h 389"/>
                <a:gd name="T14" fmla="*/ 70 w 1470"/>
                <a:gd name="T15" fmla="*/ 45 h 389"/>
                <a:gd name="T16" fmla="*/ 44 w 1470"/>
                <a:gd name="T17" fmla="*/ 71 h 389"/>
                <a:gd name="T18" fmla="*/ 23 w 1470"/>
                <a:gd name="T19" fmla="*/ 102 h 389"/>
                <a:gd name="T20" fmla="*/ 8 w 1470"/>
                <a:gd name="T21" fmla="*/ 137 h 389"/>
                <a:gd name="T22" fmla="*/ 1 w 1470"/>
                <a:gd name="T23" fmla="*/ 174 h 389"/>
                <a:gd name="T24" fmla="*/ 0 w 1470"/>
                <a:gd name="T25" fmla="*/ 195 h 389"/>
                <a:gd name="T26" fmla="*/ 1 w 1470"/>
                <a:gd name="T27" fmla="*/ 215 h 389"/>
                <a:gd name="T28" fmla="*/ 8 w 1470"/>
                <a:gd name="T29" fmla="*/ 252 h 389"/>
                <a:gd name="T30" fmla="*/ 23 w 1470"/>
                <a:gd name="T31" fmla="*/ 287 h 389"/>
                <a:gd name="T32" fmla="*/ 44 w 1470"/>
                <a:gd name="T33" fmla="*/ 318 h 389"/>
                <a:gd name="T34" fmla="*/ 71 w 1470"/>
                <a:gd name="T35" fmla="*/ 345 h 389"/>
                <a:gd name="T36" fmla="*/ 103 w 1470"/>
                <a:gd name="T37" fmla="*/ 365 h 389"/>
                <a:gd name="T38" fmla="*/ 137 w 1470"/>
                <a:gd name="T39" fmla="*/ 380 h 389"/>
                <a:gd name="T40" fmla="*/ 175 w 1470"/>
                <a:gd name="T41" fmla="*/ 388 h 389"/>
                <a:gd name="T42" fmla="*/ 195 w 1470"/>
                <a:gd name="T43" fmla="*/ 389 h 389"/>
                <a:gd name="T44" fmla="*/ 1469 w 1470"/>
                <a:gd name="T45" fmla="*/ 389 h 389"/>
                <a:gd name="T46" fmla="*/ 1463 w 1470"/>
                <a:gd name="T47" fmla="*/ 293 h 389"/>
                <a:gd name="T48" fmla="*/ 1461 w 1470"/>
                <a:gd name="T49" fmla="*/ 19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0" h="389">
                  <a:moveTo>
                    <a:pt x="1461" y="194"/>
                  </a:moveTo>
                  <a:lnTo>
                    <a:pt x="1463" y="96"/>
                  </a:lnTo>
                  <a:lnTo>
                    <a:pt x="1470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37" y="9"/>
                  </a:lnTo>
                  <a:lnTo>
                    <a:pt x="102" y="24"/>
                  </a:lnTo>
                  <a:lnTo>
                    <a:pt x="70" y="45"/>
                  </a:lnTo>
                  <a:lnTo>
                    <a:pt x="44" y="71"/>
                  </a:lnTo>
                  <a:lnTo>
                    <a:pt x="23" y="102"/>
                  </a:lnTo>
                  <a:lnTo>
                    <a:pt x="8" y="137"/>
                  </a:lnTo>
                  <a:lnTo>
                    <a:pt x="1" y="174"/>
                  </a:lnTo>
                  <a:lnTo>
                    <a:pt x="0" y="195"/>
                  </a:lnTo>
                  <a:lnTo>
                    <a:pt x="1" y="215"/>
                  </a:lnTo>
                  <a:lnTo>
                    <a:pt x="8" y="252"/>
                  </a:lnTo>
                  <a:lnTo>
                    <a:pt x="23" y="287"/>
                  </a:lnTo>
                  <a:lnTo>
                    <a:pt x="44" y="318"/>
                  </a:lnTo>
                  <a:lnTo>
                    <a:pt x="71" y="345"/>
                  </a:lnTo>
                  <a:lnTo>
                    <a:pt x="103" y="365"/>
                  </a:lnTo>
                  <a:lnTo>
                    <a:pt x="137" y="380"/>
                  </a:lnTo>
                  <a:lnTo>
                    <a:pt x="175" y="388"/>
                  </a:lnTo>
                  <a:lnTo>
                    <a:pt x="195" y="389"/>
                  </a:lnTo>
                  <a:lnTo>
                    <a:pt x="1469" y="389"/>
                  </a:lnTo>
                  <a:lnTo>
                    <a:pt x="1463" y="293"/>
                  </a:lnTo>
                  <a:lnTo>
                    <a:pt x="1461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29"/>
            <p:cNvSpPr>
              <a:spLocks noEditPoints="1"/>
            </p:cNvSpPr>
            <p:nvPr/>
          </p:nvSpPr>
          <p:spPr bwMode="auto">
            <a:xfrm>
              <a:off x="11391900" y="-895350"/>
              <a:ext cx="334962" cy="244475"/>
            </a:xfrm>
            <a:custGeom>
              <a:avLst/>
              <a:gdLst>
                <a:gd name="T0" fmla="*/ 1236 w 1268"/>
                <a:gd name="T1" fmla="*/ 40 h 921"/>
                <a:gd name="T2" fmla="*/ 1159 w 1268"/>
                <a:gd name="T3" fmla="*/ 0 h 921"/>
                <a:gd name="T4" fmla="*/ 1093 w 1268"/>
                <a:gd name="T5" fmla="*/ 13 h 921"/>
                <a:gd name="T6" fmla="*/ 382 w 1268"/>
                <a:gd name="T7" fmla="*/ 334 h 921"/>
                <a:gd name="T8" fmla="*/ 246 w 1268"/>
                <a:gd name="T9" fmla="*/ 327 h 921"/>
                <a:gd name="T10" fmla="*/ 148 w 1268"/>
                <a:gd name="T11" fmla="*/ 364 h 921"/>
                <a:gd name="T12" fmla="*/ 77 w 1268"/>
                <a:gd name="T13" fmla="*/ 421 h 921"/>
                <a:gd name="T14" fmla="*/ 18 w 1268"/>
                <a:gd name="T15" fmla="*/ 520 h 921"/>
                <a:gd name="T16" fmla="*/ 0 w 1268"/>
                <a:gd name="T17" fmla="*/ 633 h 921"/>
                <a:gd name="T18" fmla="*/ 27 w 1268"/>
                <a:gd name="T19" fmla="*/ 746 h 921"/>
                <a:gd name="T20" fmla="*/ 58 w 1268"/>
                <a:gd name="T21" fmla="*/ 799 h 921"/>
                <a:gd name="T22" fmla="*/ 146 w 1268"/>
                <a:gd name="T23" fmla="*/ 879 h 921"/>
                <a:gd name="T24" fmla="*/ 253 w 1268"/>
                <a:gd name="T25" fmla="*/ 917 h 921"/>
                <a:gd name="T26" fmla="*/ 368 w 1268"/>
                <a:gd name="T27" fmla="*/ 913 h 921"/>
                <a:gd name="T28" fmla="*/ 451 w 1268"/>
                <a:gd name="T29" fmla="*/ 879 h 921"/>
                <a:gd name="T30" fmla="*/ 531 w 1268"/>
                <a:gd name="T31" fmla="*/ 810 h 921"/>
                <a:gd name="T32" fmla="*/ 591 w 1268"/>
                <a:gd name="T33" fmla="*/ 689 h 921"/>
                <a:gd name="T34" fmla="*/ 1214 w 1268"/>
                <a:gd name="T35" fmla="*/ 220 h 921"/>
                <a:gd name="T36" fmla="*/ 1259 w 1268"/>
                <a:gd name="T37" fmla="*/ 168 h 921"/>
                <a:gd name="T38" fmla="*/ 1261 w 1268"/>
                <a:gd name="T39" fmla="*/ 80 h 921"/>
                <a:gd name="T40" fmla="*/ 428 w 1268"/>
                <a:gd name="T41" fmla="*/ 653 h 921"/>
                <a:gd name="T42" fmla="*/ 412 w 1268"/>
                <a:gd name="T43" fmla="*/ 690 h 921"/>
                <a:gd name="T44" fmla="*/ 377 w 1268"/>
                <a:gd name="T45" fmla="*/ 726 h 921"/>
                <a:gd name="T46" fmla="*/ 332 w 1268"/>
                <a:gd name="T47" fmla="*/ 747 h 921"/>
                <a:gd name="T48" fmla="*/ 281 w 1268"/>
                <a:gd name="T49" fmla="*/ 750 h 921"/>
                <a:gd name="T50" fmla="*/ 255 w 1268"/>
                <a:gd name="T51" fmla="*/ 743 h 921"/>
                <a:gd name="T52" fmla="*/ 211 w 1268"/>
                <a:gd name="T53" fmla="*/ 716 h 921"/>
                <a:gd name="T54" fmla="*/ 182 w 1268"/>
                <a:gd name="T55" fmla="*/ 675 h 921"/>
                <a:gd name="T56" fmla="*/ 170 w 1268"/>
                <a:gd name="T57" fmla="*/ 627 h 921"/>
                <a:gd name="T58" fmla="*/ 174 w 1268"/>
                <a:gd name="T59" fmla="*/ 587 h 921"/>
                <a:gd name="T60" fmla="*/ 190 w 1268"/>
                <a:gd name="T61" fmla="*/ 551 h 921"/>
                <a:gd name="T62" fmla="*/ 224 w 1268"/>
                <a:gd name="T63" fmla="*/ 514 h 921"/>
                <a:gd name="T64" fmla="*/ 269 w 1268"/>
                <a:gd name="T65" fmla="*/ 493 h 921"/>
                <a:gd name="T66" fmla="*/ 321 w 1268"/>
                <a:gd name="T67" fmla="*/ 491 h 921"/>
                <a:gd name="T68" fmla="*/ 347 w 1268"/>
                <a:gd name="T69" fmla="*/ 497 h 921"/>
                <a:gd name="T70" fmla="*/ 390 w 1268"/>
                <a:gd name="T71" fmla="*/ 524 h 921"/>
                <a:gd name="T72" fmla="*/ 419 w 1268"/>
                <a:gd name="T73" fmla="*/ 565 h 921"/>
                <a:gd name="T74" fmla="*/ 432 w 1268"/>
                <a:gd name="T75" fmla="*/ 615 h 921"/>
                <a:gd name="T76" fmla="*/ 428 w 1268"/>
                <a:gd name="T77" fmla="*/ 653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8" h="921">
                  <a:moveTo>
                    <a:pt x="1249" y="59"/>
                  </a:moveTo>
                  <a:lnTo>
                    <a:pt x="1236" y="40"/>
                  </a:lnTo>
                  <a:lnTo>
                    <a:pt x="1201" y="13"/>
                  </a:lnTo>
                  <a:lnTo>
                    <a:pt x="1159" y="0"/>
                  </a:lnTo>
                  <a:lnTo>
                    <a:pt x="1114" y="4"/>
                  </a:lnTo>
                  <a:lnTo>
                    <a:pt x="1093" y="13"/>
                  </a:lnTo>
                  <a:lnTo>
                    <a:pt x="414" y="345"/>
                  </a:lnTo>
                  <a:lnTo>
                    <a:pt x="382" y="334"/>
                  </a:lnTo>
                  <a:lnTo>
                    <a:pt x="314" y="323"/>
                  </a:lnTo>
                  <a:lnTo>
                    <a:pt x="246" y="327"/>
                  </a:lnTo>
                  <a:lnTo>
                    <a:pt x="180" y="347"/>
                  </a:lnTo>
                  <a:lnTo>
                    <a:pt x="148" y="364"/>
                  </a:lnTo>
                  <a:lnTo>
                    <a:pt x="122" y="381"/>
                  </a:lnTo>
                  <a:lnTo>
                    <a:pt x="77" y="421"/>
                  </a:lnTo>
                  <a:lnTo>
                    <a:pt x="43" y="468"/>
                  </a:lnTo>
                  <a:lnTo>
                    <a:pt x="18" y="520"/>
                  </a:lnTo>
                  <a:lnTo>
                    <a:pt x="4" y="575"/>
                  </a:lnTo>
                  <a:lnTo>
                    <a:pt x="0" y="633"/>
                  </a:lnTo>
                  <a:lnTo>
                    <a:pt x="8" y="690"/>
                  </a:lnTo>
                  <a:lnTo>
                    <a:pt x="27" y="746"/>
                  </a:lnTo>
                  <a:lnTo>
                    <a:pt x="42" y="773"/>
                  </a:lnTo>
                  <a:lnTo>
                    <a:pt x="58" y="799"/>
                  </a:lnTo>
                  <a:lnTo>
                    <a:pt x="99" y="844"/>
                  </a:lnTo>
                  <a:lnTo>
                    <a:pt x="146" y="879"/>
                  </a:lnTo>
                  <a:lnTo>
                    <a:pt x="198" y="903"/>
                  </a:lnTo>
                  <a:lnTo>
                    <a:pt x="253" y="917"/>
                  </a:lnTo>
                  <a:lnTo>
                    <a:pt x="310" y="921"/>
                  </a:lnTo>
                  <a:lnTo>
                    <a:pt x="368" y="913"/>
                  </a:lnTo>
                  <a:lnTo>
                    <a:pt x="424" y="894"/>
                  </a:lnTo>
                  <a:lnTo>
                    <a:pt x="451" y="879"/>
                  </a:lnTo>
                  <a:lnTo>
                    <a:pt x="482" y="859"/>
                  </a:lnTo>
                  <a:lnTo>
                    <a:pt x="531" y="810"/>
                  </a:lnTo>
                  <a:lnTo>
                    <a:pt x="569" y="752"/>
                  </a:lnTo>
                  <a:lnTo>
                    <a:pt x="591" y="689"/>
                  </a:lnTo>
                  <a:lnTo>
                    <a:pt x="596" y="656"/>
                  </a:lnTo>
                  <a:lnTo>
                    <a:pt x="1214" y="220"/>
                  </a:lnTo>
                  <a:lnTo>
                    <a:pt x="1233" y="205"/>
                  </a:lnTo>
                  <a:lnTo>
                    <a:pt x="1259" y="168"/>
                  </a:lnTo>
                  <a:lnTo>
                    <a:pt x="1268" y="124"/>
                  </a:lnTo>
                  <a:lnTo>
                    <a:pt x="1261" y="80"/>
                  </a:lnTo>
                  <a:lnTo>
                    <a:pt x="1249" y="59"/>
                  </a:lnTo>
                  <a:close/>
                  <a:moveTo>
                    <a:pt x="428" y="653"/>
                  </a:moveTo>
                  <a:lnTo>
                    <a:pt x="424" y="666"/>
                  </a:lnTo>
                  <a:lnTo>
                    <a:pt x="412" y="690"/>
                  </a:lnTo>
                  <a:lnTo>
                    <a:pt x="396" y="710"/>
                  </a:lnTo>
                  <a:lnTo>
                    <a:pt x="377" y="726"/>
                  </a:lnTo>
                  <a:lnTo>
                    <a:pt x="356" y="739"/>
                  </a:lnTo>
                  <a:lnTo>
                    <a:pt x="332" y="747"/>
                  </a:lnTo>
                  <a:lnTo>
                    <a:pt x="306" y="751"/>
                  </a:lnTo>
                  <a:lnTo>
                    <a:pt x="281" y="750"/>
                  </a:lnTo>
                  <a:lnTo>
                    <a:pt x="268" y="747"/>
                  </a:lnTo>
                  <a:lnTo>
                    <a:pt x="255" y="743"/>
                  </a:lnTo>
                  <a:lnTo>
                    <a:pt x="231" y="731"/>
                  </a:lnTo>
                  <a:lnTo>
                    <a:pt x="211" y="716"/>
                  </a:lnTo>
                  <a:lnTo>
                    <a:pt x="195" y="697"/>
                  </a:lnTo>
                  <a:lnTo>
                    <a:pt x="182" y="675"/>
                  </a:lnTo>
                  <a:lnTo>
                    <a:pt x="174" y="652"/>
                  </a:lnTo>
                  <a:lnTo>
                    <a:pt x="170" y="627"/>
                  </a:lnTo>
                  <a:lnTo>
                    <a:pt x="171" y="600"/>
                  </a:lnTo>
                  <a:lnTo>
                    <a:pt x="174" y="587"/>
                  </a:lnTo>
                  <a:lnTo>
                    <a:pt x="178" y="574"/>
                  </a:lnTo>
                  <a:lnTo>
                    <a:pt x="190" y="551"/>
                  </a:lnTo>
                  <a:lnTo>
                    <a:pt x="205" y="531"/>
                  </a:lnTo>
                  <a:lnTo>
                    <a:pt x="224" y="514"/>
                  </a:lnTo>
                  <a:lnTo>
                    <a:pt x="246" y="502"/>
                  </a:lnTo>
                  <a:lnTo>
                    <a:pt x="269" y="493"/>
                  </a:lnTo>
                  <a:lnTo>
                    <a:pt x="294" y="489"/>
                  </a:lnTo>
                  <a:lnTo>
                    <a:pt x="321" y="491"/>
                  </a:lnTo>
                  <a:lnTo>
                    <a:pt x="334" y="494"/>
                  </a:lnTo>
                  <a:lnTo>
                    <a:pt x="347" y="497"/>
                  </a:lnTo>
                  <a:lnTo>
                    <a:pt x="370" y="509"/>
                  </a:lnTo>
                  <a:lnTo>
                    <a:pt x="390" y="524"/>
                  </a:lnTo>
                  <a:lnTo>
                    <a:pt x="407" y="543"/>
                  </a:lnTo>
                  <a:lnTo>
                    <a:pt x="419" y="565"/>
                  </a:lnTo>
                  <a:lnTo>
                    <a:pt x="428" y="588"/>
                  </a:lnTo>
                  <a:lnTo>
                    <a:pt x="432" y="615"/>
                  </a:lnTo>
                  <a:lnTo>
                    <a:pt x="430" y="640"/>
                  </a:lnTo>
                  <a:lnTo>
                    <a:pt x="428" y="6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11568113" y="-989013"/>
              <a:ext cx="65087" cy="65088"/>
            </a:xfrm>
            <a:custGeom>
              <a:avLst/>
              <a:gdLst>
                <a:gd name="T0" fmla="*/ 62 w 246"/>
                <a:gd name="T1" fmla="*/ 230 h 246"/>
                <a:gd name="T2" fmla="*/ 73 w 246"/>
                <a:gd name="T3" fmla="*/ 236 h 246"/>
                <a:gd name="T4" fmla="*/ 96 w 246"/>
                <a:gd name="T5" fmla="*/ 243 h 246"/>
                <a:gd name="T6" fmla="*/ 133 w 246"/>
                <a:gd name="T7" fmla="*/ 246 h 246"/>
                <a:gd name="T8" fmla="*/ 178 w 246"/>
                <a:gd name="T9" fmla="*/ 234 h 246"/>
                <a:gd name="T10" fmla="*/ 207 w 246"/>
                <a:gd name="T11" fmla="*/ 213 h 246"/>
                <a:gd name="T12" fmla="*/ 223 w 246"/>
                <a:gd name="T13" fmla="*/ 194 h 246"/>
                <a:gd name="T14" fmla="*/ 229 w 246"/>
                <a:gd name="T15" fmla="*/ 184 h 246"/>
                <a:gd name="T16" fmla="*/ 235 w 246"/>
                <a:gd name="T17" fmla="*/ 172 h 246"/>
                <a:gd name="T18" fmla="*/ 243 w 246"/>
                <a:gd name="T19" fmla="*/ 149 h 246"/>
                <a:gd name="T20" fmla="*/ 246 w 246"/>
                <a:gd name="T21" fmla="*/ 114 h 246"/>
                <a:gd name="T22" fmla="*/ 233 w 246"/>
                <a:gd name="T23" fmla="*/ 68 h 246"/>
                <a:gd name="T24" fmla="*/ 212 w 246"/>
                <a:gd name="T25" fmla="*/ 40 h 246"/>
                <a:gd name="T26" fmla="*/ 194 w 246"/>
                <a:gd name="T27" fmla="*/ 24 h 246"/>
                <a:gd name="T28" fmla="*/ 183 w 246"/>
                <a:gd name="T29" fmla="*/ 16 h 246"/>
                <a:gd name="T30" fmla="*/ 172 w 246"/>
                <a:gd name="T31" fmla="*/ 10 h 246"/>
                <a:gd name="T32" fmla="*/ 149 w 246"/>
                <a:gd name="T33" fmla="*/ 3 h 246"/>
                <a:gd name="T34" fmla="*/ 112 w 246"/>
                <a:gd name="T35" fmla="*/ 0 h 246"/>
                <a:gd name="T36" fmla="*/ 67 w 246"/>
                <a:gd name="T37" fmla="*/ 12 h 246"/>
                <a:gd name="T38" fmla="*/ 38 w 246"/>
                <a:gd name="T39" fmla="*/ 34 h 246"/>
                <a:gd name="T40" fmla="*/ 22 w 246"/>
                <a:gd name="T41" fmla="*/ 53 h 246"/>
                <a:gd name="T42" fmla="*/ 16 w 246"/>
                <a:gd name="T43" fmla="*/ 64 h 246"/>
                <a:gd name="T44" fmla="*/ 8 w 246"/>
                <a:gd name="T45" fmla="*/ 79 h 246"/>
                <a:gd name="T46" fmla="*/ 0 w 246"/>
                <a:gd name="T47" fmla="*/ 110 h 246"/>
                <a:gd name="T48" fmla="*/ 1 w 246"/>
                <a:gd name="T49" fmla="*/ 142 h 246"/>
                <a:gd name="T50" fmla="*/ 10 w 246"/>
                <a:gd name="T51" fmla="*/ 172 h 246"/>
                <a:gd name="T52" fmla="*/ 17 w 246"/>
                <a:gd name="T53" fmla="*/ 186 h 246"/>
                <a:gd name="T54" fmla="*/ 26 w 246"/>
                <a:gd name="T55" fmla="*/ 198 h 246"/>
                <a:gd name="T56" fmla="*/ 48 w 246"/>
                <a:gd name="T57" fmla="*/ 221 h 246"/>
                <a:gd name="T58" fmla="*/ 62 w 246"/>
                <a:gd name="T59" fmla="*/ 23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6">
                  <a:moveTo>
                    <a:pt x="62" y="230"/>
                  </a:moveTo>
                  <a:lnTo>
                    <a:pt x="73" y="236"/>
                  </a:lnTo>
                  <a:lnTo>
                    <a:pt x="96" y="243"/>
                  </a:lnTo>
                  <a:lnTo>
                    <a:pt x="133" y="246"/>
                  </a:lnTo>
                  <a:lnTo>
                    <a:pt x="178" y="234"/>
                  </a:lnTo>
                  <a:lnTo>
                    <a:pt x="207" y="213"/>
                  </a:lnTo>
                  <a:lnTo>
                    <a:pt x="223" y="194"/>
                  </a:lnTo>
                  <a:lnTo>
                    <a:pt x="229" y="184"/>
                  </a:lnTo>
                  <a:lnTo>
                    <a:pt x="235" y="172"/>
                  </a:lnTo>
                  <a:lnTo>
                    <a:pt x="243" y="149"/>
                  </a:lnTo>
                  <a:lnTo>
                    <a:pt x="246" y="114"/>
                  </a:lnTo>
                  <a:lnTo>
                    <a:pt x="233" y="68"/>
                  </a:lnTo>
                  <a:lnTo>
                    <a:pt x="212" y="40"/>
                  </a:lnTo>
                  <a:lnTo>
                    <a:pt x="194" y="24"/>
                  </a:lnTo>
                  <a:lnTo>
                    <a:pt x="183" y="16"/>
                  </a:lnTo>
                  <a:lnTo>
                    <a:pt x="172" y="10"/>
                  </a:lnTo>
                  <a:lnTo>
                    <a:pt x="149" y="3"/>
                  </a:lnTo>
                  <a:lnTo>
                    <a:pt x="112" y="0"/>
                  </a:lnTo>
                  <a:lnTo>
                    <a:pt x="67" y="12"/>
                  </a:lnTo>
                  <a:lnTo>
                    <a:pt x="38" y="34"/>
                  </a:lnTo>
                  <a:lnTo>
                    <a:pt x="22" y="53"/>
                  </a:lnTo>
                  <a:lnTo>
                    <a:pt x="16" y="64"/>
                  </a:lnTo>
                  <a:lnTo>
                    <a:pt x="8" y="79"/>
                  </a:lnTo>
                  <a:lnTo>
                    <a:pt x="0" y="110"/>
                  </a:lnTo>
                  <a:lnTo>
                    <a:pt x="1" y="142"/>
                  </a:lnTo>
                  <a:lnTo>
                    <a:pt x="10" y="172"/>
                  </a:lnTo>
                  <a:lnTo>
                    <a:pt x="17" y="186"/>
                  </a:lnTo>
                  <a:lnTo>
                    <a:pt x="26" y="198"/>
                  </a:lnTo>
                  <a:lnTo>
                    <a:pt x="48" y="221"/>
                  </a:lnTo>
                  <a:lnTo>
                    <a:pt x="62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11437938" y="-1022350"/>
              <a:ext cx="63500" cy="63500"/>
            </a:xfrm>
            <a:custGeom>
              <a:avLst/>
              <a:gdLst>
                <a:gd name="T0" fmla="*/ 122 w 244"/>
                <a:gd name="T1" fmla="*/ 244 h 244"/>
                <a:gd name="T2" fmla="*/ 135 w 244"/>
                <a:gd name="T3" fmla="*/ 244 h 244"/>
                <a:gd name="T4" fmla="*/ 159 w 244"/>
                <a:gd name="T5" fmla="*/ 239 h 244"/>
                <a:gd name="T6" fmla="*/ 191 w 244"/>
                <a:gd name="T7" fmla="*/ 224 h 244"/>
                <a:gd name="T8" fmla="*/ 224 w 244"/>
                <a:gd name="T9" fmla="*/ 191 h 244"/>
                <a:gd name="T10" fmla="*/ 239 w 244"/>
                <a:gd name="T11" fmla="*/ 158 h 244"/>
                <a:gd name="T12" fmla="*/ 244 w 244"/>
                <a:gd name="T13" fmla="*/ 133 h 244"/>
                <a:gd name="T14" fmla="*/ 244 w 244"/>
                <a:gd name="T15" fmla="*/ 121 h 244"/>
                <a:gd name="T16" fmla="*/ 244 w 244"/>
                <a:gd name="T17" fmla="*/ 108 h 244"/>
                <a:gd name="T18" fmla="*/ 239 w 244"/>
                <a:gd name="T19" fmla="*/ 84 h 244"/>
                <a:gd name="T20" fmla="*/ 224 w 244"/>
                <a:gd name="T21" fmla="*/ 52 h 244"/>
                <a:gd name="T22" fmla="*/ 191 w 244"/>
                <a:gd name="T23" fmla="*/ 19 h 244"/>
                <a:gd name="T24" fmla="*/ 158 w 244"/>
                <a:gd name="T25" fmla="*/ 5 h 244"/>
                <a:gd name="T26" fmla="*/ 133 w 244"/>
                <a:gd name="T27" fmla="*/ 0 h 244"/>
                <a:gd name="T28" fmla="*/ 121 w 244"/>
                <a:gd name="T29" fmla="*/ 0 h 244"/>
                <a:gd name="T30" fmla="*/ 108 w 244"/>
                <a:gd name="T31" fmla="*/ 0 h 244"/>
                <a:gd name="T32" fmla="*/ 84 w 244"/>
                <a:gd name="T33" fmla="*/ 5 h 244"/>
                <a:gd name="T34" fmla="*/ 52 w 244"/>
                <a:gd name="T35" fmla="*/ 20 h 244"/>
                <a:gd name="T36" fmla="*/ 19 w 244"/>
                <a:gd name="T37" fmla="*/ 53 h 244"/>
                <a:gd name="T38" fmla="*/ 5 w 244"/>
                <a:gd name="T39" fmla="*/ 86 h 244"/>
                <a:gd name="T40" fmla="*/ 0 w 244"/>
                <a:gd name="T41" fmla="*/ 109 h 244"/>
                <a:gd name="T42" fmla="*/ 0 w 244"/>
                <a:gd name="T43" fmla="*/ 122 h 244"/>
                <a:gd name="T44" fmla="*/ 0 w 244"/>
                <a:gd name="T45" fmla="*/ 139 h 244"/>
                <a:gd name="T46" fmla="*/ 9 w 244"/>
                <a:gd name="T47" fmla="*/ 171 h 244"/>
                <a:gd name="T48" fmla="*/ 16 w 244"/>
                <a:gd name="T49" fmla="*/ 184 h 244"/>
                <a:gd name="T50" fmla="*/ 24 w 244"/>
                <a:gd name="T51" fmla="*/ 198 h 244"/>
                <a:gd name="T52" fmla="*/ 47 w 244"/>
                <a:gd name="T53" fmla="*/ 220 h 244"/>
                <a:gd name="T54" fmla="*/ 74 w 244"/>
                <a:gd name="T55" fmla="*/ 236 h 244"/>
                <a:gd name="T56" fmla="*/ 105 w 244"/>
                <a:gd name="T57" fmla="*/ 244 h 244"/>
                <a:gd name="T58" fmla="*/ 122 w 244"/>
                <a:gd name="T5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244">
                  <a:moveTo>
                    <a:pt x="122" y="244"/>
                  </a:moveTo>
                  <a:lnTo>
                    <a:pt x="135" y="244"/>
                  </a:lnTo>
                  <a:lnTo>
                    <a:pt x="159" y="239"/>
                  </a:lnTo>
                  <a:lnTo>
                    <a:pt x="191" y="224"/>
                  </a:lnTo>
                  <a:lnTo>
                    <a:pt x="224" y="191"/>
                  </a:lnTo>
                  <a:lnTo>
                    <a:pt x="239" y="158"/>
                  </a:lnTo>
                  <a:lnTo>
                    <a:pt x="244" y="133"/>
                  </a:lnTo>
                  <a:lnTo>
                    <a:pt x="244" y="121"/>
                  </a:lnTo>
                  <a:lnTo>
                    <a:pt x="244" y="108"/>
                  </a:lnTo>
                  <a:lnTo>
                    <a:pt x="239" y="84"/>
                  </a:lnTo>
                  <a:lnTo>
                    <a:pt x="224" y="52"/>
                  </a:lnTo>
                  <a:lnTo>
                    <a:pt x="191" y="19"/>
                  </a:lnTo>
                  <a:lnTo>
                    <a:pt x="158" y="5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84" y="5"/>
                  </a:lnTo>
                  <a:lnTo>
                    <a:pt x="52" y="20"/>
                  </a:lnTo>
                  <a:lnTo>
                    <a:pt x="19" y="53"/>
                  </a:lnTo>
                  <a:lnTo>
                    <a:pt x="5" y="86"/>
                  </a:lnTo>
                  <a:lnTo>
                    <a:pt x="0" y="109"/>
                  </a:lnTo>
                  <a:lnTo>
                    <a:pt x="0" y="122"/>
                  </a:lnTo>
                  <a:lnTo>
                    <a:pt x="0" y="139"/>
                  </a:lnTo>
                  <a:lnTo>
                    <a:pt x="9" y="171"/>
                  </a:lnTo>
                  <a:lnTo>
                    <a:pt x="16" y="184"/>
                  </a:lnTo>
                  <a:lnTo>
                    <a:pt x="24" y="198"/>
                  </a:lnTo>
                  <a:lnTo>
                    <a:pt x="47" y="220"/>
                  </a:lnTo>
                  <a:lnTo>
                    <a:pt x="74" y="236"/>
                  </a:lnTo>
                  <a:lnTo>
                    <a:pt x="105" y="244"/>
                  </a:lnTo>
                  <a:lnTo>
                    <a:pt x="122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auto">
            <a:xfrm>
              <a:off x="11441113" y="-501650"/>
              <a:ext cx="65087" cy="65088"/>
            </a:xfrm>
            <a:custGeom>
              <a:avLst/>
              <a:gdLst>
                <a:gd name="T0" fmla="*/ 121 w 244"/>
                <a:gd name="T1" fmla="*/ 0 h 245"/>
                <a:gd name="T2" fmla="*/ 121 w 244"/>
                <a:gd name="T3" fmla="*/ 0 h 245"/>
                <a:gd name="T4" fmla="*/ 109 w 244"/>
                <a:gd name="T5" fmla="*/ 0 h 245"/>
                <a:gd name="T6" fmla="*/ 85 w 244"/>
                <a:gd name="T7" fmla="*/ 6 h 245"/>
                <a:gd name="T8" fmla="*/ 53 w 244"/>
                <a:gd name="T9" fmla="*/ 21 h 245"/>
                <a:gd name="T10" fmla="*/ 20 w 244"/>
                <a:gd name="T11" fmla="*/ 55 h 245"/>
                <a:gd name="T12" fmla="*/ 5 w 244"/>
                <a:gd name="T13" fmla="*/ 88 h 245"/>
                <a:gd name="T14" fmla="*/ 0 w 244"/>
                <a:gd name="T15" fmla="*/ 112 h 245"/>
                <a:gd name="T16" fmla="*/ 0 w 244"/>
                <a:gd name="T17" fmla="*/ 125 h 245"/>
                <a:gd name="T18" fmla="*/ 1 w 244"/>
                <a:gd name="T19" fmla="*/ 141 h 245"/>
                <a:gd name="T20" fmla="*/ 9 w 244"/>
                <a:gd name="T21" fmla="*/ 171 h 245"/>
                <a:gd name="T22" fmla="*/ 16 w 244"/>
                <a:gd name="T23" fmla="*/ 185 h 245"/>
                <a:gd name="T24" fmla="*/ 25 w 244"/>
                <a:gd name="T25" fmla="*/ 198 h 245"/>
                <a:gd name="T26" fmla="*/ 47 w 244"/>
                <a:gd name="T27" fmla="*/ 220 h 245"/>
                <a:gd name="T28" fmla="*/ 75 w 244"/>
                <a:gd name="T29" fmla="*/ 236 h 245"/>
                <a:gd name="T30" fmla="*/ 106 w 244"/>
                <a:gd name="T31" fmla="*/ 244 h 245"/>
                <a:gd name="T32" fmla="*/ 123 w 244"/>
                <a:gd name="T33" fmla="*/ 245 h 245"/>
                <a:gd name="T34" fmla="*/ 136 w 244"/>
                <a:gd name="T35" fmla="*/ 244 h 245"/>
                <a:gd name="T36" fmla="*/ 160 w 244"/>
                <a:gd name="T37" fmla="*/ 239 h 245"/>
                <a:gd name="T38" fmla="*/ 192 w 244"/>
                <a:gd name="T39" fmla="*/ 223 h 245"/>
                <a:gd name="T40" fmla="*/ 224 w 244"/>
                <a:gd name="T41" fmla="*/ 190 h 245"/>
                <a:gd name="T42" fmla="*/ 239 w 244"/>
                <a:gd name="T43" fmla="*/ 157 h 245"/>
                <a:gd name="T44" fmla="*/ 243 w 244"/>
                <a:gd name="T45" fmla="*/ 133 h 245"/>
                <a:gd name="T46" fmla="*/ 244 w 244"/>
                <a:gd name="T47" fmla="*/ 121 h 245"/>
                <a:gd name="T48" fmla="*/ 243 w 244"/>
                <a:gd name="T49" fmla="*/ 109 h 245"/>
                <a:gd name="T50" fmla="*/ 239 w 244"/>
                <a:gd name="T51" fmla="*/ 85 h 245"/>
                <a:gd name="T52" fmla="*/ 224 w 244"/>
                <a:gd name="T53" fmla="*/ 53 h 245"/>
                <a:gd name="T54" fmla="*/ 191 w 244"/>
                <a:gd name="T55" fmla="*/ 20 h 245"/>
                <a:gd name="T56" fmla="*/ 159 w 244"/>
                <a:gd name="T57" fmla="*/ 5 h 245"/>
                <a:gd name="T58" fmla="*/ 135 w 244"/>
                <a:gd name="T59" fmla="*/ 0 h 245"/>
                <a:gd name="T60" fmla="*/ 121 w 244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4" h="245">
                  <a:moveTo>
                    <a:pt x="121" y="0"/>
                  </a:moveTo>
                  <a:lnTo>
                    <a:pt x="121" y="0"/>
                  </a:lnTo>
                  <a:lnTo>
                    <a:pt x="109" y="0"/>
                  </a:lnTo>
                  <a:lnTo>
                    <a:pt x="85" y="6"/>
                  </a:lnTo>
                  <a:lnTo>
                    <a:pt x="53" y="21"/>
                  </a:lnTo>
                  <a:lnTo>
                    <a:pt x="20" y="55"/>
                  </a:lnTo>
                  <a:lnTo>
                    <a:pt x="5" y="88"/>
                  </a:lnTo>
                  <a:lnTo>
                    <a:pt x="0" y="112"/>
                  </a:lnTo>
                  <a:lnTo>
                    <a:pt x="0" y="125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7" y="220"/>
                  </a:lnTo>
                  <a:lnTo>
                    <a:pt x="75" y="236"/>
                  </a:lnTo>
                  <a:lnTo>
                    <a:pt x="106" y="244"/>
                  </a:lnTo>
                  <a:lnTo>
                    <a:pt x="123" y="245"/>
                  </a:lnTo>
                  <a:lnTo>
                    <a:pt x="136" y="244"/>
                  </a:lnTo>
                  <a:lnTo>
                    <a:pt x="160" y="239"/>
                  </a:lnTo>
                  <a:lnTo>
                    <a:pt x="192" y="223"/>
                  </a:lnTo>
                  <a:lnTo>
                    <a:pt x="224" y="190"/>
                  </a:lnTo>
                  <a:lnTo>
                    <a:pt x="239" y="157"/>
                  </a:lnTo>
                  <a:lnTo>
                    <a:pt x="243" y="133"/>
                  </a:lnTo>
                  <a:lnTo>
                    <a:pt x="244" y="121"/>
                  </a:lnTo>
                  <a:lnTo>
                    <a:pt x="243" y="109"/>
                  </a:lnTo>
                  <a:lnTo>
                    <a:pt x="239" y="85"/>
                  </a:lnTo>
                  <a:lnTo>
                    <a:pt x="224" y="53"/>
                  </a:lnTo>
                  <a:lnTo>
                    <a:pt x="191" y="20"/>
                  </a:lnTo>
                  <a:lnTo>
                    <a:pt x="159" y="5"/>
                  </a:lnTo>
                  <a:lnTo>
                    <a:pt x="135" y="0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11571288" y="-538163"/>
              <a:ext cx="65087" cy="65088"/>
            </a:xfrm>
            <a:custGeom>
              <a:avLst/>
              <a:gdLst>
                <a:gd name="T0" fmla="*/ 61 w 247"/>
                <a:gd name="T1" fmla="*/ 17 h 245"/>
                <a:gd name="T2" fmla="*/ 50 w 247"/>
                <a:gd name="T3" fmla="*/ 24 h 245"/>
                <a:gd name="T4" fmla="*/ 32 w 247"/>
                <a:gd name="T5" fmla="*/ 40 h 245"/>
                <a:gd name="T6" fmla="*/ 12 w 247"/>
                <a:gd name="T7" fmla="*/ 69 h 245"/>
                <a:gd name="T8" fmla="*/ 0 w 247"/>
                <a:gd name="T9" fmla="*/ 114 h 245"/>
                <a:gd name="T10" fmla="*/ 4 w 247"/>
                <a:gd name="T11" fmla="*/ 150 h 245"/>
                <a:gd name="T12" fmla="*/ 12 w 247"/>
                <a:gd name="T13" fmla="*/ 172 h 245"/>
                <a:gd name="T14" fmla="*/ 18 w 247"/>
                <a:gd name="T15" fmla="*/ 183 h 245"/>
                <a:gd name="T16" fmla="*/ 18 w 247"/>
                <a:gd name="T17" fmla="*/ 183 h 245"/>
                <a:gd name="T18" fmla="*/ 25 w 247"/>
                <a:gd name="T19" fmla="*/ 194 h 245"/>
                <a:gd name="T20" fmla="*/ 41 w 247"/>
                <a:gd name="T21" fmla="*/ 213 h 245"/>
                <a:gd name="T22" fmla="*/ 70 w 247"/>
                <a:gd name="T23" fmla="*/ 233 h 245"/>
                <a:gd name="T24" fmla="*/ 117 w 247"/>
                <a:gd name="T25" fmla="*/ 245 h 245"/>
                <a:gd name="T26" fmla="*/ 152 w 247"/>
                <a:gd name="T27" fmla="*/ 241 h 245"/>
                <a:gd name="T28" fmla="*/ 176 w 247"/>
                <a:gd name="T29" fmla="*/ 233 h 245"/>
                <a:gd name="T30" fmla="*/ 187 w 247"/>
                <a:gd name="T31" fmla="*/ 227 h 245"/>
                <a:gd name="T32" fmla="*/ 197 w 247"/>
                <a:gd name="T33" fmla="*/ 220 h 245"/>
                <a:gd name="T34" fmla="*/ 215 w 247"/>
                <a:gd name="T35" fmla="*/ 204 h 245"/>
                <a:gd name="T36" fmla="*/ 235 w 247"/>
                <a:gd name="T37" fmla="*/ 174 h 245"/>
                <a:gd name="T38" fmla="*/ 247 w 247"/>
                <a:gd name="T39" fmla="*/ 129 h 245"/>
                <a:gd name="T40" fmla="*/ 243 w 247"/>
                <a:gd name="T41" fmla="*/ 93 h 245"/>
                <a:gd name="T42" fmla="*/ 235 w 247"/>
                <a:gd name="T43" fmla="*/ 70 h 245"/>
                <a:gd name="T44" fmla="*/ 229 w 247"/>
                <a:gd name="T45" fmla="*/ 60 h 245"/>
                <a:gd name="T46" fmla="*/ 222 w 247"/>
                <a:gd name="T47" fmla="*/ 49 h 245"/>
                <a:gd name="T48" fmla="*/ 206 w 247"/>
                <a:gd name="T49" fmla="*/ 31 h 245"/>
                <a:gd name="T50" fmla="*/ 176 w 247"/>
                <a:gd name="T51" fmla="*/ 11 h 245"/>
                <a:gd name="T52" fmla="*/ 131 w 247"/>
                <a:gd name="T53" fmla="*/ 0 h 245"/>
                <a:gd name="T54" fmla="*/ 95 w 247"/>
                <a:gd name="T55" fmla="*/ 3 h 245"/>
                <a:gd name="T56" fmla="*/ 72 w 247"/>
                <a:gd name="T57" fmla="*/ 11 h 245"/>
                <a:gd name="T58" fmla="*/ 61 w 247"/>
                <a:gd name="T59" fmla="*/ 1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45">
                  <a:moveTo>
                    <a:pt x="61" y="17"/>
                  </a:moveTo>
                  <a:lnTo>
                    <a:pt x="50" y="24"/>
                  </a:lnTo>
                  <a:lnTo>
                    <a:pt x="32" y="40"/>
                  </a:lnTo>
                  <a:lnTo>
                    <a:pt x="12" y="69"/>
                  </a:lnTo>
                  <a:lnTo>
                    <a:pt x="0" y="114"/>
                  </a:lnTo>
                  <a:lnTo>
                    <a:pt x="4" y="150"/>
                  </a:lnTo>
                  <a:lnTo>
                    <a:pt x="12" y="172"/>
                  </a:lnTo>
                  <a:lnTo>
                    <a:pt x="18" y="183"/>
                  </a:lnTo>
                  <a:lnTo>
                    <a:pt x="18" y="183"/>
                  </a:lnTo>
                  <a:lnTo>
                    <a:pt x="25" y="194"/>
                  </a:lnTo>
                  <a:lnTo>
                    <a:pt x="41" y="213"/>
                  </a:lnTo>
                  <a:lnTo>
                    <a:pt x="70" y="233"/>
                  </a:lnTo>
                  <a:lnTo>
                    <a:pt x="117" y="245"/>
                  </a:lnTo>
                  <a:lnTo>
                    <a:pt x="152" y="241"/>
                  </a:lnTo>
                  <a:lnTo>
                    <a:pt x="176" y="233"/>
                  </a:lnTo>
                  <a:lnTo>
                    <a:pt x="187" y="227"/>
                  </a:lnTo>
                  <a:lnTo>
                    <a:pt x="197" y="220"/>
                  </a:lnTo>
                  <a:lnTo>
                    <a:pt x="215" y="204"/>
                  </a:lnTo>
                  <a:lnTo>
                    <a:pt x="235" y="174"/>
                  </a:lnTo>
                  <a:lnTo>
                    <a:pt x="247" y="129"/>
                  </a:lnTo>
                  <a:lnTo>
                    <a:pt x="243" y="93"/>
                  </a:lnTo>
                  <a:lnTo>
                    <a:pt x="235" y="70"/>
                  </a:lnTo>
                  <a:lnTo>
                    <a:pt x="229" y="60"/>
                  </a:lnTo>
                  <a:lnTo>
                    <a:pt x="222" y="49"/>
                  </a:lnTo>
                  <a:lnTo>
                    <a:pt x="206" y="31"/>
                  </a:lnTo>
                  <a:lnTo>
                    <a:pt x="176" y="11"/>
                  </a:lnTo>
                  <a:lnTo>
                    <a:pt x="131" y="0"/>
                  </a:lnTo>
                  <a:lnTo>
                    <a:pt x="95" y="3"/>
                  </a:lnTo>
                  <a:lnTo>
                    <a:pt x="72" y="11"/>
                  </a:lnTo>
                  <a:lnTo>
                    <a:pt x="6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11666538" y="-633413"/>
              <a:ext cx="65087" cy="65088"/>
            </a:xfrm>
            <a:custGeom>
              <a:avLst/>
              <a:gdLst>
                <a:gd name="T0" fmla="*/ 181 w 244"/>
                <a:gd name="T1" fmla="*/ 16 h 245"/>
                <a:gd name="T2" fmla="*/ 170 w 244"/>
                <a:gd name="T3" fmla="*/ 10 h 245"/>
                <a:gd name="T4" fmla="*/ 147 w 244"/>
                <a:gd name="T5" fmla="*/ 3 h 245"/>
                <a:gd name="T6" fmla="*/ 111 w 244"/>
                <a:gd name="T7" fmla="*/ 0 h 245"/>
                <a:gd name="T8" fmla="*/ 66 w 244"/>
                <a:gd name="T9" fmla="*/ 12 h 245"/>
                <a:gd name="T10" fmla="*/ 37 w 244"/>
                <a:gd name="T11" fmla="*/ 33 h 245"/>
                <a:gd name="T12" fmla="*/ 21 w 244"/>
                <a:gd name="T13" fmla="*/ 51 h 245"/>
                <a:gd name="T14" fmla="*/ 15 w 244"/>
                <a:gd name="T15" fmla="*/ 62 h 245"/>
                <a:gd name="T16" fmla="*/ 7 w 244"/>
                <a:gd name="T17" fmla="*/ 77 h 245"/>
                <a:gd name="T18" fmla="*/ 0 w 244"/>
                <a:gd name="T19" fmla="*/ 109 h 245"/>
                <a:gd name="T20" fmla="*/ 0 w 244"/>
                <a:gd name="T21" fmla="*/ 141 h 245"/>
                <a:gd name="T22" fmla="*/ 9 w 244"/>
                <a:gd name="T23" fmla="*/ 171 h 245"/>
                <a:gd name="T24" fmla="*/ 16 w 244"/>
                <a:gd name="T25" fmla="*/ 185 h 245"/>
                <a:gd name="T26" fmla="*/ 25 w 244"/>
                <a:gd name="T27" fmla="*/ 198 h 245"/>
                <a:gd name="T28" fmla="*/ 48 w 244"/>
                <a:gd name="T29" fmla="*/ 221 h 245"/>
                <a:gd name="T30" fmla="*/ 61 w 244"/>
                <a:gd name="T31" fmla="*/ 229 h 245"/>
                <a:gd name="T32" fmla="*/ 72 w 244"/>
                <a:gd name="T33" fmla="*/ 235 h 245"/>
                <a:gd name="T34" fmla="*/ 96 w 244"/>
                <a:gd name="T35" fmla="*/ 243 h 245"/>
                <a:gd name="T36" fmla="*/ 131 w 244"/>
                <a:gd name="T37" fmla="*/ 245 h 245"/>
                <a:gd name="T38" fmla="*/ 176 w 244"/>
                <a:gd name="T39" fmla="*/ 233 h 245"/>
                <a:gd name="T40" fmla="*/ 205 w 244"/>
                <a:gd name="T41" fmla="*/ 212 h 245"/>
                <a:gd name="T42" fmla="*/ 222 w 244"/>
                <a:gd name="T43" fmla="*/ 194 h 245"/>
                <a:gd name="T44" fmla="*/ 229 w 244"/>
                <a:gd name="T45" fmla="*/ 183 h 245"/>
                <a:gd name="T46" fmla="*/ 234 w 244"/>
                <a:gd name="T47" fmla="*/ 172 h 245"/>
                <a:gd name="T48" fmla="*/ 242 w 244"/>
                <a:gd name="T49" fmla="*/ 148 h 245"/>
                <a:gd name="T50" fmla="*/ 244 w 244"/>
                <a:gd name="T51" fmla="*/ 113 h 245"/>
                <a:gd name="T52" fmla="*/ 232 w 244"/>
                <a:gd name="T53" fmla="*/ 67 h 245"/>
                <a:gd name="T54" fmla="*/ 210 w 244"/>
                <a:gd name="T55" fmla="*/ 38 h 245"/>
                <a:gd name="T56" fmla="*/ 192 w 244"/>
                <a:gd name="T57" fmla="*/ 22 h 245"/>
                <a:gd name="T58" fmla="*/ 181 w 244"/>
                <a:gd name="T59" fmla="*/ 1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245">
                  <a:moveTo>
                    <a:pt x="181" y="16"/>
                  </a:moveTo>
                  <a:lnTo>
                    <a:pt x="170" y="10"/>
                  </a:lnTo>
                  <a:lnTo>
                    <a:pt x="147" y="3"/>
                  </a:lnTo>
                  <a:lnTo>
                    <a:pt x="111" y="0"/>
                  </a:lnTo>
                  <a:lnTo>
                    <a:pt x="66" y="12"/>
                  </a:lnTo>
                  <a:lnTo>
                    <a:pt x="37" y="33"/>
                  </a:lnTo>
                  <a:lnTo>
                    <a:pt x="21" y="51"/>
                  </a:lnTo>
                  <a:lnTo>
                    <a:pt x="15" y="62"/>
                  </a:lnTo>
                  <a:lnTo>
                    <a:pt x="7" y="77"/>
                  </a:lnTo>
                  <a:lnTo>
                    <a:pt x="0" y="109"/>
                  </a:lnTo>
                  <a:lnTo>
                    <a:pt x="0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8" y="221"/>
                  </a:lnTo>
                  <a:lnTo>
                    <a:pt x="61" y="229"/>
                  </a:lnTo>
                  <a:lnTo>
                    <a:pt x="72" y="235"/>
                  </a:lnTo>
                  <a:lnTo>
                    <a:pt x="96" y="243"/>
                  </a:lnTo>
                  <a:lnTo>
                    <a:pt x="131" y="245"/>
                  </a:lnTo>
                  <a:lnTo>
                    <a:pt x="176" y="233"/>
                  </a:lnTo>
                  <a:lnTo>
                    <a:pt x="205" y="212"/>
                  </a:lnTo>
                  <a:lnTo>
                    <a:pt x="222" y="194"/>
                  </a:lnTo>
                  <a:lnTo>
                    <a:pt x="229" y="183"/>
                  </a:lnTo>
                  <a:lnTo>
                    <a:pt x="234" y="172"/>
                  </a:lnTo>
                  <a:lnTo>
                    <a:pt x="242" y="148"/>
                  </a:lnTo>
                  <a:lnTo>
                    <a:pt x="244" y="113"/>
                  </a:lnTo>
                  <a:lnTo>
                    <a:pt x="232" y="67"/>
                  </a:lnTo>
                  <a:lnTo>
                    <a:pt x="210" y="38"/>
                  </a:lnTo>
                  <a:lnTo>
                    <a:pt x="192" y="22"/>
                  </a:lnTo>
                  <a:lnTo>
                    <a:pt x="18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Freeform 35"/>
            <p:cNvSpPr>
              <a:spLocks/>
            </p:cNvSpPr>
            <p:nvPr/>
          </p:nvSpPr>
          <p:spPr bwMode="auto">
            <a:xfrm>
              <a:off x="11179175" y="-758825"/>
              <a:ext cx="63500" cy="63500"/>
            </a:xfrm>
            <a:custGeom>
              <a:avLst/>
              <a:gdLst>
                <a:gd name="T0" fmla="*/ 245 w 245"/>
                <a:gd name="T1" fmla="*/ 122 h 245"/>
                <a:gd name="T2" fmla="*/ 244 w 245"/>
                <a:gd name="T3" fmla="*/ 109 h 245"/>
                <a:gd name="T4" fmla="*/ 239 w 245"/>
                <a:gd name="T5" fmla="*/ 85 h 245"/>
                <a:gd name="T6" fmla="*/ 224 w 245"/>
                <a:gd name="T7" fmla="*/ 53 h 245"/>
                <a:gd name="T8" fmla="*/ 190 w 245"/>
                <a:gd name="T9" fmla="*/ 20 h 245"/>
                <a:gd name="T10" fmla="*/ 157 w 245"/>
                <a:gd name="T11" fmla="*/ 5 h 245"/>
                <a:gd name="T12" fmla="*/ 133 w 245"/>
                <a:gd name="T13" fmla="*/ 0 h 245"/>
                <a:gd name="T14" fmla="*/ 121 w 245"/>
                <a:gd name="T15" fmla="*/ 0 h 245"/>
                <a:gd name="T16" fmla="*/ 108 w 245"/>
                <a:gd name="T17" fmla="*/ 0 h 245"/>
                <a:gd name="T18" fmla="*/ 85 w 245"/>
                <a:gd name="T19" fmla="*/ 6 h 245"/>
                <a:gd name="T20" fmla="*/ 53 w 245"/>
                <a:gd name="T21" fmla="*/ 21 h 245"/>
                <a:gd name="T22" fmla="*/ 20 w 245"/>
                <a:gd name="T23" fmla="*/ 55 h 245"/>
                <a:gd name="T24" fmla="*/ 5 w 245"/>
                <a:gd name="T25" fmla="*/ 87 h 245"/>
                <a:gd name="T26" fmla="*/ 0 w 245"/>
                <a:gd name="T27" fmla="*/ 112 h 245"/>
                <a:gd name="T28" fmla="*/ 0 w 245"/>
                <a:gd name="T29" fmla="*/ 125 h 245"/>
                <a:gd name="T30" fmla="*/ 1 w 245"/>
                <a:gd name="T31" fmla="*/ 141 h 245"/>
                <a:gd name="T32" fmla="*/ 9 w 245"/>
                <a:gd name="T33" fmla="*/ 171 h 245"/>
                <a:gd name="T34" fmla="*/ 16 w 245"/>
                <a:gd name="T35" fmla="*/ 185 h 245"/>
                <a:gd name="T36" fmla="*/ 25 w 245"/>
                <a:gd name="T37" fmla="*/ 198 h 245"/>
                <a:gd name="T38" fmla="*/ 47 w 245"/>
                <a:gd name="T39" fmla="*/ 220 h 245"/>
                <a:gd name="T40" fmla="*/ 74 w 245"/>
                <a:gd name="T41" fmla="*/ 236 h 245"/>
                <a:gd name="T42" fmla="*/ 106 w 245"/>
                <a:gd name="T43" fmla="*/ 244 h 245"/>
                <a:gd name="T44" fmla="*/ 122 w 245"/>
                <a:gd name="T45" fmla="*/ 245 h 245"/>
                <a:gd name="T46" fmla="*/ 135 w 245"/>
                <a:gd name="T47" fmla="*/ 244 h 245"/>
                <a:gd name="T48" fmla="*/ 159 w 245"/>
                <a:gd name="T49" fmla="*/ 239 h 245"/>
                <a:gd name="T50" fmla="*/ 193 w 245"/>
                <a:gd name="T51" fmla="*/ 224 h 245"/>
                <a:gd name="T52" fmla="*/ 225 w 245"/>
                <a:gd name="T53" fmla="*/ 191 h 245"/>
                <a:gd name="T54" fmla="*/ 240 w 245"/>
                <a:gd name="T55" fmla="*/ 158 h 245"/>
                <a:gd name="T56" fmla="*/ 244 w 245"/>
                <a:gd name="T57" fmla="*/ 135 h 245"/>
                <a:gd name="T58" fmla="*/ 245 w 245"/>
                <a:gd name="T59" fmla="*/ 1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5" h="245">
                  <a:moveTo>
                    <a:pt x="245" y="122"/>
                  </a:moveTo>
                  <a:lnTo>
                    <a:pt x="244" y="109"/>
                  </a:lnTo>
                  <a:lnTo>
                    <a:pt x="239" y="85"/>
                  </a:lnTo>
                  <a:lnTo>
                    <a:pt x="224" y="53"/>
                  </a:lnTo>
                  <a:lnTo>
                    <a:pt x="190" y="20"/>
                  </a:lnTo>
                  <a:lnTo>
                    <a:pt x="157" y="5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85" y="6"/>
                  </a:lnTo>
                  <a:lnTo>
                    <a:pt x="53" y="21"/>
                  </a:lnTo>
                  <a:lnTo>
                    <a:pt x="20" y="55"/>
                  </a:lnTo>
                  <a:lnTo>
                    <a:pt x="5" y="87"/>
                  </a:lnTo>
                  <a:lnTo>
                    <a:pt x="0" y="112"/>
                  </a:lnTo>
                  <a:lnTo>
                    <a:pt x="0" y="125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7" y="220"/>
                  </a:lnTo>
                  <a:lnTo>
                    <a:pt x="74" y="236"/>
                  </a:lnTo>
                  <a:lnTo>
                    <a:pt x="106" y="244"/>
                  </a:lnTo>
                  <a:lnTo>
                    <a:pt x="122" y="245"/>
                  </a:lnTo>
                  <a:lnTo>
                    <a:pt x="135" y="244"/>
                  </a:lnTo>
                  <a:lnTo>
                    <a:pt x="159" y="239"/>
                  </a:lnTo>
                  <a:lnTo>
                    <a:pt x="193" y="224"/>
                  </a:lnTo>
                  <a:lnTo>
                    <a:pt x="225" y="191"/>
                  </a:lnTo>
                  <a:lnTo>
                    <a:pt x="240" y="158"/>
                  </a:lnTo>
                  <a:lnTo>
                    <a:pt x="244" y="135"/>
                  </a:lnTo>
                  <a:lnTo>
                    <a:pt x="245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11215688" y="-630238"/>
              <a:ext cx="65087" cy="65088"/>
            </a:xfrm>
            <a:custGeom>
              <a:avLst/>
              <a:gdLst>
                <a:gd name="T0" fmla="*/ 61 w 246"/>
                <a:gd name="T1" fmla="*/ 18 h 246"/>
                <a:gd name="T2" fmla="*/ 51 w 246"/>
                <a:gd name="T3" fmla="*/ 25 h 246"/>
                <a:gd name="T4" fmla="*/ 32 w 246"/>
                <a:gd name="T5" fmla="*/ 41 h 246"/>
                <a:gd name="T6" fmla="*/ 12 w 246"/>
                <a:gd name="T7" fmla="*/ 70 h 246"/>
                <a:gd name="T8" fmla="*/ 0 w 246"/>
                <a:gd name="T9" fmla="*/ 116 h 246"/>
                <a:gd name="T10" fmla="*/ 4 w 246"/>
                <a:gd name="T11" fmla="*/ 151 h 246"/>
                <a:gd name="T12" fmla="*/ 12 w 246"/>
                <a:gd name="T13" fmla="*/ 174 h 246"/>
                <a:gd name="T14" fmla="*/ 18 w 246"/>
                <a:gd name="T15" fmla="*/ 185 h 246"/>
                <a:gd name="T16" fmla="*/ 18 w 246"/>
                <a:gd name="T17" fmla="*/ 185 h 246"/>
                <a:gd name="T18" fmla="*/ 24 w 246"/>
                <a:gd name="T19" fmla="*/ 196 h 246"/>
                <a:gd name="T20" fmla="*/ 41 w 246"/>
                <a:gd name="T21" fmla="*/ 214 h 246"/>
                <a:gd name="T22" fmla="*/ 71 w 246"/>
                <a:gd name="T23" fmla="*/ 234 h 246"/>
                <a:gd name="T24" fmla="*/ 116 w 246"/>
                <a:gd name="T25" fmla="*/ 246 h 246"/>
                <a:gd name="T26" fmla="*/ 152 w 246"/>
                <a:gd name="T27" fmla="*/ 242 h 246"/>
                <a:gd name="T28" fmla="*/ 175 w 246"/>
                <a:gd name="T29" fmla="*/ 234 h 246"/>
                <a:gd name="T30" fmla="*/ 186 w 246"/>
                <a:gd name="T31" fmla="*/ 228 h 246"/>
                <a:gd name="T32" fmla="*/ 197 w 246"/>
                <a:gd name="T33" fmla="*/ 221 h 246"/>
                <a:gd name="T34" fmla="*/ 215 w 246"/>
                <a:gd name="T35" fmla="*/ 205 h 246"/>
                <a:gd name="T36" fmla="*/ 235 w 246"/>
                <a:gd name="T37" fmla="*/ 176 h 246"/>
                <a:gd name="T38" fmla="*/ 246 w 246"/>
                <a:gd name="T39" fmla="*/ 130 h 246"/>
                <a:gd name="T40" fmla="*/ 242 w 246"/>
                <a:gd name="T41" fmla="*/ 95 h 246"/>
                <a:gd name="T42" fmla="*/ 235 w 246"/>
                <a:gd name="T43" fmla="*/ 70 h 246"/>
                <a:gd name="T44" fmla="*/ 229 w 246"/>
                <a:gd name="T45" fmla="*/ 59 h 246"/>
                <a:gd name="T46" fmla="*/ 222 w 246"/>
                <a:gd name="T47" fmla="*/ 49 h 246"/>
                <a:gd name="T48" fmla="*/ 205 w 246"/>
                <a:gd name="T49" fmla="*/ 31 h 246"/>
                <a:gd name="T50" fmla="*/ 176 w 246"/>
                <a:gd name="T51" fmla="*/ 12 h 246"/>
                <a:gd name="T52" fmla="*/ 130 w 246"/>
                <a:gd name="T53" fmla="*/ 0 h 246"/>
                <a:gd name="T54" fmla="*/ 95 w 246"/>
                <a:gd name="T55" fmla="*/ 4 h 246"/>
                <a:gd name="T56" fmla="*/ 72 w 246"/>
                <a:gd name="T57" fmla="*/ 12 h 246"/>
                <a:gd name="T58" fmla="*/ 61 w 246"/>
                <a:gd name="T5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6">
                  <a:moveTo>
                    <a:pt x="61" y="18"/>
                  </a:moveTo>
                  <a:lnTo>
                    <a:pt x="51" y="25"/>
                  </a:lnTo>
                  <a:lnTo>
                    <a:pt x="32" y="41"/>
                  </a:lnTo>
                  <a:lnTo>
                    <a:pt x="12" y="70"/>
                  </a:lnTo>
                  <a:lnTo>
                    <a:pt x="0" y="116"/>
                  </a:lnTo>
                  <a:lnTo>
                    <a:pt x="4" y="151"/>
                  </a:lnTo>
                  <a:lnTo>
                    <a:pt x="12" y="174"/>
                  </a:lnTo>
                  <a:lnTo>
                    <a:pt x="18" y="185"/>
                  </a:lnTo>
                  <a:lnTo>
                    <a:pt x="18" y="185"/>
                  </a:lnTo>
                  <a:lnTo>
                    <a:pt x="24" y="196"/>
                  </a:lnTo>
                  <a:lnTo>
                    <a:pt x="41" y="214"/>
                  </a:lnTo>
                  <a:lnTo>
                    <a:pt x="71" y="234"/>
                  </a:lnTo>
                  <a:lnTo>
                    <a:pt x="116" y="246"/>
                  </a:lnTo>
                  <a:lnTo>
                    <a:pt x="152" y="242"/>
                  </a:lnTo>
                  <a:lnTo>
                    <a:pt x="175" y="234"/>
                  </a:lnTo>
                  <a:lnTo>
                    <a:pt x="186" y="228"/>
                  </a:lnTo>
                  <a:lnTo>
                    <a:pt x="197" y="221"/>
                  </a:lnTo>
                  <a:lnTo>
                    <a:pt x="215" y="205"/>
                  </a:lnTo>
                  <a:lnTo>
                    <a:pt x="235" y="176"/>
                  </a:lnTo>
                  <a:lnTo>
                    <a:pt x="246" y="130"/>
                  </a:lnTo>
                  <a:lnTo>
                    <a:pt x="242" y="95"/>
                  </a:lnTo>
                  <a:lnTo>
                    <a:pt x="235" y="70"/>
                  </a:lnTo>
                  <a:lnTo>
                    <a:pt x="229" y="59"/>
                  </a:lnTo>
                  <a:lnTo>
                    <a:pt x="222" y="49"/>
                  </a:lnTo>
                  <a:lnTo>
                    <a:pt x="205" y="31"/>
                  </a:lnTo>
                  <a:lnTo>
                    <a:pt x="176" y="12"/>
                  </a:lnTo>
                  <a:lnTo>
                    <a:pt x="130" y="0"/>
                  </a:lnTo>
                  <a:lnTo>
                    <a:pt x="95" y="4"/>
                  </a:lnTo>
                  <a:lnTo>
                    <a:pt x="72" y="12"/>
                  </a:lnTo>
                  <a:lnTo>
                    <a:pt x="6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11699875" y="-765175"/>
              <a:ext cx="65087" cy="65088"/>
            </a:xfrm>
            <a:custGeom>
              <a:avLst/>
              <a:gdLst>
                <a:gd name="T0" fmla="*/ 0 w 246"/>
                <a:gd name="T1" fmla="*/ 124 h 245"/>
                <a:gd name="T2" fmla="*/ 1 w 246"/>
                <a:gd name="T3" fmla="*/ 140 h 245"/>
                <a:gd name="T4" fmla="*/ 10 w 246"/>
                <a:gd name="T5" fmla="*/ 171 h 245"/>
                <a:gd name="T6" fmla="*/ 18 w 246"/>
                <a:gd name="T7" fmla="*/ 185 h 245"/>
                <a:gd name="T8" fmla="*/ 26 w 246"/>
                <a:gd name="T9" fmla="*/ 198 h 245"/>
                <a:gd name="T10" fmla="*/ 49 w 246"/>
                <a:gd name="T11" fmla="*/ 220 h 245"/>
                <a:gd name="T12" fmla="*/ 76 w 246"/>
                <a:gd name="T13" fmla="*/ 236 h 245"/>
                <a:gd name="T14" fmla="*/ 108 w 246"/>
                <a:gd name="T15" fmla="*/ 244 h 245"/>
                <a:gd name="T16" fmla="*/ 125 w 246"/>
                <a:gd name="T17" fmla="*/ 245 h 245"/>
                <a:gd name="T18" fmla="*/ 138 w 246"/>
                <a:gd name="T19" fmla="*/ 244 h 245"/>
                <a:gd name="T20" fmla="*/ 161 w 246"/>
                <a:gd name="T21" fmla="*/ 239 h 245"/>
                <a:gd name="T22" fmla="*/ 193 w 246"/>
                <a:gd name="T23" fmla="*/ 224 h 245"/>
                <a:gd name="T24" fmla="*/ 226 w 246"/>
                <a:gd name="T25" fmla="*/ 191 h 245"/>
                <a:gd name="T26" fmla="*/ 241 w 246"/>
                <a:gd name="T27" fmla="*/ 158 h 245"/>
                <a:gd name="T28" fmla="*/ 246 w 246"/>
                <a:gd name="T29" fmla="*/ 135 h 245"/>
                <a:gd name="T30" fmla="*/ 246 w 246"/>
                <a:gd name="T31" fmla="*/ 122 h 245"/>
                <a:gd name="T32" fmla="*/ 246 w 246"/>
                <a:gd name="T33" fmla="*/ 109 h 245"/>
                <a:gd name="T34" fmla="*/ 241 w 246"/>
                <a:gd name="T35" fmla="*/ 85 h 245"/>
                <a:gd name="T36" fmla="*/ 226 w 246"/>
                <a:gd name="T37" fmla="*/ 53 h 245"/>
                <a:gd name="T38" fmla="*/ 193 w 246"/>
                <a:gd name="T39" fmla="*/ 20 h 245"/>
                <a:gd name="T40" fmla="*/ 160 w 246"/>
                <a:gd name="T41" fmla="*/ 5 h 245"/>
                <a:gd name="T42" fmla="*/ 136 w 246"/>
                <a:gd name="T43" fmla="*/ 0 h 245"/>
                <a:gd name="T44" fmla="*/ 124 w 246"/>
                <a:gd name="T45" fmla="*/ 0 h 245"/>
                <a:gd name="T46" fmla="*/ 111 w 246"/>
                <a:gd name="T47" fmla="*/ 0 h 245"/>
                <a:gd name="T48" fmla="*/ 86 w 246"/>
                <a:gd name="T49" fmla="*/ 5 h 245"/>
                <a:gd name="T50" fmla="*/ 53 w 246"/>
                <a:gd name="T51" fmla="*/ 21 h 245"/>
                <a:gd name="T52" fmla="*/ 20 w 246"/>
                <a:gd name="T53" fmla="*/ 54 h 245"/>
                <a:gd name="T54" fmla="*/ 5 w 246"/>
                <a:gd name="T55" fmla="*/ 87 h 245"/>
                <a:gd name="T56" fmla="*/ 0 w 246"/>
                <a:gd name="T57" fmla="*/ 110 h 245"/>
                <a:gd name="T58" fmla="*/ 0 w 246"/>
                <a:gd name="T59" fmla="*/ 12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5">
                  <a:moveTo>
                    <a:pt x="0" y="124"/>
                  </a:moveTo>
                  <a:lnTo>
                    <a:pt x="1" y="140"/>
                  </a:lnTo>
                  <a:lnTo>
                    <a:pt x="10" y="171"/>
                  </a:lnTo>
                  <a:lnTo>
                    <a:pt x="18" y="185"/>
                  </a:lnTo>
                  <a:lnTo>
                    <a:pt x="26" y="198"/>
                  </a:lnTo>
                  <a:lnTo>
                    <a:pt x="49" y="220"/>
                  </a:lnTo>
                  <a:lnTo>
                    <a:pt x="76" y="236"/>
                  </a:lnTo>
                  <a:lnTo>
                    <a:pt x="108" y="244"/>
                  </a:lnTo>
                  <a:lnTo>
                    <a:pt x="125" y="245"/>
                  </a:lnTo>
                  <a:lnTo>
                    <a:pt x="138" y="244"/>
                  </a:lnTo>
                  <a:lnTo>
                    <a:pt x="161" y="239"/>
                  </a:lnTo>
                  <a:lnTo>
                    <a:pt x="193" y="224"/>
                  </a:lnTo>
                  <a:lnTo>
                    <a:pt x="226" y="191"/>
                  </a:lnTo>
                  <a:lnTo>
                    <a:pt x="241" y="158"/>
                  </a:lnTo>
                  <a:lnTo>
                    <a:pt x="246" y="135"/>
                  </a:lnTo>
                  <a:lnTo>
                    <a:pt x="246" y="122"/>
                  </a:lnTo>
                  <a:lnTo>
                    <a:pt x="246" y="109"/>
                  </a:lnTo>
                  <a:lnTo>
                    <a:pt x="241" y="85"/>
                  </a:lnTo>
                  <a:lnTo>
                    <a:pt x="226" y="53"/>
                  </a:lnTo>
                  <a:lnTo>
                    <a:pt x="193" y="20"/>
                  </a:lnTo>
                  <a:lnTo>
                    <a:pt x="160" y="5"/>
                  </a:lnTo>
                  <a:lnTo>
                    <a:pt x="136" y="0"/>
                  </a:lnTo>
                  <a:lnTo>
                    <a:pt x="124" y="0"/>
                  </a:lnTo>
                  <a:lnTo>
                    <a:pt x="111" y="0"/>
                  </a:lnTo>
                  <a:lnTo>
                    <a:pt x="86" y="5"/>
                  </a:lnTo>
                  <a:lnTo>
                    <a:pt x="53" y="21"/>
                  </a:lnTo>
                  <a:lnTo>
                    <a:pt x="20" y="54"/>
                  </a:lnTo>
                  <a:lnTo>
                    <a:pt x="5" y="87"/>
                  </a:lnTo>
                  <a:lnTo>
                    <a:pt x="0" y="110"/>
                  </a:lnTo>
                  <a:lnTo>
                    <a:pt x="0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Freeform 38"/>
            <p:cNvSpPr>
              <a:spLocks/>
            </p:cNvSpPr>
            <p:nvPr/>
          </p:nvSpPr>
          <p:spPr bwMode="auto">
            <a:xfrm>
              <a:off x="11212513" y="-890588"/>
              <a:ext cx="65087" cy="65088"/>
            </a:xfrm>
            <a:custGeom>
              <a:avLst/>
              <a:gdLst>
                <a:gd name="T0" fmla="*/ 64 w 246"/>
                <a:gd name="T1" fmla="*/ 229 h 246"/>
                <a:gd name="T2" fmla="*/ 75 w 246"/>
                <a:gd name="T3" fmla="*/ 235 h 246"/>
                <a:gd name="T4" fmla="*/ 98 w 246"/>
                <a:gd name="T5" fmla="*/ 243 h 246"/>
                <a:gd name="T6" fmla="*/ 133 w 246"/>
                <a:gd name="T7" fmla="*/ 246 h 246"/>
                <a:gd name="T8" fmla="*/ 179 w 246"/>
                <a:gd name="T9" fmla="*/ 233 h 246"/>
                <a:gd name="T10" fmla="*/ 207 w 246"/>
                <a:gd name="T11" fmla="*/ 212 h 246"/>
                <a:gd name="T12" fmla="*/ 223 w 246"/>
                <a:gd name="T13" fmla="*/ 194 h 246"/>
                <a:gd name="T14" fmla="*/ 230 w 246"/>
                <a:gd name="T15" fmla="*/ 183 h 246"/>
                <a:gd name="T16" fmla="*/ 230 w 246"/>
                <a:gd name="T17" fmla="*/ 183 h 246"/>
                <a:gd name="T18" fmla="*/ 235 w 246"/>
                <a:gd name="T19" fmla="*/ 172 h 246"/>
                <a:gd name="T20" fmla="*/ 243 w 246"/>
                <a:gd name="T21" fmla="*/ 149 h 246"/>
                <a:gd name="T22" fmla="*/ 246 w 246"/>
                <a:gd name="T23" fmla="*/ 112 h 246"/>
                <a:gd name="T24" fmla="*/ 233 w 246"/>
                <a:gd name="T25" fmla="*/ 67 h 246"/>
                <a:gd name="T26" fmla="*/ 212 w 246"/>
                <a:gd name="T27" fmla="*/ 38 h 246"/>
                <a:gd name="T28" fmla="*/ 193 w 246"/>
                <a:gd name="T29" fmla="*/ 22 h 246"/>
                <a:gd name="T30" fmla="*/ 182 w 246"/>
                <a:gd name="T31" fmla="*/ 16 h 246"/>
                <a:gd name="T32" fmla="*/ 171 w 246"/>
                <a:gd name="T33" fmla="*/ 10 h 246"/>
                <a:gd name="T34" fmla="*/ 148 w 246"/>
                <a:gd name="T35" fmla="*/ 3 h 246"/>
                <a:gd name="T36" fmla="*/ 113 w 246"/>
                <a:gd name="T37" fmla="*/ 0 h 246"/>
                <a:gd name="T38" fmla="*/ 68 w 246"/>
                <a:gd name="T39" fmla="*/ 12 h 246"/>
                <a:gd name="T40" fmla="*/ 38 w 246"/>
                <a:gd name="T41" fmla="*/ 33 h 246"/>
                <a:gd name="T42" fmla="*/ 22 w 246"/>
                <a:gd name="T43" fmla="*/ 51 h 246"/>
                <a:gd name="T44" fmla="*/ 15 w 246"/>
                <a:gd name="T45" fmla="*/ 62 h 246"/>
                <a:gd name="T46" fmla="*/ 8 w 246"/>
                <a:gd name="T47" fmla="*/ 77 h 246"/>
                <a:gd name="T48" fmla="*/ 0 w 246"/>
                <a:gd name="T49" fmla="*/ 108 h 246"/>
                <a:gd name="T50" fmla="*/ 1 w 246"/>
                <a:gd name="T51" fmla="*/ 141 h 246"/>
                <a:gd name="T52" fmla="*/ 9 w 246"/>
                <a:gd name="T53" fmla="*/ 171 h 246"/>
                <a:gd name="T54" fmla="*/ 16 w 246"/>
                <a:gd name="T55" fmla="*/ 186 h 246"/>
                <a:gd name="T56" fmla="*/ 25 w 246"/>
                <a:gd name="T57" fmla="*/ 198 h 246"/>
                <a:gd name="T58" fmla="*/ 48 w 246"/>
                <a:gd name="T59" fmla="*/ 220 h 246"/>
                <a:gd name="T60" fmla="*/ 64 w 246"/>
                <a:gd name="T61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6" h="246">
                  <a:moveTo>
                    <a:pt x="64" y="229"/>
                  </a:moveTo>
                  <a:lnTo>
                    <a:pt x="75" y="235"/>
                  </a:lnTo>
                  <a:lnTo>
                    <a:pt x="98" y="243"/>
                  </a:lnTo>
                  <a:lnTo>
                    <a:pt x="133" y="246"/>
                  </a:lnTo>
                  <a:lnTo>
                    <a:pt x="179" y="233"/>
                  </a:lnTo>
                  <a:lnTo>
                    <a:pt x="207" y="212"/>
                  </a:lnTo>
                  <a:lnTo>
                    <a:pt x="223" y="194"/>
                  </a:lnTo>
                  <a:lnTo>
                    <a:pt x="230" y="183"/>
                  </a:lnTo>
                  <a:lnTo>
                    <a:pt x="230" y="183"/>
                  </a:lnTo>
                  <a:lnTo>
                    <a:pt x="235" y="172"/>
                  </a:lnTo>
                  <a:lnTo>
                    <a:pt x="243" y="149"/>
                  </a:lnTo>
                  <a:lnTo>
                    <a:pt x="246" y="112"/>
                  </a:lnTo>
                  <a:lnTo>
                    <a:pt x="233" y="67"/>
                  </a:lnTo>
                  <a:lnTo>
                    <a:pt x="212" y="38"/>
                  </a:lnTo>
                  <a:lnTo>
                    <a:pt x="193" y="22"/>
                  </a:lnTo>
                  <a:lnTo>
                    <a:pt x="182" y="16"/>
                  </a:lnTo>
                  <a:lnTo>
                    <a:pt x="171" y="10"/>
                  </a:lnTo>
                  <a:lnTo>
                    <a:pt x="148" y="3"/>
                  </a:lnTo>
                  <a:lnTo>
                    <a:pt x="113" y="0"/>
                  </a:lnTo>
                  <a:lnTo>
                    <a:pt x="68" y="12"/>
                  </a:lnTo>
                  <a:lnTo>
                    <a:pt x="38" y="33"/>
                  </a:lnTo>
                  <a:lnTo>
                    <a:pt x="22" y="51"/>
                  </a:lnTo>
                  <a:lnTo>
                    <a:pt x="15" y="62"/>
                  </a:lnTo>
                  <a:lnTo>
                    <a:pt x="8" y="77"/>
                  </a:lnTo>
                  <a:lnTo>
                    <a:pt x="0" y="108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6"/>
                  </a:lnTo>
                  <a:lnTo>
                    <a:pt x="25" y="198"/>
                  </a:lnTo>
                  <a:lnTo>
                    <a:pt x="48" y="220"/>
                  </a:lnTo>
                  <a:lnTo>
                    <a:pt x="64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39"/>
            <p:cNvSpPr>
              <a:spLocks/>
            </p:cNvSpPr>
            <p:nvPr/>
          </p:nvSpPr>
          <p:spPr bwMode="auto">
            <a:xfrm>
              <a:off x="11306175" y="-987425"/>
              <a:ext cx="65087" cy="66675"/>
            </a:xfrm>
            <a:custGeom>
              <a:avLst/>
              <a:gdLst>
                <a:gd name="T0" fmla="*/ 187 w 250"/>
                <a:gd name="T1" fmla="*/ 231 h 248"/>
                <a:gd name="T2" fmla="*/ 187 w 250"/>
                <a:gd name="T3" fmla="*/ 231 h 248"/>
                <a:gd name="T4" fmla="*/ 188 w 250"/>
                <a:gd name="T5" fmla="*/ 229 h 248"/>
                <a:gd name="T6" fmla="*/ 189 w 250"/>
                <a:gd name="T7" fmla="*/ 229 h 248"/>
                <a:gd name="T8" fmla="*/ 189 w 250"/>
                <a:gd name="T9" fmla="*/ 228 h 248"/>
                <a:gd name="T10" fmla="*/ 191 w 250"/>
                <a:gd name="T11" fmla="*/ 228 h 248"/>
                <a:gd name="T12" fmla="*/ 201 w 250"/>
                <a:gd name="T13" fmla="*/ 221 h 248"/>
                <a:gd name="T14" fmla="*/ 219 w 250"/>
                <a:gd name="T15" fmla="*/ 205 h 248"/>
                <a:gd name="T16" fmla="*/ 239 w 250"/>
                <a:gd name="T17" fmla="*/ 176 h 248"/>
                <a:gd name="T18" fmla="*/ 250 w 250"/>
                <a:gd name="T19" fmla="*/ 131 h 248"/>
                <a:gd name="T20" fmla="*/ 247 w 250"/>
                <a:gd name="T21" fmla="*/ 96 h 248"/>
                <a:gd name="T22" fmla="*/ 239 w 250"/>
                <a:gd name="T23" fmla="*/ 73 h 248"/>
                <a:gd name="T24" fmla="*/ 233 w 250"/>
                <a:gd name="T25" fmla="*/ 62 h 248"/>
                <a:gd name="T26" fmla="*/ 226 w 250"/>
                <a:gd name="T27" fmla="*/ 51 h 248"/>
                <a:gd name="T28" fmla="*/ 210 w 250"/>
                <a:gd name="T29" fmla="*/ 33 h 248"/>
                <a:gd name="T30" fmla="*/ 181 w 250"/>
                <a:gd name="T31" fmla="*/ 12 h 248"/>
                <a:gd name="T32" fmla="*/ 135 w 250"/>
                <a:gd name="T33" fmla="*/ 0 h 248"/>
                <a:gd name="T34" fmla="*/ 99 w 250"/>
                <a:gd name="T35" fmla="*/ 3 h 248"/>
                <a:gd name="T36" fmla="*/ 76 w 250"/>
                <a:gd name="T37" fmla="*/ 11 h 248"/>
                <a:gd name="T38" fmla="*/ 65 w 250"/>
                <a:gd name="T39" fmla="*/ 18 h 248"/>
                <a:gd name="T40" fmla="*/ 64 w 250"/>
                <a:gd name="T41" fmla="*/ 18 h 248"/>
                <a:gd name="T42" fmla="*/ 63 w 250"/>
                <a:gd name="T43" fmla="*/ 19 h 248"/>
                <a:gd name="T44" fmla="*/ 62 w 250"/>
                <a:gd name="T45" fmla="*/ 20 h 248"/>
                <a:gd name="T46" fmla="*/ 61 w 250"/>
                <a:gd name="T47" fmla="*/ 21 h 248"/>
                <a:gd name="T48" fmla="*/ 50 w 250"/>
                <a:gd name="T49" fmla="*/ 27 h 248"/>
                <a:gd name="T50" fmla="*/ 32 w 250"/>
                <a:gd name="T51" fmla="*/ 43 h 248"/>
                <a:gd name="T52" fmla="*/ 12 w 250"/>
                <a:gd name="T53" fmla="*/ 72 h 248"/>
                <a:gd name="T54" fmla="*/ 0 w 250"/>
                <a:gd name="T55" fmla="*/ 118 h 248"/>
                <a:gd name="T56" fmla="*/ 4 w 250"/>
                <a:gd name="T57" fmla="*/ 153 h 248"/>
                <a:gd name="T58" fmla="*/ 12 w 250"/>
                <a:gd name="T59" fmla="*/ 176 h 248"/>
                <a:gd name="T60" fmla="*/ 18 w 250"/>
                <a:gd name="T61" fmla="*/ 187 h 248"/>
                <a:gd name="T62" fmla="*/ 18 w 250"/>
                <a:gd name="T63" fmla="*/ 187 h 248"/>
                <a:gd name="T64" fmla="*/ 25 w 250"/>
                <a:gd name="T65" fmla="*/ 197 h 248"/>
                <a:gd name="T66" fmla="*/ 42 w 250"/>
                <a:gd name="T67" fmla="*/ 216 h 248"/>
                <a:gd name="T68" fmla="*/ 71 w 250"/>
                <a:gd name="T69" fmla="*/ 236 h 248"/>
                <a:gd name="T70" fmla="*/ 117 w 250"/>
                <a:gd name="T71" fmla="*/ 248 h 248"/>
                <a:gd name="T72" fmla="*/ 152 w 250"/>
                <a:gd name="T73" fmla="*/ 244 h 248"/>
                <a:gd name="T74" fmla="*/ 176 w 250"/>
                <a:gd name="T75" fmla="*/ 236 h 248"/>
                <a:gd name="T76" fmla="*/ 187 w 250"/>
                <a:gd name="T77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0" h="248">
                  <a:moveTo>
                    <a:pt x="187" y="231"/>
                  </a:moveTo>
                  <a:lnTo>
                    <a:pt x="187" y="231"/>
                  </a:lnTo>
                  <a:lnTo>
                    <a:pt x="188" y="229"/>
                  </a:lnTo>
                  <a:lnTo>
                    <a:pt x="189" y="229"/>
                  </a:lnTo>
                  <a:lnTo>
                    <a:pt x="189" y="228"/>
                  </a:lnTo>
                  <a:lnTo>
                    <a:pt x="191" y="228"/>
                  </a:lnTo>
                  <a:lnTo>
                    <a:pt x="201" y="221"/>
                  </a:lnTo>
                  <a:lnTo>
                    <a:pt x="219" y="205"/>
                  </a:lnTo>
                  <a:lnTo>
                    <a:pt x="239" y="176"/>
                  </a:lnTo>
                  <a:lnTo>
                    <a:pt x="250" y="131"/>
                  </a:lnTo>
                  <a:lnTo>
                    <a:pt x="247" y="96"/>
                  </a:lnTo>
                  <a:lnTo>
                    <a:pt x="239" y="73"/>
                  </a:lnTo>
                  <a:lnTo>
                    <a:pt x="233" y="62"/>
                  </a:lnTo>
                  <a:lnTo>
                    <a:pt x="226" y="51"/>
                  </a:lnTo>
                  <a:lnTo>
                    <a:pt x="210" y="33"/>
                  </a:lnTo>
                  <a:lnTo>
                    <a:pt x="181" y="12"/>
                  </a:lnTo>
                  <a:lnTo>
                    <a:pt x="135" y="0"/>
                  </a:lnTo>
                  <a:lnTo>
                    <a:pt x="99" y="3"/>
                  </a:lnTo>
                  <a:lnTo>
                    <a:pt x="76" y="11"/>
                  </a:lnTo>
                  <a:lnTo>
                    <a:pt x="65" y="18"/>
                  </a:lnTo>
                  <a:lnTo>
                    <a:pt x="64" y="18"/>
                  </a:lnTo>
                  <a:lnTo>
                    <a:pt x="63" y="19"/>
                  </a:lnTo>
                  <a:lnTo>
                    <a:pt x="62" y="20"/>
                  </a:lnTo>
                  <a:lnTo>
                    <a:pt x="61" y="21"/>
                  </a:lnTo>
                  <a:lnTo>
                    <a:pt x="50" y="27"/>
                  </a:lnTo>
                  <a:lnTo>
                    <a:pt x="32" y="43"/>
                  </a:lnTo>
                  <a:lnTo>
                    <a:pt x="12" y="72"/>
                  </a:lnTo>
                  <a:lnTo>
                    <a:pt x="0" y="118"/>
                  </a:lnTo>
                  <a:lnTo>
                    <a:pt x="4" y="153"/>
                  </a:lnTo>
                  <a:lnTo>
                    <a:pt x="12" y="176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25" y="197"/>
                  </a:lnTo>
                  <a:lnTo>
                    <a:pt x="42" y="216"/>
                  </a:lnTo>
                  <a:lnTo>
                    <a:pt x="71" y="236"/>
                  </a:lnTo>
                  <a:lnTo>
                    <a:pt x="117" y="248"/>
                  </a:lnTo>
                  <a:lnTo>
                    <a:pt x="152" y="244"/>
                  </a:lnTo>
                  <a:lnTo>
                    <a:pt x="176" y="236"/>
                  </a:lnTo>
                  <a:lnTo>
                    <a:pt x="187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40"/>
            <p:cNvSpPr>
              <a:spLocks/>
            </p:cNvSpPr>
            <p:nvPr/>
          </p:nvSpPr>
          <p:spPr bwMode="auto">
            <a:xfrm>
              <a:off x="11310938" y="-534988"/>
              <a:ext cx="65087" cy="65088"/>
            </a:xfrm>
            <a:custGeom>
              <a:avLst/>
              <a:gdLst>
                <a:gd name="T0" fmla="*/ 183 w 246"/>
                <a:gd name="T1" fmla="*/ 17 h 247"/>
                <a:gd name="T2" fmla="*/ 172 w 246"/>
                <a:gd name="T3" fmla="*/ 11 h 247"/>
                <a:gd name="T4" fmla="*/ 148 w 246"/>
                <a:gd name="T5" fmla="*/ 3 h 247"/>
                <a:gd name="T6" fmla="*/ 112 w 246"/>
                <a:gd name="T7" fmla="*/ 0 h 247"/>
                <a:gd name="T8" fmla="*/ 67 w 246"/>
                <a:gd name="T9" fmla="*/ 13 h 247"/>
                <a:gd name="T10" fmla="*/ 38 w 246"/>
                <a:gd name="T11" fmla="*/ 34 h 247"/>
                <a:gd name="T12" fmla="*/ 22 w 246"/>
                <a:gd name="T13" fmla="*/ 52 h 247"/>
                <a:gd name="T14" fmla="*/ 16 w 246"/>
                <a:gd name="T15" fmla="*/ 63 h 247"/>
                <a:gd name="T16" fmla="*/ 8 w 246"/>
                <a:gd name="T17" fmla="*/ 78 h 247"/>
                <a:gd name="T18" fmla="*/ 0 w 246"/>
                <a:gd name="T19" fmla="*/ 110 h 247"/>
                <a:gd name="T20" fmla="*/ 1 w 246"/>
                <a:gd name="T21" fmla="*/ 141 h 247"/>
                <a:gd name="T22" fmla="*/ 10 w 246"/>
                <a:gd name="T23" fmla="*/ 172 h 247"/>
                <a:gd name="T24" fmla="*/ 17 w 246"/>
                <a:gd name="T25" fmla="*/ 186 h 247"/>
                <a:gd name="T26" fmla="*/ 25 w 246"/>
                <a:gd name="T27" fmla="*/ 199 h 247"/>
                <a:gd name="T28" fmla="*/ 48 w 246"/>
                <a:gd name="T29" fmla="*/ 222 h 247"/>
                <a:gd name="T30" fmla="*/ 62 w 246"/>
                <a:gd name="T31" fmla="*/ 232 h 247"/>
                <a:gd name="T32" fmla="*/ 73 w 246"/>
                <a:gd name="T33" fmla="*/ 237 h 247"/>
                <a:gd name="T34" fmla="*/ 96 w 246"/>
                <a:gd name="T35" fmla="*/ 244 h 247"/>
                <a:gd name="T36" fmla="*/ 132 w 246"/>
                <a:gd name="T37" fmla="*/ 247 h 247"/>
                <a:gd name="T38" fmla="*/ 178 w 246"/>
                <a:gd name="T39" fmla="*/ 234 h 247"/>
                <a:gd name="T40" fmla="*/ 207 w 246"/>
                <a:gd name="T41" fmla="*/ 214 h 247"/>
                <a:gd name="T42" fmla="*/ 223 w 246"/>
                <a:gd name="T43" fmla="*/ 196 h 247"/>
                <a:gd name="T44" fmla="*/ 229 w 246"/>
                <a:gd name="T45" fmla="*/ 184 h 247"/>
                <a:gd name="T46" fmla="*/ 235 w 246"/>
                <a:gd name="T47" fmla="*/ 173 h 247"/>
                <a:gd name="T48" fmla="*/ 243 w 246"/>
                <a:gd name="T49" fmla="*/ 149 h 247"/>
                <a:gd name="T50" fmla="*/ 246 w 246"/>
                <a:gd name="T51" fmla="*/ 114 h 247"/>
                <a:gd name="T52" fmla="*/ 233 w 246"/>
                <a:gd name="T53" fmla="*/ 68 h 247"/>
                <a:gd name="T54" fmla="*/ 212 w 246"/>
                <a:gd name="T55" fmla="*/ 40 h 247"/>
                <a:gd name="T56" fmla="*/ 194 w 246"/>
                <a:gd name="T57" fmla="*/ 23 h 247"/>
                <a:gd name="T58" fmla="*/ 183 w 246"/>
                <a:gd name="T59" fmla="*/ 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7">
                  <a:moveTo>
                    <a:pt x="183" y="17"/>
                  </a:moveTo>
                  <a:lnTo>
                    <a:pt x="172" y="11"/>
                  </a:lnTo>
                  <a:lnTo>
                    <a:pt x="148" y="3"/>
                  </a:lnTo>
                  <a:lnTo>
                    <a:pt x="112" y="0"/>
                  </a:lnTo>
                  <a:lnTo>
                    <a:pt x="67" y="13"/>
                  </a:lnTo>
                  <a:lnTo>
                    <a:pt x="38" y="34"/>
                  </a:lnTo>
                  <a:lnTo>
                    <a:pt x="22" y="52"/>
                  </a:lnTo>
                  <a:lnTo>
                    <a:pt x="16" y="63"/>
                  </a:lnTo>
                  <a:lnTo>
                    <a:pt x="8" y="78"/>
                  </a:lnTo>
                  <a:lnTo>
                    <a:pt x="0" y="110"/>
                  </a:lnTo>
                  <a:lnTo>
                    <a:pt x="1" y="141"/>
                  </a:lnTo>
                  <a:lnTo>
                    <a:pt x="10" y="172"/>
                  </a:lnTo>
                  <a:lnTo>
                    <a:pt x="17" y="186"/>
                  </a:lnTo>
                  <a:lnTo>
                    <a:pt x="25" y="199"/>
                  </a:lnTo>
                  <a:lnTo>
                    <a:pt x="48" y="222"/>
                  </a:lnTo>
                  <a:lnTo>
                    <a:pt x="62" y="232"/>
                  </a:lnTo>
                  <a:lnTo>
                    <a:pt x="73" y="237"/>
                  </a:lnTo>
                  <a:lnTo>
                    <a:pt x="96" y="244"/>
                  </a:lnTo>
                  <a:lnTo>
                    <a:pt x="132" y="247"/>
                  </a:lnTo>
                  <a:lnTo>
                    <a:pt x="178" y="234"/>
                  </a:lnTo>
                  <a:lnTo>
                    <a:pt x="207" y="214"/>
                  </a:lnTo>
                  <a:lnTo>
                    <a:pt x="223" y="196"/>
                  </a:lnTo>
                  <a:lnTo>
                    <a:pt x="229" y="184"/>
                  </a:lnTo>
                  <a:lnTo>
                    <a:pt x="235" y="173"/>
                  </a:lnTo>
                  <a:lnTo>
                    <a:pt x="243" y="149"/>
                  </a:lnTo>
                  <a:lnTo>
                    <a:pt x="246" y="114"/>
                  </a:lnTo>
                  <a:lnTo>
                    <a:pt x="233" y="68"/>
                  </a:lnTo>
                  <a:lnTo>
                    <a:pt x="212" y="40"/>
                  </a:lnTo>
                  <a:lnTo>
                    <a:pt x="194" y="23"/>
                  </a:lnTo>
                  <a:lnTo>
                    <a:pt x="18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85314" y="3458664"/>
            <a:ext cx="990454" cy="990454"/>
            <a:chOff x="66777" y="3378936"/>
            <a:chExt cx="990454" cy="990454"/>
          </a:xfrm>
        </p:grpSpPr>
        <p:sp>
          <p:nvSpPr>
            <p:cNvPr id="74" name="타원 73"/>
            <p:cNvSpPr/>
            <p:nvPr/>
          </p:nvSpPr>
          <p:spPr>
            <a:xfrm>
              <a:off x="66777" y="3378936"/>
              <a:ext cx="990454" cy="990454"/>
            </a:xfrm>
            <a:prstGeom prst="ellipse">
              <a:avLst/>
            </a:prstGeom>
            <a:solidFill>
              <a:srgbClr val="15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267195" y="3579355"/>
              <a:ext cx="589618" cy="589616"/>
              <a:chOff x="2979738" y="-1698625"/>
              <a:chExt cx="1609725" cy="1609725"/>
            </a:xfrm>
            <a:solidFill>
              <a:schemeClr val="bg1"/>
            </a:solidFill>
          </p:grpSpPr>
          <p:sp>
            <p:nvSpPr>
              <p:cNvPr id="67" name="Freeform 44"/>
              <p:cNvSpPr>
                <a:spLocks noEditPoints="1"/>
              </p:cNvSpPr>
              <p:nvPr/>
            </p:nvSpPr>
            <p:spPr bwMode="auto">
              <a:xfrm>
                <a:off x="2979738" y="-1698625"/>
                <a:ext cx="1609725" cy="1609725"/>
              </a:xfrm>
              <a:custGeom>
                <a:avLst/>
                <a:gdLst>
                  <a:gd name="T0" fmla="*/ 5352 w 6085"/>
                  <a:gd name="T1" fmla="*/ 2274 h 6083"/>
                  <a:gd name="T2" fmla="*/ 5097 w 6085"/>
                  <a:gd name="T3" fmla="*/ 1737 h 6083"/>
                  <a:gd name="T4" fmla="*/ 5436 w 6085"/>
                  <a:gd name="T5" fmla="*/ 1282 h 6083"/>
                  <a:gd name="T6" fmla="*/ 5399 w 6085"/>
                  <a:gd name="T7" fmla="*/ 1098 h 6083"/>
                  <a:gd name="T8" fmla="*/ 4914 w 6085"/>
                  <a:gd name="T9" fmla="*/ 646 h 6083"/>
                  <a:gd name="T10" fmla="*/ 4730 w 6085"/>
                  <a:gd name="T11" fmla="*/ 682 h 6083"/>
                  <a:gd name="T12" fmla="*/ 4139 w 6085"/>
                  <a:gd name="T13" fmla="*/ 869 h 6083"/>
                  <a:gd name="T14" fmla="*/ 3575 w 6085"/>
                  <a:gd name="T15" fmla="*/ 666 h 6083"/>
                  <a:gd name="T16" fmla="*/ 3491 w 6085"/>
                  <a:gd name="T17" fmla="*/ 104 h 6083"/>
                  <a:gd name="T18" fmla="*/ 3334 w 6085"/>
                  <a:gd name="T19" fmla="*/ 0 h 6083"/>
                  <a:gd name="T20" fmla="*/ 2672 w 6085"/>
                  <a:gd name="T21" fmla="*/ 24 h 6083"/>
                  <a:gd name="T22" fmla="*/ 2568 w 6085"/>
                  <a:gd name="T23" fmla="*/ 180 h 6083"/>
                  <a:gd name="T24" fmla="*/ 2275 w 6085"/>
                  <a:gd name="T25" fmla="*/ 731 h 6083"/>
                  <a:gd name="T26" fmla="*/ 1737 w 6085"/>
                  <a:gd name="T27" fmla="*/ 986 h 6083"/>
                  <a:gd name="T28" fmla="*/ 1282 w 6085"/>
                  <a:gd name="T29" fmla="*/ 647 h 6083"/>
                  <a:gd name="T30" fmla="*/ 1099 w 6085"/>
                  <a:gd name="T31" fmla="*/ 684 h 6083"/>
                  <a:gd name="T32" fmla="*/ 648 w 6085"/>
                  <a:gd name="T33" fmla="*/ 1168 h 6083"/>
                  <a:gd name="T34" fmla="*/ 684 w 6085"/>
                  <a:gd name="T35" fmla="*/ 1352 h 6083"/>
                  <a:gd name="T36" fmla="*/ 870 w 6085"/>
                  <a:gd name="T37" fmla="*/ 1943 h 6083"/>
                  <a:gd name="T38" fmla="*/ 668 w 6085"/>
                  <a:gd name="T39" fmla="*/ 2507 h 6083"/>
                  <a:gd name="T40" fmla="*/ 105 w 6085"/>
                  <a:gd name="T41" fmla="*/ 2591 h 6083"/>
                  <a:gd name="T42" fmla="*/ 1 w 6085"/>
                  <a:gd name="T43" fmla="*/ 2747 h 6083"/>
                  <a:gd name="T44" fmla="*/ 24 w 6085"/>
                  <a:gd name="T45" fmla="*/ 3410 h 6083"/>
                  <a:gd name="T46" fmla="*/ 181 w 6085"/>
                  <a:gd name="T47" fmla="*/ 3514 h 6083"/>
                  <a:gd name="T48" fmla="*/ 732 w 6085"/>
                  <a:gd name="T49" fmla="*/ 3807 h 6083"/>
                  <a:gd name="T50" fmla="*/ 987 w 6085"/>
                  <a:gd name="T51" fmla="*/ 4344 h 6083"/>
                  <a:gd name="T52" fmla="*/ 648 w 6085"/>
                  <a:gd name="T53" fmla="*/ 4800 h 6083"/>
                  <a:gd name="T54" fmla="*/ 684 w 6085"/>
                  <a:gd name="T55" fmla="*/ 4983 h 6083"/>
                  <a:gd name="T56" fmla="*/ 1169 w 6085"/>
                  <a:gd name="T57" fmla="*/ 5435 h 6083"/>
                  <a:gd name="T58" fmla="*/ 1354 w 6085"/>
                  <a:gd name="T59" fmla="*/ 5399 h 6083"/>
                  <a:gd name="T60" fmla="*/ 1944 w 6085"/>
                  <a:gd name="T61" fmla="*/ 5213 h 6083"/>
                  <a:gd name="T62" fmla="*/ 2509 w 6085"/>
                  <a:gd name="T63" fmla="*/ 5415 h 6083"/>
                  <a:gd name="T64" fmla="*/ 2592 w 6085"/>
                  <a:gd name="T65" fmla="*/ 5978 h 6083"/>
                  <a:gd name="T66" fmla="*/ 2749 w 6085"/>
                  <a:gd name="T67" fmla="*/ 6082 h 6083"/>
                  <a:gd name="T68" fmla="*/ 3412 w 6085"/>
                  <a:gd name="T69" fmla="*/ 6059 h 6083"/>
                  <a:gd name="T70" fmla="*/ 3516 w 6085"/>
                  <a:gd name="T71" fmla="*/ 5903 h 6083"/>
                  <a:gd name="T72" fmla="*/ 3809 w 6085"/>
                  <a:gd name="T73" fmla="*/ 5351 h 6083"/>
                  <a:gd name="T74" fmla="*/ 4346 w 6085"/>
                  <a:gd name="T75" fmla="*/ 5097 h 6083"/>
                  <a:gd name="T76" fmla="*/ 4801 w 6085"/>
                  <a:gd name="T77" fmla="*/ 5435 h 6083"/>
                  <a:gd name="T78" fmla="*/ 4985 w 6085"/>
                  <a:gd name="T79" fmla="*/ 5399 h 6083"/>
                  <a:gd name="T80" fmla="*/ 5437 w 6085"/>
                  <a:gd name="T81" fmla="*/ 4914 h 6083"/>
                  <a:gd name="T82" fmla="*/ 5401 w 6085"/>
                  <a:gd name="T83" fmla="*/ 4730 h 6083"/>
                  <a:gd name="T84" fmla="*/ 5214 w 6085"/>
                  <a:gd name="T85" fmla="*/ 4139 h 6083"/>
                  <a:gd name="T86" fmla="*/ 5417 w 6085"/>
                  <a:gd name="T87" fmla="*/ 3574 h 6083"/>
                  <a:gd name="T88" fmla="*/ 5980 w 6085"/>
                  <a:gd name="T89" fmla="*/ 3491 h 6083"/>
                  <a:gd name="T90" fmla="*/ 6084 w 6085"/>
                  <a:gd name="T91" fmla="*/ 3334 h 6083"/>
                  <a:gd name="T92" fmla="*/ 6060 w 6085"/>
                  <a:gd name="T93" fmla="*/ 2672 h 6083"/>
                  <a:gd name="T94" fmla="*/ 5903 w 6085"/>
                  <a:gd name="T95" fmla="*/ 2568 h 6083"/>
                  <a:gd name="T96" fmla="*/ 2614 w 6085"/>
                  <a:gd name="T97" fmla="*/ 4700 h 6083"/>
                  <a:gd name="T98" fmla="*/ 1891 w 6085"/>
                  <a:gd name="T99" fmla="*/ 4308 h 6083"/>
                  <a:gd name="T100" fmla="*/ 1433 w 6085"/>
                  <a:gd name="T101" fmla="*/ 3630 h 6083"/>
                  <a:gd name="T102" fmla="*/ 1331 w 6085"/>
                  <a:gd name="T103" fmla="*/ 2954 h 6083"/>
                  <a:gd name="T104" fmla="*/ 1577 w 6085"/>
                  <a:gd name="T105" fmla="*/ 2154 h 6083"/>
                  <a:gd name="T106" fmla="*/ 2154 w 6085"/>
                  <a:gd name="T107" fmla="*/ 1577 h 6083"/>
                  <a:gd name="T108" fmla="*/ 2954 w 6085"/>
                  <a:gd name="T109" fmla="*/ 1331 h 6083"/>
                  <a:gd name="T110" fmla="*/ 3631 w 6085"/>
                  <a:gd name="T111" fmla="*/ 1432 h 6083"/>
                  <a:gd name="T112" fmla="*/ 4309 w 6085"/>
                  <a:gd name="T113" fmla="*/ 1890 h 6083"/>
                  <a:gd name="T114" fmla="*/ 4701 w 6085"/>
                  <a:gd name="T115" fmla="*/ 2614 h 6083"/>
                  <a:gd name="T116" fmla="*/ 4735 w 6085"/>
                  <a:gd name="T117" fmla="*/ 3302 h 6083"/>
                  <a:gd name="T118" fmla="*/ 4414 w 6085"/>
                  <a:gd name="T119" fmla="*/ 4065 h 6083"/>
                  <a:gd name="T120" fmla="*/ 3784 w 6085"/>
                  <a:gd name="T121" fmla="*/ 4586 h 6083"/>
                  <a:gd name="T122" fmla="*/ 3042 w 6085"/>
                  <a:gd name="T123" fmla="*/ 4753 h 6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85" h="6083">
                    <a:moveTo>
                      <a:pt x="5883" y="2567"/>
                    </a:moveTo>
                    <a:lnTo>
                      <a:pt x="5428" y="2567"/>
                    </a:lnTo>
                    <a:lnTo>
                      <a:pt x="5416" y="2507"/>
                    </a:lnTo>
                    <a:lnTo>
                      <a:pt x="5387" y="2389"/>
                    </a:lnTo>
                    <a:lnTo>
                      <a:pt x="5352" y="2274"/>
                    </a:lnTo>
                    <a:lnTo>
                      <a:pt x="5311" y="2161"/>
                    </a:lnTo>
                    <a:lnTo>
                      <a:pt x="5266" y="2051"/>
                    </a:lnTo>
                    <a:lnTo>
                      <a:pt x="5214" y="1943"/>
                    </a:lnTo>
                    <a:lnTo>
                      <a:pt x="5158" y="1839"/>
                    </a:lnTo>
                    <a:lnTo>
                      <a:pt x="5097" y="1737"/>
                    </a:lnTo>
                    <a:lnTo>
                      <a:pt x="5065" y="1688"/>
                    </a:lnTo>
                    <a:lnTo>
                      <a:pt x="5386" y="1367"/>
                    </a:lnTo>
                    <a:lnTo>
                      <a:pt x="5399" y="1352"/>
                    </a:lnTo>
                    <a:lnTo>
                      <a:pt x="5421" y="1319"/>
                    </a:lnTo>
                    <a:lnTo>
                      <a:pt x="5436" y="1282"/>
                    </a:lnTo>
                    <a:lnTo>
                      <a:pt x="5443" y="1244"/>
                    </a:lnTo>
                    <a:lnTo>
                      <a:pt x="5443" y="1205"/>
                    </a:lnTo>
                    <a:lnTo>
                      <a:pt x="5436" y="1168"/>
                    </a:lnTo>
                    <a:lnTo>
                      <a:pt x="5421" y="1131"/>
                    </a:lnTo>
                    <a:lnTo>
                      <a:pt x="5399" y="1098"/>
                    </a:lnTo>
                    <a:lnTo>
                      <a:pt x="5386" y="1083"/>
                    </a:lnTo>
                    <a:lnTo>
                      <a:pt x="4999" y="696"/>
                    </a:lnTo>
                    <a:lnTo>
                      <a:pt x="4984" y="682"/>
                    </a:lnTo>
                    <a:lnTo>
                      <a:pt x="4950" y="661"/>
                    </a:lnTo>
                    <a:lnTo>
                      <a:pt x="4914" y="646"/>
                    </a:lnTo>
                    <a:lnTo>
                      <a:pt x="4876" y="639"/>
                    </a:lnTo>
                    <a:lnTo>
                      <a:pt x="4838" y="639"/>
                    </a:lnTo>
                    <a:lnTo>
                      <a:pt x="4800" y="646"/>
                    </a:lnTo>
                    <a:lnTo>
                      <a:pt x="4763" y="661"/>
                    </a:lnTo>
                    <a:lnTo>
                      <a:pt x="4730" y="682"/>
                    </a:lnTo>
                    <a:lnTo>
                      <a:pt x="4715" y="696"/>
                    </a:lnTo>
                    <a:lnTo>
                      <a:pt x="4394" y="1017"/>
                    </a:lnTo>
                    <a:lnTo>
                      <a:pt x="4345" y="985"/>
                    </a:lnTo>
                    <a:lnTo>
                      <a:pt x="4243" y="925"/>
                    </a:lnTo>
                    <a:lnTo>
                      <a:pt x="4139" y="869"/>
                    </a:lnTo>
                    <a:lnTo>
                      <a:pt x="4031" y="817"/>
                    </a:lnTo>
                    <a:lnTo>
                      <a:pt x="3921" y="771"/>
                    </a:lnTo>
                    <a:lnTo>
                      <a:pt x="3808" y="730"/>
                    </a:lnTo>
                    <a:lnTo>
                      <a:pt x="3693" y="695"/>
                    </a:lnTo>
                    <a:lnTo>
                      <a:pt x="3575" y="666"/>
                    </a:lnTo>
                    <a:lnTo>
                      <a:pt x="3515" y="654"/>
                    </a:lnTo>
                    <a:lnTo>
                      <a:pt x="3515" y="201"/>
                    </a:lnTo>
                    <a:lnTo>
                      <a:pt x="3514" y="180"/>
                    </a:lnTo>
                    <a:lnTo>
                      <a:pt x="3506" y="141"/>
                    </a:lnTo>
                    <a:lnTo>
                      <a:pt x="3491" y="104"/>
                    </a:lnTo>
                    <a:lnTo>
                      <a:pt x="3469" y="72"/>
                    </a:lnTo>
                    <a:lnTo>
                      <a:pt x="3442" y="45"/>
                    </a:lnTo>
                    <a:lnTo>
                      <a:pt x="3410" y="24"/>
                    </a:lnTo>
                    <a:lnTo>
                      <a:pt x="3373" y="8"/>
                    </a:lnTo>
                    <a:lnTo>
                      <a:pt x="3334" y="0"/>
                    </a:lnTo>
                    <a:lnTo>
                      <a:pt x="3314" y="0"/>
                    </a:lnTo>
                    <a:lnTo>
                      <a:pt x="2768" y="0"/>
                    </a:lnTo>
                    <a:lnTo>
                      <a:pt x="2748" y="0"/>
                    </a:lnTo>
                    <a:lnTo>
                      <a:pt x="2709" y="8"/>
                    </a:lnTo>
                    <a:lnTo>
                      <a:pt x="2672" y="24"/>
                    </a:lnTo>
                    <a:lnTo>
                      <a:pt x="2640" y="45"/>
                    </a:lnTo>
                    <a:lnTo>
                      <a:pt x="2613" y="72"/>
                    </a:lnTo>
                    <a:lnTo>
                      <a:pt x="2591" y="104"/>
                    </a:lnTo>
                    <a:lnTo>
                      <a:pt x="2576" y="141"/>
                    </a:lnTo>
                    <a:lnTo>
                      <a:pt x="2568" y="180"/>
                    </a:lnTo>
                    <a:lnTo>
                      <a:pt x="2567" y="201"/>
                    </a:lnTo>
                    <a:lnTo>
                      <a:pt x="2567" y="655"/>
                    </a:lnTo>
                    <a:lnTo>
                      <a:pt x="2508" y="667"/>
                    </a:lnTo>
                    <a:lnTo>
                      <a:pt x="2389" y="697"/>
                    </a:lnTo>
                    <a:lnTo>
                      <a:pt x="2275" y="731"/>
                    </a:lnTo>
                    <a:lnTo>
                      <a:pt x="2161" y="772"/>
                    </a:lnTo>
                    <a:lnTo>
                      <a:pt x="2052" y="817"/>
                    </a:lnTo>
                    <a:lnTo>
                      <a:pt x="1944" y="869"/>
                    </a:lnTo>
                    <a:lnTo>
                      <a:pt x="1840" y="925"/>
                    </a:lnTo>
                    <a:lnTo>
                      <a:pt x="1737" y="986"/>
                    </a:lnTo>
                    <a:lnTo>
                      <a:pt x="1688" y="1019"/>
                    </a:lnTo>
                    <a:lnTo>
                      <a:pt x="1367" y="698"/>
                    </a:lnTo>
                    <a:lnTo>
                      <a:pt x="1352" y="684"/>
                    </a:lnTo>
                    <a:lnTo>
                      <a:pt x="1319" y="662"/>
                    </a:lnTo>
                    <a:lnTo>
                      <a:pt x="1282" y="647"/>
                    </a:lnTo>
                    <a:lnTo>
                      <a:pt x="1244" y="640"/>
                    </a:lnTo>
                    <a:lnTo>
                      <a:pt x="1206" y="640"/>
                    </a:lnTo>
                    <a:lnTo>
                      <a:pt x="1168" y="647"/>
                    </a:lnTo>
                    <a:lnTo>
                      <a:pt x="1132" y="662"/>
                    </a:lnTo>
                    <a:lnTo>
                      <a:pt x="1099" y="684"/>
                    </a:lnTo>
                    <a:lnTo>
                      <a:pt x="1084" y="698"/>
                    </a:lnTo>
                    <a:lnTo>
                      <a:pt x="698" y="1083"/>
                    </a:lnTo>
                    <a:lnTo>
                      <a:pt x="684" y="1098"/>
                    </a:lnTo>
                    <a:lnTo>
                      <a:pt x="662" y="1131"/>
                    </a:lnTo>
                    <a:lnTo>
                      <a:pt x="648" y="1168"/>
                    </a:lnTo>
                    <a:lnTo>
                      <a:pt x="640" y="1205"/>
                    </a:lnTo>
                    <a:lnTo>
                      <a:pt x="640" y="1244"/>
                    </a:lnTo>
                    <a:lnTo>
                      <a:pt x="648" y="1282"/>
                    </a:lnTo>
                    <a:lnTo>
                      <a:pt x="662" y="1319"/>
                    </a:lnTo>
                    <a:lnTo>
                      <a:pt x="684" y="1352"/>
                    </a:lnTo>
                    <a:lnTo>
                      <a:pt x="698" y="1367"/>
                    </a:lnTo>
                    <a:lnTo>
                      <a:pt x="1019" y="1688"/>
                    </a:lnTo>
                    <a:lnTo>
                      <a:pt x="987" y="1737"/>
                    </a:lnTo>
                    <a:lnTo>
                      <a:pt x="926" y="1839"/>
                    </a:lnTo>
                    <a:lnTo>
                      <a:pt x="870" y="1943"/>
                    </a:lnTo>
                    <a:lnTo>
                      <a:pt x="818" y="2051"/>
                    </a:lnTo>
                    <a:lnTo>
                      <a:pt x="773" y="2160"/>
                    </a:lnTo>
                    <a:lnTo>
                      <a:pt x="732" y="2274"/>
                    </a:lnTo>
                    <a:lnTo>
                      <a:pt x="697" y="2389"/>
                    </a:lnTo>
                    <a:lnTo>
                      <a:pt x="668" y="2507"/>
                    </a:lnTo>
                    <a:lnTo>
                      <a:pt x="656" y="2567"/>
                    </a:lnTo>
                    <a:lnTo>
                      <a:pt x="201" y="2567"/>
                    </a:lnTo>
                    <a:lnTo>
                      <a:pt x="181" y="2568"/>
                    </a:lnTo>
                    <a:lnTo>
                      <a:pt x="142" y="2576"/>
                    </a:lnTo>
                    <a:lnTo>
                      <a:pt x="105" y="2591"/>
                    </a:lnTo>
                    <a:lnTo>
                      <a:pt x="73" y="2612"/>
                    </a:lnTo>
                    <a:lnTo>
                      <a:pt x="46" y="2640"/>
                    </a:lnTo>
                    <a:lnTo>
                      <a:pt x="24" y="2672"/>
                    </a:lnTo>
                    <a:lnTo>
                      <a:pt x="9" y="2708"/>
                    </a:lnTo>
                    <a:lnTo>
                      <a:pt x="1" y="2747"/>
                    </a:lnTo>
                    <a:lnTo>
                      <a:pt x="0" y="2768"/>
                    </a:lnTo>
                    <a:lnTo>
                      <a:pt x="0" y="3314"/>
                    </a:lnTo>
                    <a:lnTo>
                      <a:pt x="1" y="3334"/>
                    </a:lnTo>
                    <a:lnTo>
                      <a:pt x="9" y="3373"/>
                    </a:lnTo>
                    <a:lnTo>
                      <a:pt x="24" y="3410"/>
                    </a:lnTo>
                    <a:lnTo>
                      <a:pt x="46" y="3442"/>
                    </a:lnTo>
                    <a:lnTo>
                      <a:pt x="73" y="3469"/>
                    </a:lnTo>
                    <a:lnTo>
                      <a:pt x="105" y="3491"/>
                    </a:lnTo>
                    <a:lnTo>
                      <a:pt x="142" y="3506"/>
                    </a:lnTo>
                    <a:lnTo>
                      <a:pt x="181" y="3514"/>
                    </a:lnTo>
                    <a:lnTo>
                      <a:pt x="201" y="3515"/>
                    </a:lnTo>
                    <a:lnTo>
                      <a:pt x="656" y="3515"/>
                    </a:lnTo>
                    <a:lnTo>
                      <a:pt x="668" y="3574"/>
                    </a:lnTo>
                    <a:lnTo>
                      <a:pt x="697" y="3692"/>
                    </a:lnTo>
                    <a:lnTo>
                      <a:pt x="732" y="3807"/>
                    </a:lnTo>
                    <a:lnTo>
                      <a:pt x="772" y="3921"/>
                    </a:lnTo>
                    <a:lnTo>
                      <a:pt x="818" y="4030"/>
                    </a:lnTo>
                    <a:lnTo>
                      <a:pt x="870" y="4138"/>
                    </a:lnTo>
                    <a:lnTo>
                      <a:pt x="926" y="4242"/>
                    </a:lnTo>
                    <a:lnTo>
                      <a:pt x="987" y="4344"/>
                    </a:lnTo>
                    <a:lnTo>
                      <a:pt x="1019" y="4394"/>
                    </a:lnTo>
                    <a:lnTo>
                      <a:pt x="698" y="4715"/>
                    </a:lnTo>
                    <a:lnTo>
                      <a:pt x="684" y="4730"/>
                    </a:lnTo>
                    <a:lnTo>
                      <a:pt x="662" y="4763"/>
                    </a:lnTo>
                    <a:lnTo>
                      <a:pt x="648" y="4800"/>
                    </a:lnTo>
                    <a:lnTo>
                      <a:pt x="640" y="4838"/>
                    </a:lnTo>
                    <a:lnTo>
                      <a:pt x="640" y="4876"/>
                    </a:lnTo>
                    <a:lnTo>
                      <a:pt x="648" y="4914"/>
                    </a:lnTo>
                    <a:lnTo>
                      <a:pt x="662" y="4950"/>
                    </a:lnTo>
                    <a:lnTo>
                      <a:pt x="684" y="4983"/>
                    </a:lnTo>
                    <a:lnTo>
                      <a:pt x="698" y="4998"/>
                    </a:lnTo>
                    <a:lnTo>
                      <a:pt x="1085" y="5385"/>
                    </a:lnTo>
                    <a:lnTo>
                      <a:pt x="1100" y="5399"/>
                    </a:lnTo>
                    <a:lnTo>
                      <a:pt x="1133" y="5421"/>
                    </a:lnTo>
                    <a:lnTo>
                      <a:pt x="1169" y="5435"/>
                    </a:lnTo>
                    <a:lnTo>
                      <a:pt x="1207" y="5443"/>
                    </a:lnTo>
                    <a:lnTo>
                      <a:pt x="1245" y="5443"/>
                    </a:lnTo>
                    <a:lnTo>
                      <a:pt x="1283" y="5435"/>
                    </a:lnTo>
                    <a:lnTo>
                      <a:pt x="1320" y="5421"/>
                    </a:lnTo>
                    <a:lnTo>
                      <a:pt x="1354" y="5399"/>
                    </a:lnTo>
                    <a:lnTo>
                      <a:pt x="1369" y="5385"/>
                    </a:lnTo>
                    <a:lnTo>
                      <a:pt x="1690" y="5064"/>
                    </a:lnTo>
                    <a:lnTo>
                      <a:pt x="1739" y="5097"/>
                    </a:lnTo>
                    <a:lnTo>
                      <a:pt x="1840" y="5157"/>
                    </a:lnTo>
                    <a:lnTo>
                      <a:pt x="1944" y="5213"/>
                    </a:lnTo>
                    <a:lnTo>
                      <a:pt x="2052" y="5265"/>
                    </a:lnTo>
                    <a:lnTo>
                      <a:pt x="2162" y="5311"/>
                    </a:lnTo>
                    <a:lnTo>
                      <a:pt x="2276" y="5351"/>
                    </a:lnTo>
                    <a:lnTo>
                      <a:pt x="2391" y="5386"/>
                    </a:lnTo>
                    <a:lnTo>
                      <a:pt x="2509" y="5415"/>
                    </a:lnTo>
                    <a:lnTo>
                      <a:pt x="2569" y="5428"/>
                    </a:lnTo>
                    <a:lnTo>
                      <a:pt x="2569" y="5882"/>
                    </a:lnTo>
                    <a:lnTo>
                      <a:pt x="2569" y="5903"/>
                    </a:lnTo>
                    <a:lnTo>
                      <a:pt x="2577" y="5942"/>
                    </a:lnTo>
                    <a:lnTo>
                      <a:pt x="2592" y="5978"/>
                    </a:lnTo>
                    <a:lnTo>
                      <a:pt x="2614" y="6010"/>
                    </a:lnTo>
                    <a:lnTo>
                      <a:pt x="2641" y="6038"/>
                    </a:lnTo>
                    <a:lnTo>
                      <a:pt x="2673" y="6059"/>
                    </a:lnTo>
                    <a:lnTo>
                      <a:pt x="2710" y="6074"/>
                    </a:lnTo>
                    <a:lnTo>
                      <a:pt x="2749" y="6082"/>
                    </a:lnTo>
                    <a:lnTo>
                      <a:pt x="2770" y="6083"/>
                    </a:lnTo>
                    <a:lnTo>
                      <a:pt x="3315" y="6083"/>
                    </a:lnTo>
                    <a:lnTo>
                      <a:pt x="3336" y="6082"/>
                    </a:lnTo>
                    <a:lnTo>
                      <a:pt x="3375" y="6074"/>
                    </a:lnTo>
                    <a:lnTo>
                      <a:pt x="3412" y="6059"/>
                    </a:lnTo>
                    <a:lnTo>
                      <a:pt x="3443" y="6038"/>
                    </a:lnTo>
                    <a:lnTo>
                      <a:pt x="3471" y="6010"/>
                    </a:lnTo>
                    <a:lnTo>
                      <a:pt x="3492" y="5978"/>
                    </a:lnTo>
                    <a:lnTo>
                      <a:pt x="3508" y="5942"/>
                    </a:lnTo>
                    <a:lnTo>
                      <a:pt x="3516" y="5903"/>
                    </a:lnTo>
                    <a:lnTo>
                      <a:pt x="3516" y="5882"/>
                    </a:lnTo>
                    <a:lnTo>
                      <a:pt x="3516" y="5428"/>
                    </a:lnTo>
                    <a:lnTo>
                      <a:pt x="3576" y="5415"/>
                    </a:lnTo>
                    <a:lnTo>
                      <a:pt x="3694" y="5386"/>
                    </a:lnTo>
                    <a:lnTo>
                      <a:pt x="3809" y="5351"/>
                    </a:lnTo>
                    <a:lnTo>
                      <a:pt x="3922" y="5311"/>
                    </a:lnTo>
                    <a:lnTo>
                      <a:pt x="4032" y="5265"/>
                    </a:lnTo>
                    <a:lnTo>
                      <a:pt x="4140" y="5213"/>
                    </a:lnTo>
                    <a:lnTo>
                      <a:pt x="4244" y="5157"/>
                    </a:lnTo>
                    <a:lnTo>
                      <a:pt x="4346" y="5097"/>
                    </a:lnTo>
                    <a:lnTo>
                      <a:pt x="4395" y="5064"/>
                    </a:lnTo>
                    <a:lnTo>
                      <a:pt x="4716" y="5385"/>
                    </a:lnTo>
                    <a:lnTo>
                      <a:pt x="4731" y="5399"/>
                    </a:lnTo>
                    <a:lnTo>
                      <a:pt x="4764" y="5421"/>
                    </a:lnTo>
                    <a:lnTo>
                      <a:pt x="4801" y="5435"/>
                    </a:lnTo>
                    <a:lnTo>
                      <a:pt x="4839" y="5443"/>
                    </a:lnTo>
                    <a:lnTo>
                      <a:pt x="4878" y="5443"/>
                    </a:lnTo>
                    <a:lnTo>
                      <a:pt x="4916" y="5435"/>
                    </a:lnTo>
                    <a:lnTo>
                      <a:pt x="4952" y="5421"/>
                    </a:lnTo>
                    <a:lnTo>
                      <a:pt x="4985" y="5399"/>
                    </a:lnTo>
                    <a:lnTo>
                      <a:pt x="5000" y="5385"/>
                    </a:lnTo>
                    <a:lnTo>
                      <a:pt x="5387" y="4998"/>
                    </a:lnTo>
                    <a:lnTo>
                      <a:pt x="5401" y="4983"/>
                    </a:lnTo>
                    <a:lnTo>
                      <a:pt x="5422" y="4950"/>
                    </a:lnTo>
                    <a:lnTo>
                      <a:pt x="5437" y="4914"/>
                    </a:lnTo>
                    <a:lnTo>
                      <a:pt x="5444" y="4876"/>
                    </a:lnTo>
                    <a:lnTo>
                      <a:pt x="5444" y="4838"/>
                    </a:lnTo>
                    <a:lnTo>
                      <a:pt x="5437" y="4800"/>
                    </a:lnTo>
                    <a:lnTo>
                      <a:pt x="5422" y="4763"/>
                    </a:lnTo>
                    <a:lnTo>
                      <a:pt x="5401" y="4730"/>
                    </a:lnTo>
                    <a:lnTo>
                      <a:pt x="5387" y="4715"/>
                    </a:lnTo>
                    <a:lnTo>
                      <a:pt x="5066" y="4394"/>
                    </a:lnTo>
                    <a:lnTo>
                      <a:pt x="5098" y="4345"/>
                    </a:lnTo>
                    <a:lnTo>
                      <a:pt x="5159" y="4243"/>
                    </a:lnTo>
                    <a:lnTo>
                      <a:pt x="5214" y="4139"/>
                    </a:lnTo>
                    <a:lnTo>
                      <a:pt x="5266" y="4031"/>
                    </a:lnTo>
                    <a:lnTo>
                      <a:pt x="5312" y="3921"/>
                    </a:lnTo>
                    <a:lnTo>
                      <a:pt x="5353" y="3808"/>
                    </a:lnTo>
                    <a:lnTo>
                      <a:pt x="5388" y="3693"/>
                    </a:lnTo>
                    <a:lnTo>
                      <a:pt x="5417" y="3574"/>
                    </a:lnTo>
                    <a:lnTo>
                      <a:pt x="5429" y="3515"/>
                    </a:lnTo>
                    <a:lnTo>
                      <a:pt x="5884" y="3515"/>
                    </a:lnTo>
                    <a:lnTo>
                      <a:pt x="5904" y="3514"/>
                    </a:lnTo>
                    <a:lnTo>
                      <a:pt x="5943" y="3506"/>
                    </a:lnTo>
                    <a:lnTo>
                      <a:pt x="5980" y="3491"/>
                    </a:lnTo>
                    <a:lnTo>
                      <a:pt x="6012" y="3469"/>
                    </a:lnTo>
                    <a:lnTo>
                      <a:pt x="6039" y="3442"/>
                    </a:lnTo>
                    <a:lnTo>
                      <a:pt x="6061" y="3410"/>
                    </a:lnTo>
                    <a:lnTo>
                      <a:pt x="6076" y="3373"/>
                    </a:lnTo>
                    <a:lnTo>
                      <a:pt x="6084" y="3334"/>
                    </a:lnTo>
                    <a:lnTo>
                      <a:pt x="6085" y="3314"/>
                    </a:lnTo>
                    <a:lnTo>
                      <a:pt x="6085" y="2768"/>
                    </a:lnTo>
                    <a:lnTo>
                      <a:pt x="6084" y="2747"/>
                    </a:lnTo>
                    <a:lnTo>
                      <a:pt x="6076" y="2708"/>
                    </a:lnTo>
                    <a:lnTo>
                      <a:pt x="6060" y="2672"/>
                    </a:lnTo>
                    <a:lnTo>
                      <a:pt x="6039" y="2640"/>
                    </a:lnTo>
                    <a:lnTo>
                      <a:pt x="6011" y="2612"/>
                    </a:lnTo>
                    <a:lnTo>
                      <a:pt x="5979" y="2591"/>
                    </a:lnTo>
                    <a:lnTo>
                      <a:pt x="5942" y="2576"/>
                    </a:lnTo>
                    <a:lnTo>
                      <a:pt x="5903" y="2568"/>
                    </a:lnTo>
                    <a:lnTo>
                      <a:pt x="5883" y="2567"/>
                    </a:lnTo>
                    <a:close/>
                    <a:moveTo>
                      <a:pt x="3042" y="4753"/>
                    </a:moveTo>
                    <a:lnTo>
                      <a:pt x="2954" y="4752"/>
                    </a:lnTo>
                    <a:lnTo>
                      <a:pt x="2781" y="4734"/>
                    </a:lnTo>
                    <a:lnTo>
                      <a:pt x="2614" y="4700"/>
                    </a:lnTo>
                    <a:lnTo>
                      <a:pt x="2453" y="4650"/>
                    </a:lnTo>
                    <a:lnTo>
                      <a:pt x="2300" y="4586"/>
                    </a:lnTo>
                    <a:lnTo>
                      <a:pt x="2154" y="4506"/>
                    </a:lnTo>
                    <a:lnTo>
                      <a:pt x="2018" y="4414"/>
                    </a:lnTo>
                    <a:lnTo>
                      <a:pt x="1891" y="4308"/>
                    </a:lnTo>
                    <a:lnTo>
                      <a:pt x="1775" y="4193"/>
                    </a:lnTo>
                    <a:lnTo>
                      <a:pt x="1669" y="4065"/>
                    </a:lnTo>
                    <a:lnTo>
                      <a:pt x="1577" y="3929"/>
                    </a:lnTo>
                    <a:lnTo>
                      <a:pt x="1498" y="3783"/>
                    </a:lnTo>
                    <a:lnTo>
                      <a:pt x="1433" y="3630"/>
                    </a:lnTo>
                    <a:lnTo>
                      <a:pt x="1383" y="3469"/>
                    </a:lnTo>
                    <a:lnTo>
                      <a:pt x="1349" y="3302"/>
                    </a:lnTo>
                    <a:lnTo>
                      <a:pt x="1331" y="3129"/>
                    </a:lnTo>
                    <a:lnTo>
                      <a:pt x="1330" y="3041"/>
                    </a:lnTo>
                    <a:lnTo>
                      <a:pt x="1331" y="2954"/>
                    </a:lnTo>
                    <a:lnTo>
                      <a:pt x="1349" y="2781"/>
                    </a:lnTo>
                    <a:lnTo>
                      <a:pt x="1383" y="2614"/>
                    </a:lnTo>
                    <a:lnTo>
                      <a:pt x="1433" y="2453"/>
                    </a:lnTo>
                    <a:lnTo>
                      <a:pt x="1498" y="2300"/>
                    </a:lnTo>
                    <a:lnTo>
                      <a:pt x="1577" y="2154"/>
                    </a:lnTo>
                    <a:lnTo>
                      <a:pt x="1669" y="2018"/>
                    </a:lnTo>
                    <a:lnTo>
                      <a:pt x="1775" y="1890"/>
                    </a:lnTo>
                    <a:lnTo>
                      <a:pt x="1891" y="1774"/>
                    </a:lnTo>
                    <a:lnTo>
                      <a:pt x="2018" y="1669"/>
                    </a:lnTo>
                    <a:lnTo>
                      <a:pt x="2154" y="1577"/>
                    </a:lnTo>
                    <a:lnTo>
                      <a:pt x="2300" y="1497"/>
                    </a:lnTo>
                    <a:lnTo>
                      <a:pt x="2453" y="1432"/>
                    </a:lnTo>
                    <a:lnTo>
                      <a:pt x="2614" y="1382"/>
                    </a:lnTo>
                    <a:lnTo>
                      <a:pt x="2781" y="1348"/>
                    </a:lnTo>
                    <a:lnTo>
                      <a:pt x="2954" y="1331"/>
                    </a:lnTo>
                    <a:lnTo>
                      <a:pt x="3042" y="1329"/>
                    </a:lnTo>
                    <a:lnTo>
                      <a:pt x="3130" y="1331"/>
                    </a:lnTo>
                    <a:lnTo>
                      <a:pt x="3302" y="1348"/>
                    </a:lnTo>
                    <a:lnTo>
                      <a:pt x="3470" y="1382"/>
                    </a:lnTo>
                    <a:lnTo>
                      <a:pt x="3631" y="1432"/>
                    </a:lnTo>
                    <a:lnTo>
                      <a:pt x="3784" y="1497"/>
                    </a:lnTo>
                    <a:lnTo>
                      <a:pt x="3929" y="1577"/>
                    </a:lnTo>
                    <a:lnTo>
                      <a:pt x="4066" y="1669"/>
                    </a:lnTo>
                    <a:lnTo>
                      <a:pt x="4193" y="1774"/>
                    </a:lnTo>
                    <a:lnTo>
                      <a:pt x="4309" y="1890"/>
                    </a:lnTo>
                    <a:lnTo>
                      <a:pt x="4414" y="2018"/>
                    </a:lnTo>
                    <a:lnTo>
                      <a:pt x="4506" y="2154"/>
                    </a:lnTo>
                    <a:lnTo>
                      <a:pt x="4586" y="2300"/>
                    </a:lnTo>
                    <a:lnTo>
                      <a:pt x="4651" y="2453"/>
                    </a:lnTo>
                    <a:lnTo>
                      <a:pt x="4701" y="2614"/>
                    </a:lnTo>
                    <a:lnTo>
                      <a:pt x="4735" y="2781"/>
                    </a:lnTo>
                    <a:lnTo>
                      <a:pt x="4752" y="2954"/>
                    </a:lnTo>
                    <a:lnTo>
                      <a:pt x="4754" y="3041"/>
                    </a:lnTo>
                    <a:lnTo>
                      <a:pt x="4752" y="3129"/>
                    </a:lnTo>
                    <a:lnTo>
                      <a:pt x="4735" y="3302"/>
                    </a:lnTo>
                    <a:lnTo>
                      <a:pt x="4701" y="3469"/>
                    </a:lnTo>
                    <a:lnTo>
                      <a:pt x="4651" y="3630"/>
                    </a:lnTo>
                    <a:lnTo>
                      <a:pt x="4586" y="3783"/>
                    </a:lnTo>
                    <a:lnTo>
                      <a:pt x="4506" y="3929"/>
                    </a:lnTo>
                    <a:lnTo>
                      <a:pt x="4414" y="4065"/>
                    </a:lnTo>
                    <a:lnTo>
                      <a:pt x="4309" y="4193"/>
                    </a:lnTo>
                    <a:lnTo>
                      <a:pt x="4193" y="4308"/>
                    </a:lnTo>
                    <a:lnTo>
                      <a:pt x="4066" y="4414"/>
                    </a:lnTo>
                    <a:lnTo>
                      <a:pt x="3929" y="4506"/>
                    </a:lnTo>
                    <a:lnTo>
                      <a:pt x="3784" y="4586"/>
                    </a:lnTo>
                    <a:lnTo>
                      <a:pt x="3631" y="4650"/>
                    </a:lnTo>
                    <a:lnTo>
                      <a:pt x="3470" y="4700"/>
                    </a:lnTo>
                    <a:lnTo>
                      <a:pt x="3302" y="4734"/>
                    </a:lnTo>
                    <a:lnTo>
                      <a:pt x="3130" y="4752"/>
                    </a:lnTo>
                    <a:lnTo>
                      <a:pt x="3042" y="47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8" name="Freeform 45"/>
              <p:cNvSpPr>
                <a:spLocks noEditPoints="1"/>
              </p:cNvSpPr>
              <p:nvPr/>
            </p:nvSpPr>
            <p:spPr bwMode="auto">
              <a:xfrm>
                <a:off x="3430588" y="-1247775"/>
                <a:ext cx="708025" cy="708025"/>
              </a:xfrm>
              <a:custGeom>
                <a:avLst/>
                <a:gdLst>
                  <a:gd name="T0" fmla="*/ 991 w 2677"/>
                  <a:gd name="T1" fmla="*/ 45 h 2676"/>
                  <a:gd name="T2" fmla="*/ 509 w 2677"/>
                  <a:gd name="T3" fmla="*/ 288 h 2676"/>
                  <a:gd name="T4" fmla="*/ 245 w 2677"/>
                  <a:gd name="T5" fmla="*/ 566 h 2676"/>
                  <a:gd name="T6" fmla="*/ 38 w 2677"/>
                  <a:gd name="T7" fmla="*/ 1017 h 2676"/>
                  <a:gd name="T8" fmla="*/ 1 w 2677"/>
                  <a:gd name="T9" fmla="*/ 1406 h 2676"/>
                  <a:gd name="T10" fmla="*/ 132 w 2677"/>
                  <a:gd name="T11" fmla="*/ 1917 h 2676"/>
                  <a:gd name="T12" fmla="*/ 438 w 2677"/>
                  <a:gd name="T13" fmla="*/ 2328 h 2676"/>
                  <a:gd name="T14" fmla="*/ 878 w 2677"/>
                  <a:gd name="T15" fmla="*/ 2594 h 2676"/>
                  <a:gd name="T16" fmla="*/ 1339 w 2677"/>
                  <a:gd name="T17" fmla="*/ 2676 h 2676"/>
                  <a:gd name="T18" fmla="*/ 1799 w 2677"/>
                  <a:gd name="T19" fmla="*/ 2594 h 2676"/>
                  <a:gd name="T20" fmla="*/ 2239 w 2677"/>
                  <a:gd name="T21" fmla="*/ 2328 h 2676"/>
                  <a:gd name="T22" fmla="*/ 2545 w 2677"/>
                  <a:gd name="T23" fmla="*/ 1917 h 2676"/>
                  <a:gd name="T24" fmla="*/ 2676 w 2677"/>
                  <a:gd name="T25" fmla="*/ 1406 h 2676"/>
                  <a:gd name="T26" fmla="*/ 2636 w 2677"/>
                  <a:gd name="T27" fmla="*/ 1003 h 2676"/>
                  <a:gd name="T28" fmla="*/ 2412 w 2677"/>
                  <a:gd name="T29" fmla="*/ 537 h 2676"/>
                  <a:gd name="T30" fmla="*/ 2033 w 2677"/>
                  <a:gd name="T31" fmla="*/ 193 h 2676"/>
                  <a:gd name="T32" fmla="*/ 1543 w 2677"/>
                  <a:gd name="T33" fmla="*/ 15 h 2676"/>
                  <a:gd name="T34" fmla="*/ 1701 w 2677"/>
                  <a:gd name="T35" fmla="*/ 1891 h 2676"/>
                  <a:gd name="T36" fmla="*/ 1500 w 2677"/>
                  <a:gd name="T37" fmla="*/ 2009 h 2676"/>
                  <a:gd name="T38" fmla="*/ 1445 w 2677"/>
                  <a:gd name="T39" fmla="*/ 2066 h 2676"/>
                  <a:gd name="T40" fmla="*/ 1444 w 2677"/>
                  <a:gd name="T41" fmla="*/ 2211 h 2676"/>
                  <a:gd name="T42" fmla="*/ 1392 w 2677"/>
                  <a:gd name="T43" fmla="*/ 2254 h 2676"/>
                  <a:gd name="T44" fmla="*/ 1231 w 2677"/>
                  <a:gd name="T45" fmla="*/ 2245 h 2676"/>
                  <a:gd name="T46" fmla="*/ 1209 w 2677"/>
                  <a:gd name="T47" fmla="*/ 2152 h 2676"/>
                  <a:gd name="T48" fmla="*/ 1191 w 2677"/>
                  <a:gd name="T49" fmla="*/ 2044 h 2676"/>
                  <a:gd name="T50" fmla="*/ 1000 w 2677"/>
                  <a:gd name="T51" fmla="*/ 2000 h 2676"/>
                  <a:gd name="T52" fmla="*/ 872 w 2677"/>
                  <a:gd name="T53" fmla="*/ 1940 h 2676"/>
                  <a:gd name="T54" fmla="*/ 889 w 2677"/>
                  <a:gd name="T55" fmla="*/ 1801 h 2676"/>
                  <a:gd name="T56" fmla="*/ 943 w 2677"/>
                  <a:gd name="T57" fmla="*/ 1688 h 2676"/>
                  <a:gd name="T58" fmla="*/ 1076 w 2677"/>
                  <a:gd name="T59" fmla="*/ 1742 h 2676"/>
                  <a:gd name="T60" fmla="*/ 1259 w 2677"/>
                  <a:gd name="T61" fmla="*/ 1780 h 2676"/>
                  <a:gd name="T62" fmla="*/ 1402 w 2677"/>
                  <a:gd name="T63" fmla="*/ 1757 h 2676"/>
                  <a:gd name="T64" fmla="*/ 1484 w 2677"/>
                  <a:gd name="T65" fmla="*/ 1669 h 2676"/>
                  <a:gd name="T66" fmla="*/ 1447 w 2677"/>
                  <a:gd name="T67" fmla="*/ 1544 h 2676"/>
                  <a:gd name="T68" fmla="*/ 1339 w 2677"/>
                  <a:gd name="T69" fmla="*/ 1476 h 2676"/>
                  <a:gd name="T70" fmla="*/ 1082 w 2677"/>
                  <a:gd name="T71" fmla="*/ 1360 h 2676"/>
                  <a:gd name="T72" fmla="*/ 939 w 2677"/>
                  <a:gd name="T73" fmla="*/ 1237 h 2676"/>
                  <a:gd name="T74" fmla="*/ 874 w 2677"/>
                  <a:gd name="T75" fmla="*/ 1041 h 2676"/>
                  <a:gd name="T76" fmla="*/ 912 w 2677"/>
                  <a:gd name="T77" fmla="*/ 860 h 2676"/>
                  <a:gd name="T78" fmla="*/ 1070 w 2677"/>
                  <a:gd name="T79" fmla="*/ 694 h 2676"/>
                  <a:gd name="T80" fmla="*/ 1209 w 2677"/>
                  <a:gd name="T81" fmla="*/ 632 h 2676"/>
                  <a:gd name="T82" fmla="*/ 1226 w 2677"/>
                  <a:gd name="T83" fmla="*/ 486 h 2676"/>
                  <a:gd name="T84" fmla="*/ 1271 w 2677"/>
                  <a:gd name="T85" fmla="*/ 421 h 2676"/>
                  <a:gd name="T86" fmla="*/ 1418 w 2677"/>
                  <a:gd name="T87" fmla="*/ 424 h 2676"/>
                  <a:gd name="T88" fmla="*/ 1455 w 2677"/>
                  <a:gd name="T89" fmla="*/ 496 h 2676"/>
                  <a:gd name="T90" fmla="*/ 1475 w 2677"/>
                  <a:gd name="T91" fmla="*/ 617 h 2676"/>
                  <a:gd name="T92" fmla="*/ 1672 w 2677"/>
                  <a:gd name="T93" fmla="*/ 665 h 2676"/>
                  <a:gd name="T94" fmla="*/ 1752 w 2677"/>
                  <a:gd name="T95" fmla="*/ 719 h 2676"/>
                  <a:gd name="T96" fmla="*/ 1706 w 2677"/>
                  <a:gd name="T97" fmla="*/ 900 h 2676"/>
                  <a:gd name="T98" fmla="*/ 1647 w 2677"/>
                  <a:gd name="T99" fmla="*/ 938 h 2676"/>
                  <a:gd name="T100" fmla="*/ 1459 w 2677"/>
                  <a:gd name="T101" fmla="*/ 879 h 2676"/>
                  <a:gd name="T102" fmla="*/ 1290 w 2677"/>
                  <a:gd name="T103" fmla="*/ 883 h 2676"/>
                  <a:gd name="T104" fmla="*/ 1213 w 2677"/>
                  <a:gd name="T105" fmla="*/ 939 h 2676"/>
                  <a:gd name="T106" fmla="*/ 1213 w 2677"/>
                  <a:gd name="T107" fmla="*/ 1045 h 2676"/>
                  <a:gd name="T108" fmla="*/ 1336 w 2677"/>
                  <a:gd name="T109" fmla="*/ 1136 h 2676"/>
                  <a:gd name="T110" fmla="*/ 1593 w 2677"/>
                  <a:gd name="T111" fmla="*/ 1252 h 2676"/>
                  <a:gd name="T112" fmla="*/ 1720 w 2677"/>
                  <a:gd name="T113" fmla="*/ 1357 h 2676"/>
                  <a:gd name="T114" fmla="*/ 1813 w 2677"/>
                  <a:gd name="T115" fmla="*/ 1641 h 2676"/>
                  <a:gd name="T116" fmla="*/ 1763 w 2677"/>
                  <a:gd name="T117" fmla="*/ 1808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77" h="2676">
                    <a:moveTo>
                      <a:pt x="1339" y="0"/>
                    </a:moveTo>
                    <a:lnTo>
                      <a:pt x="1267" y="1"/>
                    </a:lnTo>
                    <a:lnTo>
                      <a:pt x="1126" y="16"/>
                    </a:lnTo>
                    <a:lnTo>
                      <a:pt x="991" y="45"/>
                    </a:lnTo>
                    <a:lnTo>
                      <a:pt x="860" y="88"/>
                    </a:lnTo>
                    <a:lnTo>
                      <a:pt x="735" y="143"/>
                    </a:lnTo>
                    <a:lnTo>
                      <a:pt x="619" y="209"/>
                    </a:lnTo>
                    <a:lnTo>
                      <a:pt x="509" y="288"/>
                    </a:lnTo>
                    <a:lnTo>
                      <a:pt x="409" y="375"/>
                    </a:lnTo>
                    <a:lnTo>
                      <a:pt x="362" y="423"/>
                    </a:lnTo>
                    <a:lnTo>
                      <a:pt x="321" y="469"/>
                    </a:lnTo>
                    <a:lnTo>
                      <a:pt x="245" y="566"/>
                    </a:lnTo>
                    <a:lnTo>
                      <a:pt x="179" y="670"/>
                    </a:lnTo>
                    <a:lnTo>
                      <a:pt x="122" y="781"/>
                    </a:lnTo>
                    <a:lnTo>
                      <a:pt x="75" y="896"/>
                    </a:lnTo>
                    <a:lnTo>
                      <a:pt x="38" y="1017"/>
                    </a:lnTo>
                    <a:lnTo>
                      <a:pt x="14" y="1142"/>
                    </a:lnTo>
                    <a:lnTo>
                      <a:pt x="1" y="1272"/>
                    </a:lnTo>
                    <a:lnTo>
                      <a:pt x="0" y="1337"/>
                    </a:lnTo>
                    <a:lnTo>
                      <a:pt x="1" y="1406"/>
                    </a:lnTo>
                    <a:lnTo>
                      <a:pt x="15" y="1541"/>
                    </a:lnTo>
                    <a:lnTo>
                      <a:pt x="42" y="1671"/>
                    </a:lnTo>
                    <a:lnTo>
                      <a:pt x="82" y="1798"/>
                    </a:lnTo>
                    <a:lnTo>
                      <a:pt x="132" y="1917"/>
                    </a:lnTo>
                    <a:lnTo>
                      <a:pt x="194" y="2032"/>
                    </a:lnTo>
                    <a:lnTo>
                      <a:pt x="265" y="2138"/>
                    </a:lnTo>
                    <a:lnTo>
                      <a:pt x="348" y="2238"/>
                    </a:lnTo>
                    <a:lnTo>
                      <a:pt x="438" y="2328"/>
                    </a:lnTo>
                    <a:lnTo>
                      <a:pt x="538" y="2410"/>
                    </a:lnTo>
                    <a:lnTo>
                      <a:pt x="644" y="2482"/>
                    </a:lnTo>
                    <a:lnTo>
                      <a:pt x="759" y="2544"/>
                    </a:lnTo>
                    <a:lnTo>
                      <a:pt x="878" y="2594"/>
                    </a:lnTo>
                    <a:lnTo>
                      <a:pt x="1004" y="2634"/>
                    </a:lnTo>
                    <a:lnTo>
                      <a:pt x="1135" y="2661"/>
                    </a:lnTo>
                    <a:lnTo>
                      <a:pt x="1270" y="2674"/>
                    </a:lnTo>
                    <a:lnTo>
                      <a:pt x="1339" y="2676"/>
                    </a:lnTo>
                    <a:lnTo>
                      <a:pt x="1408" y="2674"/>
                    </a:lnTo>
                    <a:lnTo>
                      <a:pt x="1543" y="2661"/>
                    </a:lnTo>
                    <a:lnTo>
                      <a:pt x="1673" y="2634"/>
                    </a:lnTo>
                    <a:lnTo>
                      <a:pt x="1799" y="2594"/>
                    </a:lnTo>
                    <a:lnTo>
                      <a:pt x="1919" y="2544"/>
                    </a:lnTo>
                    <a:lnTo>
                      <a:pt x="2033" y="2482"/>
                    </a:lnTo>
                    <a:lnTo>
                      <a:pt x="2139" y="2410"/>
                    </a:lnTo>
                    <a:lnTo>
                      <a:pt x="2239" y="2328"/>
                    </a:lnTo>
                    <a:lnTo>
                      <a:pt x="2330" y="2238"/>
                    </a:lnTo>
                    <a:lnTo>
                      <a:pt x="2412" y="2138"/>
                    </a:lnTo>
                    <a:lnTo>
                      <a:pt x="2484" y="2032"/>
                    </a:lnTo>
                    <a:lnTo>
                      <a:pt x="2545" y="1917"/>
                    </a:lnTo>
                    <a:lnTo>
                      <a:pt x="2596" y="1798"/>
                    </a:lnTo>
                    <a:lnTo>
                      <a:pt x="2636" y="1671"/>
                    </a:lnTo>
                    <a:lnTo>
                      <a:pt x="2662" y="1541"/>
                    </a:lnTo>
                    <a:lnTo>
                      <a:pt x="2676" y="1406"/>
                    </a:lnTo>
                    <a:lnTo>
                      <a:pt x="2677" y="1337"/>
                    </a:lnTo>
                    <a:lnTo>
                      <a:pt x="2676" y="1268"/>
                    </a:lnTo>
                    <a:lnTo>
                      <a:pt x="2662" y="1133"/>
                    </a:lnTo>
                    <a:lnTo>
                      <a:pt x="2636" y="1003"/>
                    </a:lnTo>
                    <a:lnTo>
                      <a:pt x="2596" y="877"/>
                    </a:lnTo>
                    <a:lnTo>
                      <a:pt x="2545" y="758"/>
                    </a:lnTo>
                    <a:lnTo>
                      <a:pt x="2484" y="644"/>
                    </a:lnTo>
                    <a:lnTo>
                      <a:pt x="2412" y="537"/>
                    </a:lnTo>
                    <a:lnTo>
                      <a:pt x="2330" y="438"/>
                    </a:lnTo>
                    <a:lnTo>
                      <a:pt x="2239" y="347"/>
                    </a:lnTo>
                    <a:lnTo>
                      <a:pt x="2139" y="265"/>
                    </a:lnTo>
                    <a:lnTo>
                      <a:pt x="2033" y="193"/>
                    </a:lnTo>
                    <a:lnTo>
                      <a:pt x="1919" y="132"/>
                    </a:lnTo>
                    <a:lnTo>
                      <a:pt x="1799" y="81"/>
                    </a:lnTo>
                    <a:lnTo>
                      <a:pt x="1673" y="41"/>
                    </a:lnTo>
                    <a:lnTo>
                      <a:pt x="1543" y="15"/>
                    </a:lnTo>
                    <a:lnTo>
                      <a:pt x="1408" y="1"/>
                    </a:lnTo>
                    <a:lnTo>
                      <a:pt x="1339" y="0"/>
                    </a:lnTo>
                    <a:close/>
                    <a:moveTo>
                      <a:pt x="1723" y="1865"/>
                    </a:moveTo>
                    <a:lnTo>
                      <a:pt x="1701" y="1891"/>
                    </a:lnTo>
                    <a:lnTo>
                      <a:pt x="1650" y="1937"/>
                    </a:lnTo>
                    <a:lnTo>
                      <a:pt x="1594" y="1973"/>
                    </a:lnTo>
                    <a:lnTo>
                      <a:pt x="1533" y="1999"/>
                    </a:lnTo>
                    <a:lnTo>
                      <a:pt x="1500" y="2009"/>
                    </a:lnTo>
                    <a:lnTo>
                      <a:pt x="1486" y="2013"/>
                    </a:lnTo>
                    <a:lnTo>
                      <a:pt x="1465" y="2025"/>
                    </a:lnTo>
                    <a:lnTo>
                      <a:pt x="1450" y="2042"/>
                    </a:lnTo>
                    <a:lnTo>
                      <a:pt x="1445" y="2066"/>
                    </a:lnTo>
                    <a:lnTo>
                      <a:pt x="1445" y="2080"/>
                    </a:lnTo>
                    <a:lnTo>
                      <a:pt x="1446" y="2139"/>
                    </a:lnTo>
                    <a:lnTo>
                      <a:pt x="1445" y="2199"/>
                    </a:lnTo>
                    <a:lnTo>
                      <a:pt x="1444" y="2211"/>
                    </a:lnTo>
                    <a:lnTo>
                      <a:pt x="1438" y="2231"/>
                    </a:lnTo>
                    <a:lnTo>
                      <a:pt x="1425" y="2245"/>
                    </a:lnTo>
                    <a:lnTo>
                      <a:pt x="1405" y="2253"/>
                    </a:lnTo>
                    <a:lnTo>
                      <a:pt x="1392" y="2254"/>
                    </a:lnTo>
                    <a:lnTo>
                      <a:pt x="1329" y="2255"/>
                    </a:lnTo>
                    <a:lnTo>
                      <a:pt x="1265" y="2254"/>
                    </a:lnTo>
                    <a:lnTo>
                      <a:pt x="1252" y="2253"/>
                    </a:lnTo>
                    <a:lnTo>
                      <a:pt x="1231" y="2245"/>
                    </a:lnTo>
                    <a:lnTo>
                      <a:pt x="1216" y="2230"/>
                    </a:lnTo>
                    <a:lnTo>
                      <a:pt x="1210" y="2209"/>
                    </a:lnTo>
                    <a:lnTo>
                      <a:pt x="1209" y="2196"/>
                    </a:lnTo>
                    <a:lnTo>
                      <a:pt x="1209" y="2152"/>
                    </a:lnTo>
                    <a:lnTo>
                      <a:pt x="1208" y="2109"/>
                    </a:lnTo>
                    <a:lnTo>
                      <a:pt x="1207" y="2087"/>
                    </a:lnTo>
                    <a:lnTo>
                      <a:pt x="1204" y="2059"/>
                    </a:lnTo>
                    <a:lnTo>
                      <a:pt x="1191" y="2044"/>
                    </a:lnTo>
                    <a:lnTo>
                      <a:pt x="1165" y="2036"/>
                    </a:lnTo>
                    <a:lnTo>
                      <a:pt x="1144" y="2033"/>
                    </a:lnTo>
                    <a:lnTo>
                      <a:pt x="1086" y="2023"/>
                    </a:lnTo>
                    <a:lnTo>
                      <a:pt x="1000" y="2000"/>
                    </a:lnTo>
                    <a:lnTo>
                      <a:pt x="944" y="1980"/>
                    </a:lnTo>
                    <a:lnTo>
                      <a:pt x="917" y="1968"/>
                    </a:lnTo>
                    <a:lnTo>
                      <a:pt x="897" y="1958"/>
                    </a:lnTo>
                    <a:lnTo>
                      <a:pt x="872" y="1940"/>
                    </a:lnTo>
                    <a:lnTo>
                      <a:pt x="863" y="1917"/>
                    </a:lnTo>
                    <a:lnTo>
                      <a:pt x="865" y="1887"/>
                    </a:lnTo>
                    <a:lnTo>
                      <a:pt x="871" y="1867"/>
                    </a:lnTo>
                    <a:lnTo>
                      <a:pt x="889" y="1801"/>
                    </a:lnTo>
                    <a:lnTo>
                      <a:pt x="908" y="1735"/>
                    </a:lnTo>
                    <a:lnTo>
                      <a:pt x="914" y="1718"/>
                    </a:lnTo>
                    <a:lnTo>
                      <a:pt x="927" y="1696"/>
                    </a:lnTo>
                    <a:lnTo>
                      <a:pt x="943" y="1688"/>
                    </a:lnTo>
                    <a:lnTo>
                      <a:pt x="968" y="1695"/>
                    </a:lnTo>
                    <a:lnTo>
                      <a:pt x="984" y="1703"/>
                    </a:lnTo>
                    <a:lnTo>
                      <a:pt x="1015" y="1718"/>
                    </a:lnTo>
                    <a:lnTo>
                      <a:pt x="1076" y="1742"/>
                    </a:lnTo>
                    <a:lnTo>
                      <a:pt x="1139" y="1760"/>
                    </a:lnTo>
                    <a:lnTo>
                      <a:pt x="1203" y="1773"/>
                    </a:lnTo>
                    <a:lnTo>
                      <a:pt x="1238" y="1778"/>
                    </a:lnTo>
                    <a:lnTo>
                      <a:pt x="1259" y="1780"/>
                    </a:lnTo>
                    <a:lnTo>
                      <a:pt x="1301" y="1781"/>
                    </a:lnTo>
                    <a:lnTo>
                      <a:pt x="1342" y="1775"/>
                    </a:lnTo>
                    <a:lnTo>
                      <a:pt x="1383" y="1765"/>
                    </a:lnTo>
                    <a:lnTo>
                      <a:pt x="1402" y="1757"/>
                    </a:lnTo>
                    <a:lnTo>
                      <a:pt x="1420" y="1748"/>
                    </a:lnTo>
                    <a:lnTo>
                      <a:pt x="1449" y="1726"/>
                    </a:lnTo>
                    <a:lnTo>
                      <a:pt x="1471" y="1700"/>
                    </a:lnTo>
                    <a:lnTo>
                      <a:pt x="1484" y="1669"/>
                    </a:lnTo>
                    <a:lnTo>
                      <a:pt x="1488" y="1637"/>
                    </a:lnTo>
                    <a:lnTo>
                      <a:pt x="1484" y="1605"/>
                    </a:lnTo>
                    <a:lnTo>
                      <a:pt x="1471" y="1573"/>
                    </a:lnTo>
                    <a:lnTo>
                      <a:pt x="1447" y="1544"/>
                    </a:lnTo>
                    <a:lnTo>
                      <a:pt x="1433" y="1531"/>
                    </a:lnTo>
                    <a:lnTo>
                      <a:pt x="1411" y="1514"/>
                    </a:lnTo>
                    <a:lnTo>
                      <a:pt x="1364" y="1487"/>
                    </a:lnTo>
                    <a:lnTo>
                      <a:pt x="1339" y="1476"/>
                    </a:lnTo>
                    <a:lnTo>
                      <a:pt x="1274" y="1448"/>
                    </a:lnTo>
                    <a:lnTo>
                      <a:pt x="1175" y="1408"/>
                    </a:lnTo>
                    <a:lnTo>
                      <a:pt x="1112" y="1377"/>
                    </a:lnTo>
                    <a:lnTo>
                      <a:pt x="1082" y="1360"/>
                    </a:lnTo>
                    <a:lnTo>
                      <a:pt x="1057" y="1345"/>
                    </a:lnTo>
                    <a:lnTo>
                      <a:pt x="1013" y="1312"/>
                    </a:lnTo>
                    <a:lnTo>
                      <a:pt x="973" y="1277"/>
                    </a:lnTo>
                    <a:lnTo>
                      <a:pt x="939" y="1237"/>
                    </a:lnTo>
                    <a:lnTo>
                      <a:pt x="912" y="1194"/>
                    </a:lnTo>
                    <a:lnTo>
                      <a:pt x="892" y="1147"/>
                    </a:lnTo>
                    <a:lnTo>
                      <a:pt x="879" y="1096"/>
                    </a:lnTo>
                    <a:lnTo>
                      <a:pt x="874" y="1041"/>
                    </a:lnTo>
                    <a:lnTo>
                      <a:pt x="875" y="1011"/>
                    </a:lnTo>
                    <a:lnTo>
                      <a:pt x="878" y="977"/>
                    </a:lnTo>
                    <a:lnTo>
                      <a:pt x="891" y="915"/>
                    </a:lnTo>
                    <a:lnTo>
                      <a:pt x="912" y="860"/>
                    </a:lnTo>
                    <a:lnTo>
                      <a:pt x="940" y="810"/>
                    </a:lnTo>
                    <a:lnTo>
                      <a:pt x="976" y="766"/>
                    </a:lnTo>
                    <a:lnTo>
                      <a:pt x="1020" y="727"/>
                    </a:lnTo>
                    <a:lnTo>
                      <a:pt x="1070" y="694"/>
                    </a:lnTo>
                    <a:lnTo>
                      <a:pt x="1126" y="666"/>
                    </a:lnTo>
                    <a:lnTo>
                      <a:pt x="1157" y="654"/>
                    </a:lnTo>
                    <a:lnTo>
                      <a:pt x="1180" y="646"/>
                    </a:lnTo>
                    <a:lnTo>
                      <a:pt x="1209" y="632"/>
                    </a:lnTo>
                    <a:lnTo>
                      <a:pt x="1223" y="614"/>
                    </a:lnTo>
                    <a:lnTo>
                      <a:pt x="1226" y="584"/>
                    </a:lnTo>
                    <a:lnTo>
                      <a:pt x="1226" y="559"/>
                    </a:lnTo>
                    <a:lnTo>
                      <a:pt x="1226" y="486"/>
                    </a:lnTo>
                    <a:lnTo>
                      <a:pt x="1227" y="467"/>
                    </a:lnTo>
                    <a:lnTo>
                      <a:pt x="1232" y="441"/>
                    </a:lnTo>
                    <a:lnTo>
                      <a:pt x="1246" y="427"/>
                    </a:lnTo>
                    <a:lnTo>
                      <a:pt x="1271" y="421"/>
                    </a:lnTo>
                    <a:lnTo>
                      <a:pt x="1290" y="421"/>
                    </a:lnTo>
                    <a:lnTo>
                      <a:pt x="1340" y="421"/>
                    </a:lnTo>
                    <a:lnTo>
                      <a:pt x="1380" y="421"/>
                    </a:lnTo>
                    <a:lnTo>
                      <a:pt x="1418" y="424"/>
                    </a:lnTo>
                    <a:lnTo>
                      <a:pt x="1435" y="430"/>
                    </a:lnTo>
                    <a:lnTo>
                      <a:pt x="1446" y="441"/>
                    </a:lnTo>
                    <a:lnTo>
                      <a:pt x="1452" y="458"/>
                    </a:lnTo>
                    <a:lnTo>
                      <a:pt x="1455" y="496"/>
                    </a:lnTo>
                    <a:lnTo>
                      <a:pt x="1455" y="537"/>
                    </a:lnTo>
                    <a:lnTo>
                      <a:pt x="1455" y="565"/>
                    </a:lnTo>
                    <a:lnTo>
                      <a:pt x="1460" y="599"/>
                    </a:lnTo>
                    <a:lnTo>
                      <a:pt x="1475" y="617"/>
                    </a:lnTo>
                    <a:lnTo>
                      <a:pt x="1509" y="626"/>
                    </a:lnTo>
                    <a:lnTo>
                      <a:pt x="1537" y="630"/>
                    </a:lnTo>
                    <a:lnTo>
                      <a:pt x="1583" y="639"/>
                    </a:lnTo>
                    <a:lnTo>
                      <a:pt x="1672" y="665"/>
                    </a:lnTo>
                    <a:lnTo>
                      <a:pt x="1716" y="683"/>
                    </a:lnTo>
                    <a:lnTo>
                      <a:pt x="1727" y="688"/>
                    </a:lnTo>
                    <a:lnTo>
                      <a:pt x="1743" y="702"/>
                    </a:lnTo>
                    <a:lnTo>
                      <a:pt x="1752" y="719"/>
                    </a:lnTo>
                    <a:lnTo>
                      <a:pt x="1753" y="740"/>
                    </a:lnTo>
                    <a:lnTo>
                      <a:pt x="1749" y="752"/>
                    </a:lnTo>
                    <a:lnTo>
                      <a:pt x="1728" y="827"/>
                    </a:lnTo>
                    <a:lnTo>
                      <a:pt x="1706" y="900"/>
                    </a:lnTo>
                    <a:lnTo>
                      <a:pt x="1700" y="916"/>
                    </a:lnTo>
                    <a:lnTo>
                      <a:pt x="1687" y="936"/>
                    </a:lnTo>
                    <a:lnTo>
                      <a:pt x="1670" y="944"/>
                    </a:lnTo>
                    <a:lnTo>
                      <a:pt x="1647" y="938"/>
                    </a:lnTo>
                    <a:lnTo>
                      <a:pt x="1631" y="931"/>
                    </a:lnTo>
                    <a:lnTo>
                      <a:pt x="1598" y="916"/>
                    </a:lnTo>
                    <a:lnTo>
                      <a:pt x="1529" y="893"/>
                    </a:lnTo>
                    <a:lnTo>
                      <a:pt x="1459" y="879"/>
                    </a:lnTo>
                    <a:lnTo>
                      <a:pt x="1385" y="874"/>
                    </a:lnTo>
                    <a:lnTo>
                      <a:pt x="1347" y="875"/>
                    </a:lnTo>
                    <a:lnTo>
                      <a:pt x="1328" y="876"/>
                    </a:lnTo>
                    <a:lnTo>
                      <a:pt x="1290" y="883"/>
                    </a:lnTo>
                    <a:lnTo>
                      <a:pt x="1272" y="890"/>
                    </a:lnTo>
                    <a:lnTo>
                      <a:pt x="1257" y="898"/>
                    </a:lnTo>
                    <a:lnTo>
                      <a:pt x="1232" y="916"/>
                    </a:lnTo>
                    <a:lnTo>
                      <a:pt x="1213" y="939"/>
                    </a:lnTo>
                    <a:lnTo>
                      <a:pt x="1202" y="964"/>
                    </a:lnTo>
                    <a:lnTo>
                      <a:pt x="1198" y="992"/>
                    </a:lnTo>
                    <a:lnTo>
                      <a:pt x="1202" y="1019"/>
                    </a:lnTo>
                    <a:lnTo>
                      <a:pt x="1213" y="1045"/>
                    </a:lnTo>
                    <a:lnTo>
                      <a:pt x="1233" y="1070"/>
                    </a:lnTo>
                    <a:lnTo>
                      <a:pt x="1246" y="1081"/>
                    </a:lnTo>
                    <a:lnTo>
                      <a:pt x="1274" y="1103"/>
                    </a:lnTo>
                    <a:lnTo>
                      <a:pt x="1336" y="1136"/>
                    </a:lnTo>
                    <a:lnTo>
                      <a:pt x="1369" y="1150"/>
                    </a:lnTo>
                    <a:lnTo>
                      <a:pt x="1425" y="1173"/>
                    </a:lnTo>
                    <a:lnTo>
                      <a:pt x="1539" y="1223"/>
                    </a:lnTo>
                    <a:lnTo>
                      <a:pt x="1593" y="1252"/>
                    </a:lnTo>
                    <a:lnTo>
                      <a:pt x="1615" y="1265"/>
                    </a:lnTo>
                    <a:lnTo>
                      <a:pt x="1654" y="1292"/>
                    </a:lnTo>
                    <a:lnTo>
                      <a:pt x="1688" y="1323"/>
                    </a:lnTo>
                    <a:lnTo>
                      <a:pt x="1720" y="1357"/>
                    </a:lnTo>
                    <a:lnTo>
                      <a:pt x="1759" y="1411"/>
                    </a:lnTo>
                    <a:lnTo>
                      <a:pt x="1795" y="1492"/>
                    </a:lnTo>
                    <a:lnTo>
                      <a:pt x="1813" y="1576"/>
                    </a:lnTo>
                    <a:lnTo>
                      <a:pt x="1813" y="1641"/>
                    </a:lnTo>
                    <a:lnTo>
                      <a:pt x="1808" y="1684"/>
                    </a:lnTo>
                    <a:lnTo>
                      <a:pt x="1798" y="1727"/>
                    </a:lnTo>
                    <a:lnTo>
                      <a:pt x="1783" y="1768"/>
                    </a:lnTo>
                    <a:lnTo>
                      <a:pt x="1763" y="1808"/>
                    </a:lnTo>
                    <a:lnTo>
                      <a:pt x="1738" y="1847"/>
                    </a:lnTo>
                    <a:lnTo>
                      <a:pt x="1723" y="18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00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22500" y="1857230"/>
            <a:ext cx="190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77523" y="1844530"/>
            <a:ext cx="186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24272" y="3315134"/>
            <a:ext cx="1842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4272" y="1882630"/>
            <a:ext cx="186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Photography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22500" y="3315134"/>
            <a:ext cx="18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Movies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5685" y="2165304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1910" y="2128601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66361" y="3616476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22753" y="2197008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96485" y="3591412"/>
            <a:ext cx="253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485" y="163965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8219" y="166505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45744" y="162695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6485" y="309313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600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08219" y="3093134"/>
            <a:ext cx="81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3600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596485" y="4724400"/>
            <a:ext cx="9293667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5684" y="4976445"/>
            <a:ext cx="9344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</a:t>
            </a:r>
          </a:p>
          <a:p>
            <a:endParaRPr lang="en-US" altLang="ko-KR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 running dry, you come and pour yourself on me If a man could be two places at one time I`d be with you Tomorrow and today, beside you all the way If the world should stop revolving spinning slowly down to die, I`d spend the end with you And when the world was through, Then one by one the stars would all go out and you and I would simply fly away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This is your title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8803526" y="3093134"/>
            <a:ext cx="1040688" cy="1208427"/>
            <a:chOff x="279400" y="-1624013"/>
            <a:chExt cx="1398587" cy="1624013"/>
          </a:xfrm>
          <a:solidFill>
            <a:srgbClr val="00B050"/>
          </a:solidFill>
        </p:grpSpPr>
        <p:sp>
          <p:nvSpPr>
            <p:cNvPr id="30" name="Freeform 49"/>
            <p:cNvSpPr>
              <a:spLocks/>
            </p:cNvSpPr>
            <p:nvPr/>
          </p:nvSpPr>
          <p:spPr bwMode="auto">
            <a:xfrm>
              <a:off x="279400" y="-646113"/>
              <a:ext cx="1398587" cy="646113"/>
            </a:xfrm>
            <a:custGeom>
              <a:avLst/>
              <a:gdLst>
                <a:gd name="T0" fmla="*/ 4488 w 5289"/>
                <a:gd name="T1" fmla="*/ 453 h 2445"/>
                <a:gd name="T2" fmla="*/ 4079 w 5289"/>
                <a:gd name="T3" fmla="*/ 273 h 2445"/>
                <a:gd name="T4" fmla="*/ 3723 w 5289"/>
                <a:gd name="T5" fmla="*/ 91 h 2445"/>
                <a:gd name="T6" fmla="*/ 3572 w 5289"/>
                <a:gd name="T7" fmla="*/ 0 h 2445"/>
                <a:gd name="T8" fmla="*/ 3006 w 5289"/>
                <a:gd name="T9" fmla="*/ 1790 h 2445"/>
                <a:gd name="T10" fmla="*/ 2828 w 5289"/>
                <a:gd name="T11" fmla="*/ 1092 h 2445"/>
                <a:gd name="T12" fmla="*/ 2952 w 5289"/>
                <a:gd name="T13" fmla="*/ 869 h 2445"/>
                <a:gd name="T14" fmla="*/ 2997 w 5289"/>
                <a:gd name="T15" fmla="*/ 700 h 2445"/>
                <a:gd name="T16" fmla="*/ 2983 w 5289"/>
                <a:gd name="T17" fmla="*/ 579 h 2445"/>
                <a:gd name="T18" fmla="*/ 2927 w 5289"/>
                <a:gd name="T19" fmla="*/ 496 h 2445"/>
                <a:gd name="T20" fmla="*/ 2846 w 5289"/>
                <a:gd name="T21" fmla="*/ 446 h 2445"/>
                <a:gd name="T22" fmla="*/ 2739 w 5289"/>
                <a:gd name="T23" fmla="*/ 415 h 2445"/>
                <a:gd name="T24" fmla="*/ 2648 w 5289"/>
                <a:gd name="T25" fmla="*/ 407 h 2445"/>
                <a:gd name="T26" fmla="*/ 2647 w 5289"/>
                <a:gd name="T27" fmla="*/ 407 h 2445"/>
                <a:gd name="T28" fmla="*/ 2645 w 5289"/>
                <a:gd name="T29" fmla="*/ 407 h 2445"/>
                <a:gd name="T30" fmla="*/ 2642 w 5289"/>
                <a:gd name="T31" fmla="*/ 407 h 2445"/>
                <a:gd name="T32" fmla="*/ 2552 w 5289"/>
                <a:gd name="T33" fmla="*/ 415 h 2445"/>
                <a:gd name="T34" fmla="*/ 2445 w 5289"/>
                <a:gd name="T35" fmla="*/ 446 h 2445"/>
                <a:gd name="T36" fmla="*/ 2364 w 5289"/>
                <a:gd name="T37" fmla="*/ 496 h 2445"/>
                <a:gd name="T38" fmla="*/ 2308 w 5289"/>
                <a:gd name="T39" fmla="*/ 579 h 2445"/>
                <a:gd name="T40" fmla="*/ 2294 w 5289"/>
                <a:gd name="T41" fmla="*/ 700 h 2445"/>
                <a:gd name="T42" fmla="*/ 2339 w 5289"/>
                <a:gd name="T43" fmla="*/ 869 h 2445"/>
                <a:gd name="T44" fmla="*/ 2463 w 5289"/>
                <a:gd name="T45" fmla="*/ 1092 h 2445"/>
                <a:gd name="T46" fmla="*/ 2285 w 5289"/>
                <a:gd name="T47" fmla="*/ 1790 h 2445"/>
                <a:gd name="T48" fmla="*/ 1718 w 5289"/>
                <a:gd name="T49" fmla="*/ 0 h 2445"/>
                <a:gd name="T50" fmla="*/ 1567 w 5289"/>
                <a:gd name="T51" fmla="*/ 91 h 2445"/>
                <a:gd name="T52" fmla="*/ 1212 w 5289"/>
                <a:gd name="T53" fmla="*/ 273 h 2445"/>
                <a:gd name="T54" fmla="*/ 803 w 5289"/>
                <a:gd name="T55" fmla="*/ 453 h 2445"/>
                <a:gd name="T56" fmla="*/ 619 w 5289"/>
                <a:gd name="T57" fmla="*/ 525 h 2445"/>
                <a:gd name="T58" fmla="*/ 402 w 5289"/>
                <a:gd name="T59" fmla="*/ 645 h 2445"/>
                <a:gd name="T60" fmla="*/ 243 w 5289"/>
                <a:gd name="T61" fmla="*/ 800 h 2445"/>
                <a:gd name="T62" fmla="*/ 133 w 5289"/>
                <a:gd name="T63" fmla="*/ 990 h 2445"/>
                <a:gd name="T64" fmla="*/ 65 w 5289"/>
                <a:gd name="T65" fmla="*/ 1217 h 2445"/>
                <a:gd name="T66" fmla="*/ 27 w 5289"/>
                <a:gd name="T67" fmla="*/ 1485 h 2445"/>
                <a:gd name="T68" fmla="*/ 7 w 5289"/>
                <a:gd name="T69" fmla="*/ 1877 h 2445"/>
                <a:gd name="T70" fmla="*/ 0 w 5289"/>
                <a:gd name="T71" fmla="*/ 2445 h 2445"/>
                <a:gd name="T72" fmla="*/ 2648 w 5289"/>
                <a:gd name="T73" fmla="*/ 2445 h 2445"/>
                <a:gd name="T74" fmla="*/ 5287 w 5289"/>
                <a:gd name="T75" fmla="*/ 2242 h 2445"/>
                <a:gd name="T76" fmla="*/ 5273 w 5289"/>
                <a:gd name="T77" fmla="*/ 1633 h 2445"/>
                <a:gd name="T78" fmla="*/ 5246 w 5289"/>
                <a:gd name="T79" fmla="*/ 1345 h 2445"/>
                <a:gd name="T80" fmla="*/ 5194 w 5289"/>
                <a:gd name="T81" fmla="*/ 1098 h 2445"/>
                <a:gd name="T82" fmla="*/ 5106 w 5289"/>
                <a:gd name="T83" fmla="*/ 890 h 2445"/>
                <a:gd name="T84" fmla="*/ 4975 w 5289"/>
                <a:gd name="T85" fmla="*/ 718 h 2445"/>
                <a:gd name="T86" fmla="*/ 4788 w 5289"/>
                <a:gd name="T87" fmla="*/ 581 h 2445"/>
                <a:gd name="T88" fmla="*/ 4606 w 5289"/>
                <a:gd name="T89" fmla="*/ 499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89" h="2445">
                  <a:moveTo>
                    <a:pt x="4606" y="499"/>
                  </a:moveTo>
                  <a:lnTo>
                    <a:pt x="4488" y="453"/>
                  </a:lnTo>
                  <a:lnTo>
                    <a:pt x="4270" y="362"/>
                  </a:lnTo>
                  <a:lnTo>
                    <a:pt x="4079" y="273"/>
                  </a:lnTo>
                  <a:lnTo>
                    <a:pt x="3916" y="193"/>
                  </a:lnTo>
                  <a:lnTo>
                    <a:pt x="3723" y="91"/>
                  </a:lnTo>
                  <a:lnTo>
                    <a:pt x="3584" y="8"/>
                  </a:lnTo>
                  <a:lnTo>
                    <a:pt x="3572" y="0"/>
                  </a:lnTo>
                  <a:lnTo>
                    <a:pt x="3073" y="1577"/>
                  </a:lnTo>
                  <a:lnTo>
                    <a:pt x="3006" y="1790"/>
                  </a:lnTo>
                  <a:lnTo>
                    <a:pt x="2782" y="1157"/>
                  </a:lnTo>
                  <a:lnTo>
                    <a:pt x="2828" y="1092"/>
                  </a:lnTo>
                  <a:lnTo>
                    <a:pt x="2901" y="974"/>
                  </a:lnTo>
                  <a:lnTo>
                    <a:pt x="2952" y="869"/>
                  </a:lnTo>
                  <a:lnTo>
                    <a:pt x="2983" y="779"/>
                  </a:lnTo>
                  <a:lnTo>
                    <a:pt x="2997" y="700"/>
                  </a:lnTo>
                  <a:lnTo>
                    <a:pt x="2996" y="634"/>
                  </a:lnTo>
                  <a:lnTo>
                    <a:pt x="2983" y="579"/>
                  </a:lnTo>
                  <a:lnTo>
                    <a:pt x="2959" y="534"/>
                  </a:lnTo>
                  <a:lnTo>
                    <a:pt x="2927" y="496"/>
                  </a:lnTo>
                  <a:lnTo>
                    <a:pt x="2889" y="467"/>
                  </a:lnTo>
                  <a:lnTo>
                    <a:pt x="2846" y="446"/>
                  </a:lnTo>
                  <a:lnTo>
                    <a:pt x="2803" y="430"/>
                  </a:lnTo>
                  <a:lnTo>
                    <a:pt x="2739" y="415"/>
                  </a:lnTo>
                  <a:lnTo>
                    <a:pt x="2670" y="407"/>
                  </a:lnTo>
                  <a:lnTo>
                    <a:pt x="2648" y="407"/>
                  </a:lnTo>
                  <a:lnTo>
                    <a:pt x="2648" y="407"/>
                  </a:lnTo>
                  <a:lnTo>
                    <a:pt x="2647" y="407"/>
                  </a:lnTo>
                  <a:lnTo>
                    <a:pt x="2646" y="407"/>
                  </a:lnTo>
                  <a:lnTo>
                    <a:pt x="2645" y="407"/>
                  </a:lnTo>
                  <a:lnTo>
                    <a:pt x="2642" y="407"/>
                  </a:lnTo>
                  <a:lnTo>
                    <a:pt x="2642" y="407"/>
                  </a:lnTo>
                  <a:lnTo>
                    <a:pt x="2621" y="407"/>
                  </a:lnTo>
                  <a:lnTo>
                    <a:pt x="2552" y="415"/>
                  </a:lnTo>
                  <a:lnTo>
                    <a:pt x="2488" y="430"/>
                  </a:lnTo>
                  <a:lnTo>
                    <a:pt x="2445" y="446"/>
                  </a:lnTo>
                  <a:lnTo>
                    <a:pt x="2402" y="467"/>
                  </a:lnTo>
                  <a:lnTo>
                    <a:pt x="2364" y="496"/>
                  </a:lnTo>
                  <a:lnTo>
                    <a:pt x="2332" y="534"/>
                  </a:lnTo>
                  <a:lnTo>
                    <a:pt x="2308" y="579"/>
                  </a:lnTo>
                  <a:lnTo>
                    <a:pt x="2294" y="634"/>
                  </a:lnTo>
                  <a:lnTo>
                    <a:pt x="2294" y="700"/>
                  </a:lnTo>
                  <a:lnTo>
                    <a:pt x="2308" y="779"/>
                  </a:lnTo>
                  <a:lnTo>
                    <a:pt x="2339" y="869"/>
                  </a:lnTo>
                  <a:lnTo>
                    <a:pt x="2390" y="974"/>
                  </a:lnTo>
                  <a:lnTo>
                    <a:pt x="2463" y="1092"/>
                  </a:lnTo>
                  <a:lnTo>
                    <a:pt x="2509" y="1157"/>
                  </a:lnTo>
                  <a:lnTo>
                    <a:pt x="2285" y="1790"/>
                  </a:lnTo>
                  <a:lnTo>
                    <a:pt x="2218" y="1577"/>
                  </a:lnTo>
                  <a:lnTo>
                    <a:pt x="1718" y="0"/>
                  </a:lnTo>
                  <a:lnTo>
                    <a:pt x="1706" y="8"/>
                  </a:lnTo>
                  <a:lnTo>
                    <a:pt x="1567" y="91"/>
                  </a:lnTo>
                  <a:lnTo>
                    <a:pt x="1375" y="193"/>
                  </a:lnTo>
                  <a:lnTo>
                    <a:pt x="1212" y="273"/>
                  </a:lnTo>
                  <a:lnTo>
                    <a:pt x="1021" y="362"/>
                  </a:lnTo>
                  <a:lnTo>
                    <a:pt x="803" y="453"/>
                  </a:lnTo>
                  <a:lnTo>
                    <a:pt x="684" y="499"/>
                  </a:lnTo>
                  <a:lnTo>
                    <a:pt x="619" y="525"/>
                  </a:lnTo>
                  <a:lnTo>
                    <a:pt x="502" y="581"/>
                  </a:lnTo>
                  <a:lnTo>
                    <a:pt x="402" y="645"/>
                  </a:lnTo>
                  <a:lnTo>
                    <a:pt x="315" y="718"/>
                  </a:lnTo>
                  <a:lnTo>
                    <a:pt x="243" y="800"/>
                  </a:lnTo>
                  <a:lnTo>
                    <a:pt x="183" y="890"/>
                  </a:lnTo>
                  <a:lnTo>
                    <a:pt x="133" y="990"/>
                  </a:lnTo>
                  <a:lnTo>
                    <a:pt x="95" y="1098"/>
                  </a:lnTo>
                  <a:lnTo>
                    <a:pt x="65" y="1217"/>
                  </a:lnTo>
                  <a:lnTo>
                    <a:pt x="43" y="1345"/>
                  </a:lnTo>
                  <a:lnTo>
                    <a:pt x="27" y="1485"/>
                  </a:lnTo>
                  <a:lnTo>
                    <a:pt x="16" y="1633"/>
                  </a:lnTo>
                  <a:lnTo>
                    <a:pt x="7" y="1877"/>
                  </a:lnTo>
                  <a:lnTo>
                    <a:pt x="2" y="2242"/>
                  </a:lnTo>
                  <a:lnTo>
                    <a:pt x="0" y="2445"/>
                  </a:lnTo>
                  <a:lnTo>
                    <a:pt x="2641" y="2445"/>
                  </a:lnTo>
                  <a:lnTo>
                    <a:pt x="2648" y="2445"/>
                  </a:lnTo>
                  <a:lnTo>
                    <a:pt x="5289" y="2445"/>
                  </a:lnTo>
                  <a:lnTo>
                    <a:pt x="5287" y="2242"/>
                  </a:lnTo>
                  <a:lnTo>
                    <a:pt x="5282" y="1877"/>
                  </a:lnTo>
                  <a:lnTo>
                    <a:pt x="5273" y="1633"/>
                  </a:lnTo>
                  <a:lnTo>
                    <a:pt x="5262" y="1485"/>
                  </a:lnTo>
                  <a:lnTo>
                    <a:pt x="5246" y="1345"/>
                  </a:lnTo>
                  <a:lnTo>
                    <a:pt x="5224" y="1217"/>
                  </a:lnTo>
                  <a:lnTo>
                    <a:pt x="5194" y="1098"/>
                  </a:lnTo>
                  <a:lnTo>
                    <a:pt x="5155" y="990"/>
                  </a:lnTo>
                  <a:lnTo>
                    <a:pt x="5106" y="890"/>
                  </a:lnTo>
                  <a:lnTo>
                    <a:pt x="5046" y="800"/>
                  </a:lnTo>
                  <a:lnTo>
                    <a:pt x="4975" y="718"/>
                  </a:lnTo>
                  <a:lnTo>
                    <a:pt x="4888" y="645"/>
                  </a:lnTo>
                  <a:lnTo>
                    <a:pt x="4788" y="581"/>
                  </a:lnTo>
                  <a:lnTo>
                    <a:pt x="4671" y="525"/>
                  </a:lnTo>
                  <a:lnTo>
                    <a:pt x="4606" y="4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Freeform 50"/>
            <p:cNvSpPr>
              <a:spLocks/>
            </p:cNvSpPr>
            <p:nvPr/>
          </p:nvSpPr>
          <p:spPr bwMode="auto">
            <a:xfrm>
              <a:off x="704850" y="-1371600"/>
              <a:ext cx="538162" cy="539750"/>
            </a:xfrm>
            <a:custGeom>
              <a:avLst/>
              <a:gdLst>
                <a:gd name="T0" fmla="*/ 1347 w 2039"/>
                <a:gd name="T1" fmla="*/ 54 h 2039"/>
                <a:gd name="T2" fmla="*/ 1245 w 2039"/>
                <a:gd name="T3" fmla="*/ 25 h 2039"/>
                <a:gd name="T4" fmla="*/ 1108 w 2039"/>
                <a:gd name="T5" fmla="*/ 4 h 2039"/>
                <a:gd name="T6" fmla="*/ 968 w 2039"/>
                <a:gd name="T7" fmla="*/ 1 h 2039"/>
                <a:gd name="T8" fmla="*/ 830 w 2039"/>
                <a:gd name="T9" fmla="*/ 17 h 2039"/>
                <a:gd name="T10" fmla="*/ 694 w 2039"/>
                <a:gd name="T11" fmla="*/ 53 h 2039"/>
                <a:gd name="T12" fmla="*/ 562 w 2039"/>
                <a:gd name="T13" fmla="*/ 108 h 2039"/>
                <a:gd name="T14" fmla="*/ 439 w 2039"/>
                <a:gd name="T15" fmla="*/ 181 h 2039"/>
                <a:gd name="T16" fmla="*/ 324 w 2039"/>
                <a:gd name="T17" fmla="*/ 272 h 2039"/>
                <a:gd name="T18" fmla="*/ 261 w 2039"/>
                <a:gd name="T19" fmla="*/ 337 h 2039"/>
                <a:gd name="T20" fmla="*/ 140 w 2039"/>
                <a:gd name="T21" fmla="*/ 501 h 2039"/>
                <a:gd name="T22" fmla="*/ 56 w 2039"/>
                <a:gd name="T23" fmla="*/ 682 h 2039"/>
                <a:gd name="T24" fmla="*/ 9 w 2039"/>
                <a:gd name="T25" fmla="*/ 874 h 2039"/>
                <a:gd name="T26" fmla="*/ 0 w 2039"/>
                <a:gd name="T27" fmla="*/ 1069 h 2039"/>
                <a:gd name="T28" fmla="*/ 28 w 2039"/>
                <a:gd name="T29" fmla="*/ 1264 h 2039"/>
                <a:gd name="T30" fmla="*/ 93 w 2039"/>
                <a:gd name="T31" fmla="*/ 1450 h 2039"/>
                <a:gd name="T32" fmla="*/ 196 w 2039"/>
                <a:gd name="T33" fmla="*/ 1623 h 2039"/>
                <a:gd name="T34" fmla="*/ 297 w 2039"/>
                <a:gd name="T35" fmla="*/ 1742 h 2039"/>
                <a:gd name="T36" fmla="*/ 416 w 2039"/>
                <a:gd name="T37" fmla="*/ 1843 h 2039"/>
                <a:gd name="T38" fmla="*/ 590 w 2039"/>
                <a:gd name="T39" fmla="*/ 1946 h 2039"/>
                <a:gd name="T40" fmla="*/ 776 w 2039"/>
                <a:gd name="T41" fmla="*/ 2011 h 2039"/>
                <a:gd name="T42" fmla="*/ 970 w 2039"/>
                <a:gd name="T43" fmla="*/ 2039 h 2039"/>
                <a:gd name="T44" fmla="*/ 1165 w 2039"/>
                <a:gd name="T45" fmla="*/ 2030 h 2039"/>
                <a:gd name="T46" fmla="*/ 1357 w 2039"/>
                <a:gd name="T47" fmla="*/ 1983 h 2039"/>
                <a:gd name="T48" fmla="*/ 1538 w 2039"/>
                <a:gd name="T49" fmla="*/ 1900 h 2039"/>
                <a:gd name="T50" fmla="*/ 1702 w 2039"/>
                <a:gd name="T51" fmla="*/ 1778 h 2039"/>
                <a:gd name="T52" fmla="*/ 1767 w 2039"/>
                <a:gd name="T53" fmla="*/ 1715 h 2039"/>
                <a:gd name="T54" fmla="*/ 1859 w 2039"/>
                <a:gd name="T55" fmla="*/ 1600 h 2039"/>
                <a:gd name="T56" fmla="*/ 1931 w 2039"/>
                <a:gd name="T57" fmla="*/ 1477 h 2039"/>
                <a:gd name="T58" fmla="*/ 1986 w 2039"/>
                <a:gd name="T59" fmla="*/ 1346 h 2039"/>
                <a:gd name="T60" fmla="*/ 2022 w 2039"/>
                <a:gd name="T61" fmla="*/ 1210 h 2039"/>
                <a:gd name="T62" fmla="*/ 2038 w 2039"/>
                <a:gd name="T63" fmla="*/ 1071 h 2039"/>
                <a:gd name="T64" fmla="*/ 2035 w 2039"/>
                <a:gd name="T65" fmla="*/ 931 h 2039"/>
                <a:gd name="T66" fmla="*/ 2014 w 2039"/>
                <a:gd name="T67" fmla="*/ 794 h 2039"/>
                <a:gd name="T68" fmla="*/ 1985 w 2039"/>
                <a:gd name="T69" fmla="*/ 692 h 2039"/>
                <a:gd name="T70" fmla="*/ 1696 w 2039"/>
                <a:gd name="T71" fmla="*/ 1017 h 2039"/>
                <a:gd name="T72" fmla="*/ 1682 w 2039"/>
                <a:gd name="T73" fmla="*/ 1156 h 2039"/>
                <a:gd name="T74" fmla="*/ 1640 w 2039"/>
                <a:gd name="T75" fmla="*/ 1290 h 2039"/>
                <a:gd name="T76" fmla="*/ 1570 w 2039"/>
                <a:gd name="T77" fmla="*/ 1415 h 2039"/>
                <a:gd name="T78" fmla="*/ 1498 w 2039"/>
                <a:gd name="T79" fmla="*/ 1500 h 2039"/>
                <a:gd name="T80" fmla="*/ 1419 w 2039"/>
                <a:gd name="T81" fmla="*/ 1567 h 2039"/>
                <a:gd name="T82" fmla="*/ 1304 w 2039"/>
                <a:gd name="T83" fmla="*/ 1635 h 2039"/>
                <a:gd name="T84" fmla="*/ 1180 w 2039"/>
                <a:gd name="T85" fmla="*/ 1679 h 2039"/>
                <a:gd name="T86" fmla="*/ 1052 w 2039"/>
                <a:gd name="T87" fmla="*/ 1698 h 2039"/>
                <a:gd name="T88" fmla="*/ 922 w 2039"/>
                <a:gd name="T89" fmla="*/ 1692 h 2039"/>
                <a:gd name="T90" fmla="*/ 794 w 2039"/>
                <a:gd name="T91" fmla="*/ 1661 h 2039"/>
                <a:gd name="T92" fmla="*/ 675 w 2039"/>
                <a:gd name="T93" fmla="*/ 1604 h 2039"/>
                <a:gd name="T94" fmla="*/ 565 w 2039"/>
                <a:gd name="T95" fmla="*/ 1524 h 2039"/>
                <a:gd name="T96" fmla="*/ 515 w 2039"/>
                <a:gd name="T97" fmla="*/ 1474 h 2039"/>
                <a:gd name="T98" fmla="*/ 435 w 2039"/>
                <a:gd name="T99" fmla="*/ 1364 h 2039"/>
                <a:gd name="T100" fmla="*/ 379 w 2039"/>
                <a:gd name="T101" fmla="*/ 1245 h 2039"/>
                <a:gd name="T102" fmla="*/ 348 w 2039"/>
                <a:gd name="T103" fmla="*/ 1117 h 2039"/>
                <a:gd name="T104" fmla="*/ 341 w 2039"/>
                <a:gd name="T105" fmla="*/ 988 h 2039"/>
                <a:gd name="T106" fmla="*/ 361 w 2039"/>
                <a:gd name="T107" fmla="*/ 859 h 2039"/>
                <a:gd name="T108" fmla="*/ 404 w 2039"/>
                <a:gd name="T109" fmla="*/ 735 h 2039"/>
                <a:gd name="T110" fmla="*/ 472 w 2039"/>
                <a:gd name="T111" fmla="*/ 620 h 2039"/>
                <a:gd name="T112" fmla="*/ 540 w 2039"/>
                <a:gd name="T113" fmla="*/ 542 h 2039"/>
                <a:gd name="T114" fmla="*/ 625 w 2039"/>
                <a:gd name="T115" fmla="*/ 469 h 2039"/>
                <a:gd name="T116" fmla="*/ 749 w 2039"/>
                <a:gd name="T117" fmla="*/ 399 h 2039"/>
                <a:gd name="T118" fmla="*/ 884 w 2039"/>
                <a:gd name="T119" fmla="*/ 357 h 2039"/>
                <a:gd name="T120" fmla="*/ 1022 w 2039"/>
                <a:gd name="T121" fmla="*/ 343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39" h="2039">
                  <a:moveTo>
                    <a:pt x="1058" y="345"/>
                  </a:moveTo>
                  <a:lnTo>
                    <a:pt x="1347" y="54"/>
                  </a:lnTo>
                  <a:lnTo>
                    <a:pt x="1314" y="43"/>
                  </a:lnTo>
                  <a:lnTo>
                    <a:pt x="1245" y="25"/>
                  </a:lnTo>
                  <a:lnTo>
                    <a:pt x="1177" y="12"/>
                  </a:lnTo>
                  <a:lnTo>
                    <a:pt x="1108" y="4"/>
                  </a:lnTo>
                  <a:lnTo>
                    <a:pt x="1038" y="0"/>
                  </a:lnTo>
                  <a:lnTo>
                    <a:pt x="968" y="1"/>
                  </a:lnTo>
                  <a:lnTo>
                    <a:pt x="899" y="7"/>
                  </a:lnTo>
                  <a:lnTo>
                    <a:pt x="830" y="17"/>
                  </a:lnTo>
                  <a:lnTo>
                    <a:pt x="761" y="33"/>
                  </a:lnTo>
                  <a:lnTo>
                    <a:pt x="694" y="53"/>
                  </a:lnTo>
                  <a:lnTo>
                    <a:pt x="628" y="78"/>
                  </a:lnTo>
                  <a:lnTo>
                    <a:pt x="562" y="108"/>
                  </a:lnTo>
                  <a:lnTo>
                    <a:pt x="500" y="142"/>
                  </a:lnTo>
                  <a:lnTo>
                    <a:pt x="439" y="181"/>
                  </a:lnTo>
                  <a:lnTo>
                    <a:pt x="381" y="224"/>
                  </a:lnTo>
                  <a:lnTo>
                    <a:pt x="324" y="272"/>
                  </a:lnTo>
                  <a:lnTo>
                    <a:pt x="297" y="300"/>
                  </a:lnTo>
                  <a:lnTo>
                    <a:pt x="261" y="337"/>
                  </a:lnTo>
                  <a:lnTo>
                    <a:pt x="196" y="417"/>
                  </a:lnTo>
                  <a:lnTo>
                    <a:pt x="140" y="501"/>
                  </a:lnTo>
                  <a:lnTo>
                    <a:pt x="93" y="591"/>
                  </a:lnTo>
                  <a:lnTo>
                    <a:pt x="56" y="682"/>
                  </a:lnTo>
                  <a:lnTo>
                    <a:pt x="28" y="778"/>
                  </a:lnTo>
                  <a:lnTo>
                    <a:pt x="9" y="874"/>
                  </a:lnTo>
                  <a:lnTo>
                    <a:pt x="0" y="971"/>
                  </a:lnTo>
                  <a:lnTo>
                    <a:pt x="0" y="1069"/>
                  </a:lnTo>
                  <a:lnTo>
                    <a:pt x="9" y="1167"/>
                  </a:lnTo>
                  <a:lnTo>
                    <a:pt x="28" y="1264"/>
                  </a:lnTo>
                  <a:lnTo>
                    <a:pt x="56" y="1358"/>
                  </a:lnTo>
                  <a:lnTo>
                    <a:pt x="93" y="1450"/>
                  </a:lnTo>
                  <a:lnTo>
                    <a:pt x="140" y="1539"/>
                  </a:lnTo>
                  <a:lnTo>
                    <a:pt x="196" y="1623"/>
                  </a:lnTo>
                  <a:lnTo>
                    <a:pt x="261" y="1704"/>
                  </a:lnTo>
                  <a:lnTo>
                    <a:pt x="297" y="1742"/>
                  </a:lnTo>
                  <a:lnTo>
                    <a:pt x="335" y="1778"/>
                  </a:lnTo>
                  <a:lnTo>
                    <a:pt x="416" y="1843"/>
                  </a:lnTo>
                  <a:lnTo>
                    <a:pt x="500" y="1900"/>
                  </a:lnTo>
                  <a:lnTo>
                    <a:pt x="590" y="1946"/>
                  </a:lnTo>
                  <a:lnTo>
                    <a:pt x="681" y="1983"/>
                  </a:lnTo>
                  <a:lnTo>
                    <a:pt x="776" y="2011"/>
                  </a:lnTo>
                  <a:lnTo>
                    <a:pt x="873" y="2030"/>
                  </a:lnTo>
                  <a:lnTo>
                    <a:pt x="970" y="2039"/>
                  </a:lnTo>
                  <a:lnTo>
                    <a:pt x="1068" y="2039"/>
                  </a:lnTo>
                  <a:lnTo>
                    <a:pt x="1165" y="2030"/>
                  </a:lnTo>
                  <a:lnTo>
                    <a:pt x="1261" y="2011"/>
                  </a:lnTo>
                  <a:lnTo>
                    <a:pt x="1357" y="1983"/>
                  </a:lnTo>
                  <a:lnTo>
                    <a:pt x="1448" y="1946"/>
                  </a:lnTo>
                  <a:lnTo>
                    <a:pt x="1538" y="1900"/>
                  </a:lnTo>
                  <a:lnTo>
                    <a:pt x="1622" y="1843"/>
                  </a:lnTo>
                  <a:lnTo>
                    <a:pt x="1702" y="1778"/>
                  </a:lnTo>
                  <a:lnTo>
                    <a:pt x="1741" y="1742"/>
                  </a:lnTo>
                  <a:lnTo>
                    <a:pt x="1767" y="1715"/>
                  </a:lnTo>
                  <a:lnTo>
                    <a:pt x="1815" y="1658"/>
                  </a:lnTo>
                  <a:lnTo>
                    <a:pt x="1859" y="1600"/>
                  </a:lnTo>
                  <a:lnTo>
                    <a:pt x="1897" y="1539"/>
                  </a:lnTo>
                  <a:lnTo>
                    <a:pt x="1931" y="1477"/>
                  </a:lnTo>
                  <a:lnTo>
                    <a:pt x="1962" y="1411"/>
                  </a:lnTo>
                  <a:lnTo>
                    <a:pt x="1986" y="1346"/>
                  </a:lnTo>
                  <a:lnTo>
                    <a:pt x="2006" y="1278"/>
                  </a:lnTo>
                  <a:lnTo>
                    <a:pt x="2022" y="1210"/>
                  </a:lnTo>
                  <a:lnTo>
                    <a:pt x="2032" y="1141"/>
                  </a:lnTo>
                  <a:lnTo>
                    <a:pt x="2038" y="1071"/>
                  </a:lnTo>
                  <a:lnTo>
                    <a:pt x="2039" y="1002"/>
                  </a:lnTo>
                  <a:lnTo>
                    <a:pt x="2035" y="931"/>
                  </a:lnTo>
                  <a:lnTo>
                    <a:pt x="2027" y="862"/>
                  </a:lnTo>
                  <a:lnTo>
                    <a:pt x="2014" y="794"/>
                  </a:lnTo>
                  <a:lnTo>
                    <a:pt x="1996" y="725"/>
                  </a:lnTo>
                  <a:lnTo>
                    <a:pt x="1985" y="692"/>
                  </a:lnTo>
                  <a:lnTo>
                    <a:pt x="1695" y="983"/>
                  </a:lnTo>
                  <a:lnTo>
                    <a:pt x="1696" y="1017"/>
                  </a:lnTo>
                  <a:lnTo>
                    <a:pt x="1693" y="1087"/>
                  </a:lnTo>
                  <a:lnTo>
                    <a:pt x="1682" y="1156"/>
                  </a:lnTo>
                  <a:lnTo>
                    <a:pt x="1665" y="1224"/>
                  </a:lnTo>
                  <a:lnTo>
                    <a:pt x="1640" y="1290"/>
                  </a:lnTo>
                  <a:lnTo>
                    <a:pt x="1609" y="1354"/>
                  </a:lnTo>
                  <a:lnTo>
                    <a:pt x="1570" y="1415"/>
                  </a:lnTo>
                  <a:lnTo>
                    <a:pt x="1524" y="1473"/>
                  </a:lnTo>
                  <a:lnTo>
                    <a:pt x="1498" y="1500"/>
                  </a:lnTo>
                  <a:lnTo>
                    <a:pt x="1472" y="1524"/>
                  </a:lnTo>
                  <a:lnTo>
                    <a:pt x="1419" y="1567"/>
                  </a:lnTo>
                  <a:lnTo>
                    <a:pt x="1363" y="1604"/>
                  </a:lnTo>
                  <a:lnTo>
                    <a:pt x="1304" y="1635"/>
                  </a:lnTo>
                  <a:lnTo>
                    <a:pt x="1243" y="1661"/>
                  </a:lnTo>
                  <a:lnTo>
                    <a:pt x="1180" y="1679"/>
                  </a:lnTo>
                  <a:lnTo>
                    <a:pt x="1116" y="1692"/>
                  </a:lnTo>
                  <a:lnTo>
                    <a:pt x="1052" y="1698"/>
                  </a:lnTo>
                  <a:lnTo>
                    <a:pt x="986" y="1698"/>
                  </a:lnTo>
                  <a:lnTo>
                    <a:pt x="922" y="1692"/>
                  </a:lnTo>
                  <a:lnTo>
                    <a:pt x="858" y="1679"/>
                  </a:lnTo>
                  <a:lnTo>
                    <a:pt x="794" y="1661"/>
                  </a:lnTo>
                  <a:lnTo>
                    <a:pt x="734" y="1635"/>
                  </a:lnTo>
                  <a:lnTo>
                    <a:pt x="675" y="1604"/>
                  </a:lnTo>
                  <a:lnTo>
                    <a:pt x="619" y="1567"/>
                  </a:lnTo>
                  <a:lnTo>
                    <a:pt x="565" y="1524"/>
                  </a:lnTo>
                  <a:lnTo>
                    <a:pt x="540" y="1500"/>
                  </a:lnTo>
                  <a:lnTo>
                    <a:pt x="515" y="1474"/>
                  </a:lnTo>
                  <a:lnTo>
                    <a:pt x="472" y="1420"/>
                  </a:lnTo>
                  <a:lnTo>
                    <a:pt x="435" y="1364"/>
                  </a:lnTo>
                  <a:lnTo>
                    <a:pt x="404" y="1306"/>
                  </a:lnTo>
                  <a:lnTo>
                    <a:pt x="379" y="1245"/>
                  </a:lnTo>
                  <a:lnTo>
                    <a:pt x="361" y="1181"/>
                  </a:lnTo>
                  <a:lnTo>
                    <a:pt x="348" y="1117"/>
                  </a:lnTo>
                  <a:lnTo>
                    <a:pt x="341" y="1053"/>
                  </a:lnTo>
                  <a:lnTo>
                    <a:pt x="341" y="988"/>
                  </a:lnTo>
                  <a:lnTo>
                    <a:pt x="348" y="923"/>
                  </a:lnTo>
                  <a:lnTo>
                    <a:pt x="361" y="859"/>
                  </a:lnTo>
                  <a:lnTo>
                    <a:pt x="379" y="797"/>
                  </a:lnTo>
                  <a:lnTo>
                    <a:pt x="404" y="735"/>
                  </a:lnTo>
                  <a:lnTo>
                    <a:pt x="435" y="676"/>
                  </a:lnTo>
                  <a:lnTo>
                    <a:pt x="472" y="620"/>
                  </a:lnTo>
                  <a:lnTo>
                    <a:pt x="515" y="567"/>
                  </a:lnTo>
                  <a:lnTo>
                    <a:pt x="540" y="542"/>
                  </a:lnTo>
                  <a:lnTo>
                    <a:pt x="566" y="515"/>
                  </a:lnTo>
                  <a:lnTo>
                    <a:pt x="625" y="469"/>
                  </a:lnTo>
                  <a:lnTo>
                    <a:pt x="685" y="430"/>
                  </a:lnTo>
                  <a:lnTo>
                    <a:pt x="749" y="399"/>
                  </a:lnTo>
                  <a:lnTo>
                    <a:pt x="816" y="374"/>
                  </a:lnTo>
                  <a:lnTo>
                    <a:pt x="884" y="357"/>
                  </a:lnTo>
                  <a:lnTo>
                    <a:pt x="952" y="346"/>
                  </a:lnTo>
                  <a:lnTo>
                    <a:pt x="1022" y="343"/>
                  </a:lnTo>
                  <a:lnTo>
                    <a:pt x="1058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2" name="Freeform 51"/>
            <p:cNvSpPr>
              <a:spLocks/>
            </p:cNvSpPr>
            <p:nvPr/>
          </p:nvSpPr>
          <p:spPr bwMode="auto">
            <a:xfrm>
              <a:off x="519113" y="-1557338"/>
              <a:ext cx="909637" cy="911225"/>
            </a:xfrm>
            <a:custGeom>
              <a:avLst/>
              <a:gdLst>
                <a:gd name="T0" fmla="*/ 3081 w 3440"/>
                <a:gd name="T1" fmla="*/ 2772 h 3440"/>
                <a:gd name="T2" fmla="*/ 3298 w 3440"/>
                <a:gd name="T3" fmla="*/ 2406 h 3440"/>
                <a:gd name="T4" fmla="*/ 3417 w 3440"/>
                <a:gd name="T5" fmla="*/ 2006 h 3440"/>
                <a:gd name="T6" fmla="*/ 3436 w 3440"/>
                <a:gd name="T7" fmla="*/ 1593 h 3440"/>
                <a:gd name="T8" fmla="*/ 3356 w 3440"/>
                <a:gd name="T9" fmla="*/ 1186 h 3440"/>
                <a:gd name="T10" fmla="*/ 3212 w 3440"/>
                <a:gd name="T11" fmla="*/ 866 h 3440"/>
                <a:gd name="T12" fmla="*/ 2993 w 3440"/>
                <a:gd name="T13" fmla="*/ 1287 h 3440"/>
                <a:gd name="T14" fmla="*/ 3058 w 3440"/>
                <a:gd name="T15" fmla="*/ 1585 h 3440"/>
                <a:gd name="T16" fmla="*/ 3054 w 3440"/>
                <a:gd name="T17" fmla="*/ 1889 h 3440"/>
                <a:gd name="T18" fmla="*/ 2982 w 3440"/>
                <a:gd name="T19" fmla="*/ 2188 h 3440"/>
                <a:gd name="T20" fmla="*/ 2841 w 3440"/>
                <a:gd name="T21" fmla="*/ 2465 h 3440"/>
                <a:gd name="T22" fmla="*/ 2671 w 3440"/>
                <a:gd name="T23" fmla="*/ 2673 h 3440"/>
                <a:gd name="T24" fmla="*/ 2403 w 3440"/>
                <a:gd name="T25" fmla="*/ 2881 h 3440"/>
                <a:gd name="T26" fmla="*/ 2040 w 3440"/>
                <a:gd name="T27" fmla="*/ 3028 h 3440"/>
                <a:gd name="T28" fmla="*/ 1655 w 3440"/>
                <a:gd name="T29" fmla="*/ 3066 h 3440"/>
                <a:gd name="T30" fmla="*/ 1274 w 3440"/>
                <a:gd name="T31" fmla="*/ 2992 h 3440"/>
                <a:gd name="T32" fmla="*/ 923 w 3440"/>
                <a:gd name="T33" fmla="*/ 2807 h 3440"/>
                <a:gd name="T34" fmla="*/ 719 w 3440"/>
                <a:gd name="T35" fmla="*/ 2623 h 3440"/>
                <a:gd name="T36" fmla="*/ 497 w 3440"/>
                <a:gd name="T37" fmla="*/ 2287 h 3440"/>
                <a:gd name="T38" fmla="*/ 387 w 3440"/>
                <a:gd name="T39" fmla="*/ 1914 h 3440"/>
                <a:gd name="T40" fmla="*/ 387 w 3440"/>
                <a:gd name="T41" fmla="*/ 1528 h 3440"/>
                <a:gd name="T42" fmla="*/ 497 w 3440"/>
                <a:gd name="T43" fmla="*/ 1154 h 3440"/>
                <a:gd name="T44" fmla="*/ 719 w 3440"/>
                <a:gd name="T45" fmla="*/ 819 h 3440"/>
                <a:gd name="T46" fmla="*/ 889 w 3440"/>
                <a:gd name="T47" fmla="*/ 661 h 3440"/>
                <a:gd name="T48" fmla="*/ 1158 w 3440"/>
                <a:gd name="T49" fmla="*/ 497 h 3440"/>
                <a:gd name="T50" fmla="*/ 1450 w 3440"/>
                <a:gd name="T51" fmla="*/ 402 h 3440"/>
                <a:gd name="T52" fmla="*/ 1754 w 3440"/>
                <a:gd name="T53" fmla="*/ 375 h 3440"/>
                <a:gd name="T54" fmla="*/ 2056 w 3440"/>
                <a:gd name="T55" fmla="*/ 417 h 3440"/>
                <a:gd name="T56" fmla="*/ 2297 w 3440"/>
                <a:gd name="T57" fmla="*/ 505 h 3440"/>
                <a:gd name="T58" fmla="*/ 2385 w 3440"/>
                <a:gd name="T59" fmla="*/ 134 h 3440"/>
                <a:gd name="T60" fmla="*/ 1985 w 3440"/>
                <a:gd name="T61" fmla="*/ 21 h 3440"/>
                <a:gd name="T62" fmla="*/ 1572 w 3440"/>
                <a:gd name="T63" fmla="*/ 6 h 3440"/>
                <a:gd name="T64" fmla="*/ 1165 w 3440"/>
                <a:gd name="T65" fmla="*/ 92 h 3440"/>
                <a:gd name="T66" fmla="*/ 785 w 3440"/>
                <a:gd name="T67" fmla="*/ 275 h 3440"/>
                <a:gd name="T68" fmla="*/ 503 w 3440"/>
                <a:gd name="T69" fmla="*/ 504 h 3440"/>
                <a:gd name="T70" fmla="*/ 236 w 3440"/>
                <a:gd name="T71" fmla="*/ 846 h 3440"/>
                <a:gd name="T72" fmla="*/ 47 w 3440"/>
                <a:gd name="T73" fmla="*/ 1311 h 3440"/>
                <a:gd name="T74" fmla="*/ 0 w 3440"/>
                <a:gd name="T75" fmla="*/ 1803 h 3440"/>
                <a:gd name="T76" fmla="*/ 94 w 3440"/>
                <a:gd name="T77" fmla="*/ 2289 h 3440"/>
                <a:gd name="T78" fmla="*/ 331 w 3440"/>
                <a:gd name="T79" fmla="*/ 2738 h 3440"/>
                <a:gd name="T80" fmla="*/ 566 w 3440"/>
                <a:gd name="T81" fmla="*/ 2999 h 3440"/>
                <a:gd name="T82" fmla="*/ 995 w 3440"/>
                <a:gd name="T83" fmla="*/ 3283 h 3440"/>
                <a:gd name="T84" fmla="*/ 1472 w 3440"/>
                <a:gd name="T85" fmla="*/ 3424 h 3440"/>
                <a:gd name="T86" fmla="*/ 1967 w 3440"/>
                <a:gd name="T87" fmla="*/ 3424 h 3440"/>
                <a:gd name="T88" fmla="*/ 2445 w 3440"/>
                <a:gd name="T89" fmla="*/ 3283 h 3440"/>
                <a:gd name="T90" fmla="*/ 2872 w 3440"/>
                <a:gd name="T91" fmla="*/ 2999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0" h="3440">
                  <a:moveTo>
                    <a:pt x="2936" y="2937"/>
                  </a:moveTo>
                  <a:lnTo>
                    <a:pt x="2988" y="2884"/>
                  </a:lnTo>
                  <a:lnTo>
                    <a:pt x="3081" y="2772"/>
                  </a:lnTo>
                  <a:lnTo>
                    <a:pt x="3165" y="2655"/>
                  </a:lnTo>
                  <a:lnTo>
                    <a:pt x="3237" y="2532"/>
                  </a:lnTo>
                  <a:lnTo>
                    <a:pt x="3298" y="2406"/>
                  </a:lnTo>
                  <a:lnTo>
                    <a:pt x="3349" y="2275"/>
                  </a:lnTo>
                  <a:lnTo>
                    <a:pt x="3389" y="2142"/>
                  </a:lnTo>
                  <a:lnTo>
                    <a:pt x="3417" y="2006"/>
                  </a:lnTo>
                  <a:lnTo>
                    <a:pt x="3434" y="1869"/>
                  </a:lnTo>
                  <a:lnTo>
                    <a:pt x="3440" y="1732"/>
                  </a:lnTo>
                  <a:lnTo>
                    <a:pt x="3436" y="1593"/>
                  </a:lnTo>
                  <a:lnTo>
                    <a:pt x="3420" y="1457"/>
                  </a:lnTo>
                  <a:lnTo>
                    <a:pt x="3393" y="1320"/>
                  </a:lnTo>
                  <a:lnTo>
                    <a:pt x="3356" y="1186"/>
                  </a:lnTo>
                  <a:lnTo>
                    <a:pt x="3306" y="1056"/>
                  </a:lnTo>
                  <a:lnTo>
                    <a:pt x="3246" y="928"/>
                  </a:lnTo>
                  <a:lnTo>
                    <a:pt x="3212" y="866"/>
                  </a:lnTo>
                  <a:lnTo>
                    <a:pt x="2935" y="1143"/>
                  </a:lnTo>
                  <a:lnTo>
                    <a:pt x="2956" y="1190"/>
                  </a:lnTo>
                  <a:lnTo>
                    <a:pt x="2993" y="1287"/>
                  </a:lnTo>
                  <a:lnTo>
                    <a:pt x="3022" y="1384"/>
                  </a:lnTo>
                  <a:lnTo>
                    <a:pt x="3044" y="1485"/>
                  </a:lnTo>
                  <a:lnTo>
                    <a:pt x="3058" y="1585"/>
                  </a:lnTo>
                  <a:lnTo>
                    <a:pt x="3064" y="1687"/>
                  </a:lnTo>
                  <a:lnTo>
                    <a:pt x="3063" y="1789"/>
                  </a:lnTo>
                  <a:lnTo>
                    <a:pt x="3054" y="1889"/>
                  </a:lnTo>
                  <a:lnTo>
                    <a:pt x="3038" y="1991"/>
                  </a:lnTo>
                  <a:lnTo>
                    <a:pt x="3014" y="2089"/>
                  </a:lnTo>
                  <a:lnTo>
                    <a:pt x="2982" y="2188"/>
                  </a:lnTo>
                  <a:lnTo>
                    <a:pt x="2943" y="2283"/>
                  </a:lnTo>
                  <a:lnTo>
                    <a:pt x="2896" y="2376"/>
                  </a:lnTo>
                  <a:lnTo>
                    <a:pt x="2841" y="2465"/>
                  </a:lnTo>
                  <a:lnTo>
                    <a:pt x="2779" y="2551"/>
                  </a:lnTo>
                  <a:lnTo>
                    <a:pt x="2709" y="2634"/>
                  </a:lnTo>
                  <a:lnTo>
                    <a:pt x="2671" y="2673"/>
                  </a:lnTo>
                  <a:lnTo>
                    <a:pt x="2621" y="2721"/>
                  </a:lnTo>
                  <a:lnTo>
                    <a:pt x="2515" y="2807"/>
                  </a:lnTo>
                  <a:lnTo>
                    <a:pt x="2403" y="2881"/>
                  </a:lnTo>
                  <a:lnTo>
                    <a:pt x="2286" y="2943"/>
                  </a:lnTo>
                  <a:lnTo>
                    <a:pt x="2164" y="2992"/>
                  </a:lnTo>
                  <a:lnTo>
                    <a:pt x="2040" y="3028"/>
                  </a:lnTo>
                  <a:lnTo>
                    <a:pt x="1912" y="3054"/>
                  </a:lnTo>
                  <a:lnTo>
                    <a:pt x="1784" y="3066"/>
                  </a:lnTo>
                  <a:lnTo>
                    <a:pt x="1655" y="3066"/>
                  </a:lnTo>
                  <a:lnTo>
                    <a:pt x="1527" y="3054"/>
                  </a:lnTo>
                  <a:lnTo>
                    <a:pt x="1399" y="3028"/>
                  </a:lnTo>
                  <a:lnTo>
                    <a:pt x="1274" y="2992"/>
                  </a:lnTo>
                  <a:lnTo>
                    <a:pt x="1153" y="2943"/>
                  </a:lnTo>
                  <a:lnTo>
                    <a:pt x="1035" y="2881"/>
                  </a:lnTo>
                  <a:lnTo>
                    <a:pt x="923" y="2807"/>
                  </a:lnTo>
                  <a:lnTo>
                    <a:pt x="817" y="2721"/>
                  </a:lnTo>
                  <a:lnTo>
                    <a:pt x="767" y="2673"/>
                  </a:lnTo>
                  <a:lnTo>
                    <a:pt x="719" y="2623"/>
                  </a:lnTo>
                  <a:lnTo>
                    <a:pt x="633" y="2516"/>
                  </a:lnTo>
                  <a:lnTo>
                    <a:pt x="559" y="2405"/>
                  </a:lnTo>
                  <a:lnTo>
                    <a:pt x="497" y="2287"/>
                  </a:lnTo>
                  <a:lnTo>
                    <a:pt x="448" y="2166"/>
                  </a:lnTo>
                  <a:lnTo>
                    <a:pt x="411" y="2041"/>
                  </a:lnTo>
                  <a:lnTo>
                    <a:pt x="387" y="1914"/>
                  </a:lnTo>
                  <a:lnTo>
                    <a:pt x="375" y="1785"/>
                  </a:lnTo>
                  <a:lnTo>
                    <a:pt x="375" y="1656"/>
                  </a:lnTo>
                  <a:lnTo>
                    <a:pt x="387" y="1528"/>
                  </a:lnTo>
                  <a:lnTo>
                    <a:pt x="411" y="1400"/>
                  </a:lnTo>
                  <a:lnTo>
                    <a:pt x="448" y="1276"/>
                  </a:lnTo>
                  <a:lnTo>
                    <a:pt x="497" y="1154"/>
                  </a:lnTo>
                  <a:lnTo>
                    <a:pt x="559" y="1037"/>
                  </a:lnTo>
                  <a:lnTo>
                    <a:pt x="633" y="925"/>
                  </a:lnTo>
                  <a:lnTo>
                    <a:pt x="719" y="819"/>
                  </a:lnTo>
                  <a:lnTo>
                    <a:pt x="767" y="769"/>
                  </a:lnTo>
                  <a:lnTo>
                    <a:pt x="806" y="731"/>
                  </a:lnTo>
                  <a:lnTo>
                    <a:pt x="889" y="661"/>
                  </a:lnTo>
                  <a:lnTo>
                    <a:pt x="975" y="599"/>
                  </a:lnTo>
                  <a:lnTo>
                    <a:pt x="1065" y="545"/>
                  </a:lnTo>
                  <a:lnTo>
                    <a:pt x="1158" y="497"/>
                  </a:lnTo>
                  <a:lnTo>
                    <a:pt x="1253" y="458"/>
                  </a:lnTo>
                  <a:lnTo>
                    <a:pt x="1351" y="426"/>
                  </a:lnTo>
                  <a:lnTo>
                    <a:pt x="1450" y="402"/>
                  </a:lnTo>
                  <a:lnTo>
                    <a:pt x="1551" y="385"/>
                  </a:lnTo>
                  <a:lnTo>
                    <a:pt x="1652" y="377"/>
                  </a:lnTo>
                  <a:lnTo>
                    <a:pt x="1754" y="375"/>
                  </a:lnTo>
                  <a:lnTo>
                    <a:pt x="1855" y="382"/>
                  </a:lnTo>
                  <a:lnTo>
                    <a:pt x="1955" y="396"/>
                  </a:lnTo>
                  <a:lnTo>
                    <a:pt x="2056" y="417"/>
                  </a:lnTo>
                  <a:lnTo>
                    <a:pt x="2153" y="446"/>
                  </a:lnTo>
                  <a:lnTo>
                    <a:pt x="2250" y="483"/>
                  </a:lnTo>
                  <a:lnTo>
                    <a:pt x="2297" y="505"/>
                  </a:lnTo>
                  <a:lnTo>
                    <a:pt x="2574" y="228"/>
                  </a:lnTo>
                  <a:lnTo>
                    <a:pt x="2512" y="194"/>
                  </a:lnTo>
                  <a:lnTo>
                    <a:pt x="2385" y="134"/>
                  </a:lnTo>
                  <a:lnTo>
                    <a:pt x="2254" y="85"/>
                  </a:lnTo>
                  <a:lnTo>
                    <a:pt x="2120" y="47"/>
                  </a:lnTo>
                  <a:lnTo>
                    <a:pt x="1985" y="21"/>
                  </a:lnTo>
                  <a:lnTo>
                    <a:pt x="1847" y="5"/>
                  </a:lnTo>
                  <a:lnTo>
                    <a:pt x="1709" y="0"/>
                  </a:lnTo>
                  <a:lnTo>
                    <a:pt x="1572" y="6"/>
                  </a:lnTo>
                  <a:lnTo>
                    <a:pt x="1434" y="24"/>
                  </a:lnTo>
                  <a:lnTo>
                    <a:pt x="1299" y="52"/>
                  </a:lnTo>
                  <a:lnTo>
                    <a:pt x="1165" y="92"/>
                  </a:lnTo>
                  <a:lnTo>
                    <a:pt x="1034" y="142"/>
                  </a:lnTo>
                  <a:lnTo>
                    <a:pt x="908" y="203"/>
                  </a:lnTo>
                  <a:lnTo>
                    <a:pt x="785" y="275"/>
                  </a:lnTo>
                  <a:lnTo>
                    <a:pt x="668" y="358"/>
                  </a:lnTo>
                  <a:lnTo>
                    <a:pt x="556" y="452"/>
                  </a:lnTo>
                  <a:lnTo>
                    <a:pt x="503" y="504"/>
                  </a:lnTo>
                  <a:lnTo>
                    <a:pt x="441" y="568"/>
                  </a:lnTo>
                  <a:lnTo>
                    <a:pt x="331" y="703"/>
                  </a:lnTo>
                  <a:lnTo>
                    <a:pt x="236" y="846"/>
                  </a:lnTo>
                  <a:lnTo>
                    <a:pt x="158" y="995"/>
                  </a:lnTo>
                  <a:lnTo>
                    <a:pt x="94" y="1151"/>
                  </a:lnTo>
                  <a:lnTo>
                    <a:pt x="47" y="1311"/>
                  </a:lnTo>
                  <a:lnTo>
                    <a:pt x="16" y="1474"/>
                  </a:lnTo>
                  <a:lnTo>
                    <a:pt x="0" y="1637"/>
                  </a:lnTo>
                  <a:lnTo>
                    <a:pt x="0" y="1803"/>
                  </a:lnTo>
                  <a:lnTo>
                    <a:pt x="16" y="1967"/>
                  </a:lnTo>
                  <a:lnTo>
                    <a:pt x="47" y="2129"/>
                  </a:lnTo>
                  <a:lnTo>
                    <a:pt x="94" y="2289"/>
                  </a:lnTo>
                  <a:lnTo>
                    <a:pt x="158" y="2445"/>
                  </a:lnTo>
                  <a:lnTo>
                    <a:pt x="236" y="2595"/>
                  </a:lnTo>
                  <a:lnTo>
                    <a:pt x="331" y="2738"/>
                  </a:lnTo>
                  <a:lnTo>
                    <a:pt x="441" y="2874"/>
                  </a:lnTo>
                  <a:lnTo>
                    <a:pt x="503" y="2937"/>
                  </a:lnTo>
                  <a:lnTo>
                    <a:pt x="566" y="2999"/>
                  </a:lnTo>
                  <a:lnTo>
                    <a:pt x="702" y="3109"/>
                  </a:lnTo>
                  <a:lnTo>
                    <a:pt x="846" y="3203"/>
                  </a:lnTo>
                  <a:lnTo>
                    <a:pt x="995" y="3283"/>
                  </a:lnTo>
                  <a:lnTo>
                    <a:pt x="1151" y="3345"/>
                  </a:lnTo>
                  <a:lnTo>
                    <a:pt x="1310" y="3392"/>
                  </a:lnTo>
                  <a:lnTo>
                    <a:pt x="1472" y="3424"/>
                  </a:lnTo>
                  <a:lnTo>
                    <a:pt x="1637" y="3440"/>
                  </a:lnTo>
                  <a:lnTo>
                    <a:pt x="1803" y="3440"/>
                  </a:lnTo>
                  <a:lnTo>
                    <a:pt x="1967" y="3424"/>
                  </a:lnTo>
                  <a:lnTo>
                    <a:pt x="2129" y="3392"/>
                  </a:lnTo>
                  <a:lnTo>
                    <a:pt x="2289" y="3345"/>
                  </a:lnTo>
                  <a:lnTo>
                    <a:pt x="2445" y="3283"/>
                  </a:lnTo>
                  <a:lnTo>
                    <a:pt x="2594" y="3203"/>
                  </a:lnTo>
                  <a:lnTo>
                    <a:pt x="2737" y="3109"/>
                  </a:lnTo>
                  <a:lnTo>
                    <a:pt x="2872" y="2999"/>
                  </a:lnTo>
                  <a:lnTo>
                    <a:pt x="2936" y="2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auto">
            <a:xfrm>
              <a:off x="881063" y="-1624013"/>
              <a:ext cx="614362" cy="615950"/>
            </a:xfrm>
            <a:custGeom>
              <a:avLst/>
              <a:gdLst>
                <a:gd name="T0" fmla="*/ 446 w 2325"/>
                <a:gd name="T1" fmla="*/ 1636 h 2326"/>
                <a:gd name="T2" fmla="*/ 423 w 2325"/>
                <a:gd name="T3" fmla="*/ 1630 h 2326"/>
                <a:gd name="T4" fmla="*/ 376 w 2325"/>
                <a:gd name="T5" fmla="*/ 1624 h 2326"/>
                <a:gd name="T6" fmla="*/ 351 w 2325"/>
                <a:gd name="T7" fmla="*/ 1623 h 2326"/>
                <a:gd name="T8" fmla="*/ 315 w 2325"/>
                <a:gd name="T9" fmla="*/ 1624 h 2326"/>
                <a:gd name="T10" fmla="*/ 246 w 2325"/>
                <a:gd name="T11" fmla="*/ 1638 h 2326"/>
                <a:gd name="T12" fmla="*/ 184 w 2325"/>
                <a:gd name="T13" fmla="*/ 1665 h 2326"/>
                <a:gd name="T14" fmla="*/ 127 w 2325"/>
                <a:gd name="T15" fmla="*/ 1703 h 2326"/>
                <a:gd name="T16" fmla="*/ 79 w 2325"/>
                <a:gd name="T17" fmla="*/ 1751 h 2326"/>
                <a:gd name="T18" fmla="*/ 42 w 2325"/>
                <a:gd name="T19" fmla="*/ 1807 h 2326"/>
                <a:gd name="T20" fmla="*/ 15 w 2325"/>
                <a:gd name="T21" fmla="*/ 1870 h 2326"/>
                <a:gd name="T22" fmla="*/ 1 w 2325"/>
                <a:gd name="T23" fmla="*/ 1939 h 2326"/>
                <a:gd name="T24" fmla="*/ 0 w 2325"/>
                <a:gd name="T25" fmla="*/ 1975 h 2326"/>
                <a:gd name="T26" fmla="*/ 1 w 2325"/>
                <a:gd name="T27" fmla="*/ 2011 h 2326"/>
                <a:gd name="T28" fmla="*/ 15 w 2325"/>
                <a:gd name="T29" fmla="*/ 2080 h 2326"/>
                <a:gd name="T30" fmla="*/ 42 w 2325"/>
                <a:gd name="T31" fmla="*/ 2143 h 2326"/>
                <a:gd name="T32" fmla="*/ 79 w 2325"/>
                <a:gd name="T33" fmla="*/ 2199 h 2326"/>
                <a:gd name="T34" fmla="*/ 127 w 2325"/>
                <a:gd name="T35" fmla="*/ 2247 h 2326"/>
                <a:gd name="T36" fmla="*/ 184 w 2325"/>
                <a:gd name="T37" fmla="*/ 2285 h 2326"/>
                <a:gd name="T38" fmla="*/ 246 w 2325"/>
                <a:gd name="T39" fmla="*/ 2311 h 2326"/>
                <a:gd name="T40" fmla="*/ 315 w 2325"/>
                <a:gd name="T41" fmla="*/ 2325 h 2326"/>
                <a:gd name="T42" fmla="*/ 351 w 2325"/>
                <a:gd name="T43" fmla="*/ 2326 h 2326"/>
                <a:gd name="T44" fmla="*/ 388 w 2325"/>
                <a:gd name="T45" fmla="*/ 2325 h 2326"/>
                <a:gd name="T46" fmla="*/ 456 w 2325"/>
                <a:gd name="T47" fmla="*/ 2311 h 2326"/>
                <a:gd name="T48" fmla="*/ 519 w 2325"/>
                <a:gd name="T49" fmla="*/ 2285 h 2326"/>
                <a:gd name="T50" fmla="*/ 575 w 2325"/>
                <a:gd name="T51" fmla="*/ 2247 h 2326"/>
                <a:gd name="T52" fmla="*/ 624 w 2325"/>
                <a:gd name="T53" fmla="*/ 2199 h 2326"/>
                <a:gd name="T54" fmla="*/ 661 w 2325"/>
                <a:gd name="T55" fmla="*/ 2143 h 2326"/>
                <a:gd name="T56" fmla="*/ 688 w 2325"/>
                <a:gd name="T57" fmla="*/ 2080 h 2326"/>
                <a:gd name="T58" fmla="*/ 702 w 2325"/>
                <a:gd name="T59" fmla="*/ 2011 h 2326"/>
                <a:gd name="T60" fmla="*/ 703 w 2325"/>
                <a:gd name="T61" fmla="*/ 1975 h 2326"/>
                <a:gd name="T62" fmla="*/ 702 w 2325"/>
                <a:gd name="T63" fmla="*/ 1951 h 2326"/>
                <a:gd name="T64" fmla="*/ 696 w 2325"/>
                <a:gd name="T65" fmla="*/ 1903 h 2326"/>
                <a:gd name="T66" fmla="*/ 690 w 2325"/>
                <a:gd name="T67" fmla="*/ 1881 h 2326"/>
                <a:gd name="T68" fmla="*/ 1671 w 2325"/>
                <a:gd name="T69" fmla="*/ 900 h 2326"/>
                <a:gd name="T70" fmla="*/ 1829 w 2325"/>
                <a:gd name="T71" fmla="*/ 922 h 2326"/>
                <a:gd name="T72" fmla="*/ 2325 w 2325"/>
                <a:gd name="T73" fmla="*/ 426 h 2326"/>
                <a:gd name="T74" fmla="*/ 1949 w 2325"/>
                <a:gd name="T75" fmla="*/ 376 h 2326"/>
                <a:gd name="T76" fmla="*/ 1899 w 2325"/>
                <a:gd name="T77" fmla="*/ 0 h 2326"/>
                <a:gd name="T78" fmla="*/ 1405 w 2325"/>
                <a:gd name="T79" fmla="*/ 496 h 2326"/>
                <a:gd name="T80" fmla="*/ 1426 w 2325"/>
                <a:gd name="T81" fmla="*/ 654 h 2326"/>
                <a:gd name="T82" fmla="*/ 446 w 2325"/>
                <a:gd name="T83" fmla="*/ 1636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5" h="2326">
                  <a:moveTo>
                    <a:pt x="446" y="1636"/>
                  </a:moveTo>
                  <a:lnTo>
                    <a:pt x="423" y="1630"/>
                  </a:lnTo>
                  <a:lnTo>
                    <a:pt x="376" y="1624"/>
                  </a:lnTo>
                  <a:lnTo>
                    <a:pt x="351" y="1623"/>
                  </a:lnTo>
                  <a:lnTo>
                    <a:pt x="315" y="1624"/>
                  </a:lnTo>
                  <a:lnTo>
                    <a:pt x="246" y="1638"/>
                  </a:lnTo>
                  <a:lnTo>
                    <a:pt x="184" y="1665"/>
                  </a:lnTo>
                  <a:lnTo>
                    <a:pt x="127" y="1703"/>
                  </a:lnTo>
                  <a:lnTo>
                    <a:pt x="79" y="1751"/>
                  </a:lnTo>
                  <a:lnTo>
                    <a:pt x="42" y="1807"/>
                  </a:lnTo>
                  <a:lnTo>
                    <a:pt x="15" y="1870"/>
                  </a:lnTo>
                  <a:lnTo>
                    <a:pt x="1" y="1939"/>
                  </a:lnTo>
                  <a:lnTo>
                    <a:pt x="0" y="1975"/>
                  </a:lnTo>
                  <a:lnTo>
                    <a:pt x="1" y="2011"/>
                  </a:lnTo>
                  <a:lnTo>
                    <a:pt x="15" y="2080"/>
                  </a:lnTo>
                  <a:lnTo>
                    <a:pt x="42" y="2143"/>
                  </a:lnTo>
                  <a:lnTo>
                    <a:pt x="79" y="2199"/>
                  </a:lnTo>
                  <a:lnTo>
                    <a:pt x="127" y="2247"/>
                  </a:lnTo>
                  <a:lnTo>
                    <a:pt x="184" y="2285"/>
                  </a:lnTo>
                  <a:lnTo>
                    <a:pt x="246" y="2311"/>
                  </a:lnTo>
                  <a:lnTo>
                    <a:pt x="315" y="2325"/>
                  </a:lnTo>
                  <a:lnTo>
                    <a:pt x="351" y="2326"/>
                  </a:lnTo>
                  <a:lnTo>
                    <a:pt x="388" y="2325"/>
                  </a:lnTo>
                  <a:lnTo>
                    <a:pt x="456" y="2311"/>
                  </a:lnTo>
                  <a:lnTo>
                    <a:pt x="519" y="2285"/>
                  </a:lnTo>
                  <a:lnTo>
                    <a:pt x="575" y="2247"/>
                  </a:lnTo>
                  <a:lnTo>
                    <a:pt x="624" y="2199"/>
                  </a:lnTo>
                  <a:lnTo>
                    <a:pt x="661" y="2143"/>
                  </a:lnTo>
                  <a:lnTo>
                    <a:pt x="688" y="2080"/>
                  </a:lnTo>
                  <a:lnTo>
                    <a:pt x="702" y="2011"/>
                  </a:lnTo>
                  <a:lnTo>
                    <a:pt x="703" y="1975"/>
                  </a:lnTo>
                  <a:lnTo>
                    <a:pt x="702" y="1951"/>
                  </a:lnTo>
                  <a:lnTo>
                    <a:pt x="696" y="1903"/>
                  </a:lnTo>
                  <a:lnTo>
                    <a:pt x="690" y="1881"/>
                  </a:lnTo>
                  <a:lnTo>
                    <a:pt x="1671" y="900"/>
                  </a:lnTo>
                  <a:lnTo>
                    <a:pt x="1829" y="922"/>
                  </a:lnTo>
                  <a:lnTo>
                    <a:pt x="2325" y="426"/>
                  </a:lnTo>
                  <a:lnTo>
                    <a:pt x="1949" y="376"/>
                  </a:lnTo>
                  <a:lnTo>
                    <a:pt x="1899" y="0"/>
                  </a:lnTo>
                  <a:lnTo>
                    <a:pt x="1405" y="496"/>
                  </a:lnTo>
                  <a:lnTo>
                    <a:pt x="1426" y="654"/>
                  </a:lnTo>
                  <a:lnTo>
                    <a:pt x="446" y="16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94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4482790"/>
            <a:ext cx="12192000" cy="2375210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4221" y="3556333"/>
            <a:ext cx="1007593" cy="276999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 Born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물결 7"/>
          <p:cNvSpPr/>
          <p:nvPr/>
        </p:nvSpPr>
        <p:spPr>
          <a:xfrm>
            <a:off x="3457982" y="2599051"/>
            <a:ext cx="724829" cy="379141"/>
          </a:xfrm>
          <a:prstGeom prst="wav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7965196">
            <a:off x="5279242" y="1851032"/>
            <a:ext cx="455925" cy="455925"/>
          </a:xfrm>
          <a:prstGeom prst="teardrop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63376" y="2345594"/>
            <a:ext cx="1287656" cy="26161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Asia-Pacific No1</a:t>
            </a:r>
            <a:endParaRPr lang="ko-KR" altLang="en-US" sz="1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04" y="1992259"/>
            <a:ext cx="228600" cy="228600"/>
          </a:xfrm>
          <a:prstGeom prst="rect">
            <a:avLst/>
          </a:prstGeom>
        </p:spPr>
      </p:pic>
      <p:sp>
        <p:nvSpPr>
          <p:cNvPr id="13" name="포인트가 5개인 별 12"/>
          <p:cNvSpPr/>
          <p:nvPr/>
        </p:nvSpPr>
        <p:spPr>
          <a:xfrm>
            <a:off x="7315200" y="2364605"/>
            <a:ext cx="631646" cy="631646"/>
          </a:xfrm>
          <a:prstGeom prst="star5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223" y="1630977"/>
            <a:ext cx="1076105" cy="101005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202157" y="2585276"/>
            <a:ext cx="1287656" cy="26161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 turn Global</a:t>
            </a:r>
            <a:endParaRPr lang="ko-KR" altLang="en-US" sz="1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52881" y="4582512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01’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51997" y="4614096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03’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03828" y="4614096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09’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28811" y="4614096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11’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635562" y="4614096"/>
            <a:ext cx="5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14’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23766" y="5158047"/>
            <a:ext cx="9344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</a:t>
            </a:r>
          </a:p>
          <a:p>
            <a:pPr algn="ctr"/>
            <a:endParaRPr lang="en-US" altLang="ko-KR" sz="1200" dirty="0"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is running dry, you come and pour yourself on me If a man could be two places at one time I`d be with you Tomorrow and today, beside you all the way If the world should stop revolving spinning slowly down to die, I`d spend the end with you And when the world was through, Then one by one the stars would all go out and you and I would simply fly away</a:t>
            </a:r>
            <a:endParaRPr lang="ko-KR" altLang="en-US" sz="1200" dirty="0"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92202" y="2978192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ASIA AWARD</a:t>
            </a:r>
            <a:endParaRPr lang="ko-KR" altLang="en-US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66967" y="3280042"/>
            <a:ext cx="3181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929292"/>
                </a:solidFill>
                <a:ea typeface="나눔바른고딕" panose="020B0603020101020101" pitchFamily="50" charset="-127"/>
              </a:rPr>
              <a:t>This Award is example</a:t>
            </a:r>
            <a:endParaRPr lang="ko-KR" altLang="en-US" sz="1100" dirty="0">
              <a:solidFill>
                <a:srgbClr val="929292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98947" y="3484085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GROWTH</a:t>
            </a:r>
            <a:endParaRPr lang="ko-KR" altLang="en-US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98947" y="3785935"/>
            <a:ext cx="2011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929292"/>
                </a:solidFill>
                <a:ea typeface="나눔바른고딕" panose="020B0603020101020101" pitchFamily="50" charset="-127"/>
              </a:rPr>
              <a:t>03’ Sales-Up</a:t>
            </a:r>
          </a:p>
          <a:p>
            <a:r>
              <a:rPr lang="en-US" altLang="ko-KR" sz="1100" dirty="0">
                <a:solidFill>
                  <a:srgbClr val="929292"/>
                </a:solidFill>
                <a:ea typeface="나눔바른고딕" panose="020B0603020101020101" pitchFamily="50" charset="-127"/>
              </a:rPr>
              <a:t>06’ Max Gross-Profit</a:t>
            </a:r>
            <a:endParaRPr lang="ko-KR" altLang="en-US" sz="1100" dirty="0">
              <a:solidFill>
                <a:srgbClr val="929292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This is your title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자유형 1"/>
          <p:cNvSpPr/>
          <p:nvPr/>
        </p:nvSpPr>
        <p:spPr>
          <a:xfrm>
            <a:off x="1872343" y="2844800"/>
            <a:ext cx="9797143" cy="1364343"/>
          </a:xfrm>
          <a:custGeom>
            <a:avLst/>
            <a:gdLst>
              <a:gd name="connsiteX0" fmla="*/ 0 w 9797143"/>
              <a:gd name="connsiteY0" fmla="*/ 1364343 h 1364343"/>
              <a:gd name="connsiteX1" fmla="*/ 856343 w 9797143"/>
              <a:gd name="connsiteY1" fmla="*/ 1074057 h 1364343"/>
              <a:gd name="connsiteX2" fmla="*/ 2032000 w 9797143"/>
              <a:gd name="connsiteY2" fmla="*/ 362857 h 1364343"/>
              <a:gd name="connsiteX3" fmla="*/ 3672114 w 9797143"/>
              <a:gd name="connsiteY3" fmla="*/ 0 h 1364343"/>
              <a:gd name="connsiteX4" fmla="*/ 5863771 w 9797143"/>
              <a:gd name="connsiteY4" fmla="*/ 1132114 h 1364343"/>
              <a:gd name="connsiteX5" fmla="*/ 8011886 w 9797143"/>
              <a:gd name="connsiteY5" fmla="*/ 232229 h 1364343"/>
              <a:gd name="connsiteX6" fmla="*/ 9797143 w 9797143"/>
              <a:gd name="connsiteY6" fmla="*/ 1030514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7143" h="1364343">
                <a:moveTo>
                  <a:pt x="0" y="1364343"/>
                </a:moveTo>
                <a:lnTo>
                  <a:pt x="856343" y="1074057"/>
                </a:lnTo>
                <a:lnTo>
                  <a:pt x="2032000" y="362857"/>
                </a:lnTo>
                <a:lnTo>
                  <a:pt x="3672114" y="0"/>
                </a:lnTo>
                <a:lnTo>
                  <a:pt x="5863771" y="1132114"/>
                </a:lnTo>
                <a:lnTo>
                  <a:pt x="8011886" y="232229"/>
                </a:lnTo>
                <a:lnTo>
                  <a:pt x="9797143" y="1030514"/>
                </a:lnTo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727199" y="413574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825536" y="311538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454383" y="277385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631023" y="3871106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824275" y="300263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1629581" y="382137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9777413" y="3429000"/>
            <a:ext cx="454025" cy="600075"/>
            <a:chOff x="9777413" y="3429000"/>
            <a:chExt cx="454025" cy="600075"/>
          </a:xfrm>
          <a:solidFill>
            <a:schemeClr val="bg1">
              <a:lumMod val="65000"/>
            </a:schemeClr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9777413" y="3429000"/>
              <a:ext cx="454025" cy="600075"/>
            </a:xfrm>
            <a:custGeom>
              <a:avLst/>
              <a:gdLst>
                <a:gd name="T0" fmla="*/ 2689 w 4585"/>
                <a:gd name="T1" fmla="*/ 186 h 6049"/>
                <a:gd name="T2" fmla="*/ 2445 w 4585"/>
                <a:gd name="T3" fmla="*/ 23 h 6049"/>
                <a:gd name="T4" fmla="*/ 2198 w 4585"/>
                <a:gd name="T5" fmla="*/ 8 h 6049"/>
                <a:gd name="T6" fmla="*/ 1936 w 4585"/>
                <a:gd name="T7" fmla="*/ 142 h 6049"/>
                <a:gd name="T8" fmla="*/ 620 w 4585"/>
                <a:gd name="T9" fmla="*/ 209 h 6049"/>
                <a:gd name="T10" fmla="*/ 351 w 4585"/>
                <a:gd name="T11" fmla="*/ 270 h 6049"/>
                <a:gd name="T12" fmla="*/ 123 w 4585"/>
                <a:gd name="T13" fmla="*/ 459 h 6049"/>
                <a:gd name="T14" fmla="*/ 7 w 4585"/>
                <a:gd name="T15" fmla="*/ 735 h 6049"/>
                <a:gd name="T16" fmla="*/ 7 w 4585"/>
                <a:gd name="T17" fmla="*/ 5522 h 6049"/>
                <a:gd name="T18" fmla="*/ 123 w 4585"/>
                <a:gd name="T19" fmla="*/ 5799 h 6049"/>
                <a:gd name="T20" fmla="*/ 351 w 4585"/>
                <a:gd name="T21" fmla="*/ 5987 h 6049"/>
                <a:gd name="T22" fmla="*/ 620 w 4585"/>
                <a:gd name="T23" fmla="*/ 6049 h 6049"/>
                <a:gd name="T24" fmla="*/ 4178 w 4585"/>
                <a:gd name="T25" fmla="*/ 6011 h 6049"/>
                <a:gd name="T26" fmla="*/ 4423 w 4585"/>
                <a:gd name="T27" fmla="*/ 5845 h 6049"/>
                <a:gd name="T28" fmla="*/ 4566 w 4585"/>
                <a:gd name="T29" fmla="*/ 5583 h 6049"/>
                <a:gd name="T30" fmla="*/ 4584 w 4585"/>
                <a:gd name="T31" fmla="*/ 797 h 6049"/>
                <a:gd name="T32" fmla="*/ 4496 w 4585"/>
                <a:gd name="T33" fmla="*/ 508 h 6049"/>
                <a:gd name="T34" fmla="*/ 4287 w 4585"/>
                <a:gd name="T35" fmla="*/ 299 h 6049"/>
                <a:gd name="T36" fmla="*/ 3996 w 4585"/>
                <a:gd name="T37" fmla="*/ 210 h 6049"/>
                <a:gd name="T38" fmla="*/ 2445 w 4585"/>
                <a:gd name="T39" fmla="*/ 234 h 6049"/>
                <a:gd name="T40" fmla="*/ 2611 w 4585"/>
                <a:gd name="T41" fmla="*/ 483 h 6049"/>
                <a:gd name="T42" fmla="*/ 2655 w 4585"/>
                <a:gd name="T43" fmla="*/ 702 h 6049"/>
                <a:gd name="T44" fmla="*/ 3191 w 4585"/>
                <a:gd name="T45" fmla="*/ 737 h 6049"/>
                <a:gd name="T46" fmla="*/ 3221 w 4585"/>
                <a:gd name="T47" fmla="*/ 893 h 6049"/>
                <a:gd name="T48" fmla="*/ 1433 w 4585"/>
                <a:gd name="T49" fmla="*/ 940 h 6049"/>
                <a:gd name="T50" fmla="*/ 1347 w 4585"/>
                <a:gd name="T51" fmla="*/ 807 h 6049"/>
                <a:gd name="T52" fmla="*/ 1874 w 4585"/>
                <a:gd name="T53" fmla="*/ 719 h 6049"/>
                <a:gd name="T54" fmla="*/ 1973 w 4585"/>
                <a:gd name="T55" fmla="*/ 621 h 6049"/>
                <a:gd name="T56" fmla="*/ 2045 w 4585"/>
                <a:gd name="T57" fmla="*/ 312 h 6049"/>
                <a:gd name="T58" fmla="*/ 2293 w 4585"/>
                <a:gd name="T59" fmla="*/ 196 h 6049"/>
                <a:gd name="T60" fmla="*/ 3275 w 4585"/>
                <a:gd name="T61" fmla="*/ 1099 h 6049"/>
                <a:gd name="T62" fmla="*/ 3434 w 4585"/>
                <a:gd name="T63" fmla="*/ 861 h 6049"/>
                <a:gd name="T64" fmla="*/ 3970 w 4585"/>
                <a:gd name="T65" fmla="*/ 825 h 6049"/>
                <a:gd name="T66" fmla="*/ 620 w 4585"/>
                <a:gd name="T67" fmla="*/ 5435 h 6049"/>
                <a:gd name="T68" fmla="*/ 620 w 4585"/>
                <a:gd name="T69" fmla="*/ 824 h 6049"/>
                <a:gd name="T70" fmla="*/ 1163 w 4585"/>
                <a:gd name="T71" fmla="*/ 921 h 6049"/>
                <a:gd name="T72" fmla="*/ 1364 w 4585"/>
                <a:gd name="T73" fmla="*/ 1123 h 6049"/>
                <a:gd name="T74" fmla="*/ 4370 w 4585"/>
                <a:gd name="T75" fmla="*/ 5555 h 6049"/>
                <a:gd name="T76" fmla="*/ 4091 w 4585"/>
                <a:gd name="T77" fmla="*/ 5834 h 6049"/>
                <a:gd name="T78" fmla="*/ 494 w 4585"/>
                <a:gd name="T79" fmla="*/ 5834 h 6049"/>
                <a:gd name="T80" fmla="*/ 214 w 4585"/>
                <a:gd name="T81" fmla="*/ 5555 h 6049"/>
                <a:gd name="T82" fmla="*/ 214 w 4585"/>
                <a:gd name="T83" fmla="*/ 703 h 6049"/>
                <a:gd name="T84" fmla="*/ 494 w 4585"/>
                <a:gd name="T85" fmla="*/ 423 h 6049"/>
                <a:gd name="T86" fmla="*/ 1777 w 4585"/>
                <a:gd name="T87" fmla="*/ 488 h 6049"/>
                <a:gd name="T88" fmla="*/ 1357 w 4585"/>
                <a:gd name="T89" fmla="*/ 538 h 6049"/>
                <a:gd name="T90" fmla="*/ 599 w 4585"/>
                <a:gd name="T91" fmla="*/ 628 h 6049"/>
                <a:gd name="T92" fmla="*/ 442 w 4585"/>
                <a:gd name="T93" fmla="*/ 733 h 6049"/>
                <a:gd name="T94" fmla="*/ 419 w 4585"/>
                <a:gd name="T95" fmla="*/ 5449 h 6049"/>
                <a:gd name="T96" fmla="*/ 523 w 4585"/>
                <a:gd name="T97" fmla="*/ 5606 h 6049"/>
                <a:gd name="T98" fmla="*/ 3986 w 4585"/>
                <a:gd name="T99" fmla="*/ 5630 h 6049"/>
                <a:gd name="T100" fmla="*/ 4142 w 4585"/>
                <a:gd name="T101" fmla="*/ 5524 h 6049"/>
                <a:gd name="T102" fmla="*/ 4166 w 4585"/>
                <a:gd name="T103" fmla="*/ 809 h 6049"/>
                <a:gd name="T104" fmla="*/ 4061 w 4585"/>
                <a:gd name="T105" fmla="*/ 651 h 6049"/>
                <a:gd name="T106" fmla="*/ 3337 w 4585"/>
                <a:gd name="T107" fmla="*/ 604 h 6049"/>
                <a:gd name="T108" fmla="*/ 2809 w 4585"/>
                <a:gd name="T109" fmla="*/ 523 h 6049"/>
                <a:gd name="T110" fmla="*/ 3965 w 4585"/>
                <a:gd name="T111" fmla="*/ 405 h 6049"/>
                <a:gd name="T112" fmla="*/ 4293 w 4585"/>
                <a:gd name="T113" fmla="*/ 559 h 6049"/>
                <a:gd name="T114" fmla="*/ 4389 w 4585"/>
                <a:gd name="T115" fmla="*/ 5428 h 6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85" h="6049">
                  <a:moveTo>
                    <a:pt x="3965" y="209"/>
                  </a:moveTo>
                  <a:lnTo>
                    <a:pt x="2711" y="209"/>
                  </a:lnTo>
                  <a:lnTo>
                    <a:pt x="2708" y="209"/>
                  </a:lnTo>
                  <a:lnTo>
                    <a:pt x="2706" y="209"/>
                  </a:lnTo>
                  <a:lnTo>
                    <a:pt x="2689" y="186"/>
                  </a:lnTo>
                  <a:lnTo>
                    <a:pt x="2649" y="142"/>
                  </a:lnTo>
                  <a:lnTo>
                    <a:pt x="2603" y="105"/>
                  </a:lnTo>
                  <a:lnTo>
                    <a:pt x="2554" y="71"/>
                  </a:lnTo>
                  <a:lnTo>
                    <a:pt x="2502" y="44"/>
                  </a:lnTo>
                  <a:lnTo>
                    <a:pt x="2445" y="23"/>
                  </a:lnTo>
                  <a:lnTo>
                    <a:pt x="2386" y="8"/>
                  </a:lnTo>
                  <a:lnTo>
                    <a:pt x="2324" y="1"/>
                  </a:lnTo>
                  <a:lnTo>
                    <a:pt x="2293" y="0"/>
                  </a:lnTo>
                  <a:lnTo>
                    <a:pt x="2260" y="1"/>
                  </a:lnTo>
                  <a:lnTo>
                    <a:pt x="2198" y="8"/>
                  </a:lnTo>
                  <a:lnTo>
                    <a:pt x="2140" y="23"/>
                  </a:lnTo>
                  <a:lnTo>
                    <a:pt x="2084" y="44"/>
                  </a:lnTo>
                  <a:lnTo>
                    <a:pt x="2030" y="71"/>
                  </a:lnTo>
                  <a:lnTo>
                    <a:pt x="1981" y="105"/>
                  </a:lnTo>
                  <a:lnTo>
                    <a:pt x="1936" y="142"/>
                  </a:lnTo>
                  <a:lnTo>
                    <a:pt x="1895" y="186"/>
                  </a:lnTo>
                  <a:lnTo>
                    <a:pt x="1878" y="209"/>
                  </a:lnTo>
                  <a:lnTo>
                    <a:pt x="1876" y="209"/>
                  </a:lnTo>
                  <a:lnTo>
                    <a:pt x="1874" y="209"/>
                  </a:lnTo>
                  <a:lnTo>
                    <a:pt x="620" y="209"/>
                  </a:lnTo>
                  <a:lnTo>
                    <a:pt x="588" y="210"/>
                  </a:lnTo>
                  <a:lnTo>
                    <a:pt x="525" y="216"/>
                  </a:lnTo>
                  <a:lnTo>
                    <a:pt x="465" y="228"/>
                  </a:lnTo>
                  <a:lnTo>
                    <a:pt x="407" y="247"/>
                  </a:lnTo>
                  <a:lnTo>
                    <a:pt x="351" y="270"/>
                  </a:lnTo>
                  <a:lnTo>
                    <a:pt x="298" y="299"/>
                  </a:lnTo>
                  <a:lnTo>
                    <a:pt x="249" y="332"/>
                  </a:lnTo>
                  <a:lnTo>
                    <a:pt x="203" y="370"/>
                  </a:lnTo>
                  <a:lnTo>
                    <a:pt x="161" y="413"/>
                  </a:lnTo>
                  <a:lnTo>
                    <a:pt x="123" y="459"/>
                  </a:lnTo>
                  <a:lnTo>
                    <a:pt x="89" y="508"/>
                  </a:lnTo>
                  <a:lnTo>
                    <a:pt x="60" y="560"/>
                  </a:lnTo>
                  <a:lnTo>
                    <a:pt x="37" y="617"/>
                  </a:lnTo>
                  <a:lnTo>
                    <a:pt x="18" y="674"/>
                  </a:lnTo>
                  <a:lnTo>
                    <a:pt x="7" y="735"/>
                  </a:lnTo>
                  <a:lnTo>
                    <a:pt x="1" y="797"/>
                  </a:lnTo>
                  <a:lnTo>
                    <a:pt x="0" y="830"/>
                  </a:lnTo>
                  <a:lnTo>
                    <a:pt x="0" y="5428"/>
                  </a:lnTo>
                  <a:lnTo>
                    <a:pt x="1" y="5460"/>
                  </a:lnTo>
                  <a:lnTo>
                    <a:pt x="7" y="5522"/>
                  </a:lnTo>
                  <a:lnTo>
                    <a:pt x="18" y="5583"/>
                  </a:lnTo>
                  <a:lnTo>
                    <a:pt x="37" y="5641"/>
                  </a:lnTo>
                  <a:lnTo>
                    <a:pt x="60" y="5697"/>
                  </a:lnTo>
                  <a:lnTo>
                    <a:pt x="89" y="5750"/>
                  </a:lnTo>
                  <a:lnTo>
                    <a:pt x="123" y="5799"/>
                  </a:lnTo>
                  <a:lnTo>
                    <a:pt x="161" y="5845"/>
                  </a:lnTo>
                  <a:lnTo>
                    <a:pt x="203" y="5887"/>
                  </a:lnTo>
                  <a:lnTo>
                    <a:pt x="249" y="5926"/>
                  </a:lnTo>
                  <a:lnTo>
                    <a:pt x="298" y="5959"/>
                  </a:lnTo>
                  <a:lnTo>
                    <a:pt x="351" y="5987"/>
                  </a:lnTo>
                  <a:lnTo>
                    <a:pt x="407" y="6011"/>
                  </a:lnTo>
                  <a:lnTo>
                    <a:pt x="465" y="6029"/>
                  </a:lnTo>
                  <a:lnTo>
                    <a:pt x="525" y="6042"/>
                  </a:lnTo>
                  <a:lnTo>
                    <a:pt x="588" y="6048"/>
                  </a:lnTo>
                  <a:lnTo>
                    <a:pt x="620" y="6049"/>
                  </a:lnTo>
                  <a:lnTo>
                    <a:pt x="3965" y="6049"/>
                  </a:lnTo>
                  <a:lnTo>
                    <a:pt x="3996" y="6048"/>
                  </a:lnTo>
                  <a:lnTo>
                    <a:pt x="4059" y="6042"/>
                  </a:lnTo>
                  <a:lnTo>
                    <a:pt x="4119" y="6029"/>
                  </a:lnTo>
                  <a:lnTo>
                    <a:pt x="4178" y="6011"/>
                  </a:lnTo>
                  <a:lnTo>
                    <a:pt x="4233" y="5987"/>
                  </a:lnTo>
                  <a:lnTo>
                    <a:pt x="4287" y="5959"/>
                  </a:lnTo>
                  <a:lnTo>
                    <a:pt x="4336" y="5926"/>
                  </a:lnTo>
                  <a:lnTo>
                    <a:pt x="4382" y="5887"/>
                  </a:lnTo>
                  <a:lnTo>
                    <a:pt x="4423" y="5845"/>
                  </a:lnTo>
                  <a:lnTo>
                    <a:pt x="4462" y="5799"/>
                  </a:lnTo>
                  <a:lnTo>
                    <a:pt x="4496" y="5750"/>
                  </a:lnTo>
                  <a:lnTo>
                    <a:pt x="4524" y="5697"/>
                  </a:lnTo>
                  <a:lnTo>
                    <a:pt x="4548" y="5641"/>
                  </a:lnTo>
                  <a:lnTo>
                    <a:pt x="4566" y="5583"/>
                  </a:lnTo>
                  <a:lnTo>
                    <a:pt x="4578" y="5522"/>
                  </a:lnTo>
                  <a:lnTo>
                    <a:pt x="4584" y="5460"/>
                  </a:lnTo>
                  <a:lnTo>
                    <a:pt x="4585" y="5428"/>
                  </a:lnTo>
                  <a:lnTo>
                    <a:pt x="4585" y="830"/>
                  </a:lnTo>
                  <a:lnTo>
                    <a:pt x="4584" y="797"/>
                  </a:lnTo>
                  <a:lnTo>
                    <a:pt x="4578" y="735"/>
                  </a:lnTo>
                  <a:lnTo>
                    <a:pt x="4566" y="674"/>
                  </a:lnTo>
                  <a:lnTo>
                    <a:pt x="4548" y="617"/>
                  </a:lnTo>
                  <a:lnTo>
                    <a:pt x="4524" y="560"/>
                  </a:lnTo>
                  <a:lnTo>
                    <a:pt x="4496" y="508"/>
                  </a:lnTo>
                  <a:lnTo>
                    <a:pt x="4462" y="459"/>
                  </a:lnTo>
                  <a:lnTo>
                    <a:pt x="4423" y="413"/>
                  </a:lnTo>
                  <a:lnTo>
                    <a:pt x="4382" y="370"/>
                  </a:lnTo>
                  <a:lnTo>
                    <a:pt x="4336" y="332"/>
                  </a:lnTo>
                  <a:lnTo>
                    <a:pt x="4287" y="299"/>
                  </a:lnTo>
                  <a:lnTo>
                    <a:pt x="4233" y="270"/>
                  </a:lnTo>
                  <a:lnTo>
                    <a:pt x="4178" y="247"/>
                  </a:lnTo>
                  <a:lnTo>
                    <a:pt x="4119" y="228"/>
                  </a:lnTo>
                  <a:lnTo>
                    <a:pt x="4059" y="216"/>
                  </a:lnTo>
                  <a:lnTo>
                    <a:pt x="3996" y="210"/>
                  </a:lnTo>
                  <a:lnTo>
                    <a:pt x="3965" y="209"/>
                  </a:lnTo>
                  <a:close/>
                  <a:moveTo>
                    <a:pt x="2293" y="196"/>
                  </a:moveTo>
                  <a:lnTo>
                    <a:pt x="2325" y="198"/>
                  </a:lnTo>
                  <a:lnTo>
                    <a:pt x="2388" y="210"/>
                  </a:lnTo>
                  <a:lnTo>
                    <a:pt x="2445" y="234"/>
                  </a:lnTo>
                  <a:lnTo>
                    <a:pt x="2496" y="269"/>
                  </a:lnTo>
                  <a:lnTo>
                    <a:pt x="2539" y="312"/>
                  </a:lnTo>
                  <a:lnTo>
                    <a:pt x="2574" y="364"/>
                  </a:lnTo>
                  <a:lnTo>
                    <a:pt x="2599" y="421"/>
                  </a:lnTo>
                  <a:lnTo>
                    <a:pt x="2611" y="483"/>
                  </a:lnTo>
                  <a:lnTo>
                    <a:pt x="2612" y="516"/>
                  </a:lnTo>
                  <a:lnTo>
                    <a:pt x="2612" y="621"/>
                  </a:lnTo>
                  <a:lnTo>
                    <a:pt x="2613" y="641"/>
                  </a:lnTo>
                  <a:lnTo>
                    <a:pt x="2629" y="676"/>
                  </a:lnTo>
                  <a:lnTo>
                    <a:pt x="2655" y="702"/>
                  </a:lnTo>
                  <a:lnTo>
                    <a:pt x="2691" y="717"/>
                  </a:lnTo>
                  <a:lnTo>
                    <a:pt x="2711" y="719"/>
                  </a:lnTo>
                  <a:lnTo>
                    <a:pt x="3129" y="719"/>
                  </a:lnTo>
                  <a:lnTo>
                    <a:pt x="3151" y="720"/>
                  </a:lnTo>
                  <a:lnTo>
                    <a:pt x="3191" y="737"/>
                  </a:lnTo>
                  <a:lnTo>
                    <a:pt x="3221" y="767"/>
                  </a:lnTo>
                  <a:lnTo>
                    <a:pt x="3238" y="807"/>
                  </a:lnTo>
                  <a:lnTo>
                    <a:pt x="3239" y="830"/>
                  </a:lnTo>
                  <a:lnTo>
                    <a:pt x="3238" y="852"/>
                  </a:lnTo>
                  <a:lnTo>
                    <a:pt x="3221" y="893"/>
                  </a:lnTo>
                  <a:lnTo>
                    <a:pt x="3191" y="922"/>
                  </a:lnTo>
                  <a:lnTo>
                    <a:pt x="3151" y="940"/>
                  </a:lnTo>
                  <a:lnTo>
                    <a:pt x="3129" y="941"/>
                  </a:lnTo>
                  <a:lnTo>
                    <a:pt x="1456" y="941"/>
                  </a:lnTo>
                  <a:lnTo>
                    <a:pt x="1433" y="940"/>
                  </a:lnTo>
                  <a:lnTo>
                    <a:pt x="1394" y="922"/>
                  </a:lnTo>
                  <a:lnTo>
                    <a:pt x="1363" y="893"/>
                  </a:lnTo>
                  <a:lnTo>
                    <a:pt x="1347" y="852"/>
                  </a:lnTo>
                  <a:lnTo>
                    <a:pt x="1346" y="830"/>
                  </a:lnTo>
                  <a:lnTo>
                    <a:pt x="1347" y="807"/>
                  </a:lnTo>
                  <a:lnTo>
                    <a:pt x="1363" y="767"/>
                  </a:lnTo>
                  <a:lnTo>
                    <a:pt x="1394" y="737"/>
                  </a:lnTo>
                  <a:lnTo>
                    <a:pt x="1433" y="720"/>
                  </a:lnTo>
                  <a:lnTo>
                    <a:pt x="1456" y="719"/>
                  </a:lnTo>
                  <a:lnTo>
                    <a:pt x="1874" y="719"/>
                  </a:lnTo>
                  <a:lnTo>
                    <a:pt x="1894" y="717"/>
                  </a:lnTo>
                  <a:lnTo>
                    <a:pt x="1930" y="702"/>
                  </a:lnTo>
                  <a:lnTo>
                    <a:pt x="1956" y="676"/>
                  </a:lnTo>
                  <a:lnTo>
                    <a:pt x="1971" y="641"/>
                  </a:lnTo>
                  <a:lnTo>
                    <a:pt x="1973" y="621"/>
                  </a:lnTo>
                  <a:lnTo>
                    <a:pt x="1973" y="516"/>
                  </a:lnTo>
                  <a:lnTo>
                    <a:pt x="1974" y="483"/>
                  </a:lnTo>
                  <a:lnTo>
                    <a:pt x="1986" y="421"/>
                  </a:lnTo>
                  <a:lnTo>
                    <a:pt x="2010" y="364"/>
                  </a:lnTo>
                  <a:lnTo>
                    <a:pt x="2045" y="312"/>
                  </a:lnTo>
                  <a:lnTo>
                    <a:pt x="2089" y="269"/>
                  </a:lnTo>
                  <a:lnTo>
                    <a:pt x="2140" y="234"/>
                  </a:lnTo>
                  <a:lnTo>
                    <a:pt x="2197" y="210"/>
                  </a:lnTo>
                  <a:lnTo>
                    <a:pt x="2259" y="198"/>
                  </a:lnTo>
                  <a:lnTo>
                    <a:pt x="2293" y="196"/>
                  </a:lnTo>
                  <a:close/>
                  <a:moveTo>
                    <a:pt x="1456" y="1137"/>
                  </a:moveTo>
                  <a:lnTo>
                    <a:pt x="3129" y="1137"/>
                  </a:lnTo>
                  <a:lnTo>
                    <a:pt x="3160" y="1135"/>
                  </a:lnTo>
                  <a:lnTo>
                    <a:pt x="3220" y="1123"/>
                  </a:lnTo>
                  <a:lnTo>
                    <a:pt x="3275" y="1099"/>
                  </a:lnTo>
                  <a:lnTo>
                    <a:pt x="3324" y="1067"/>
                  </a:lnTo>
                  <a:lnTo>
                    <a:pt x="3366" y="1025"/>
                  </a:lnTo>
                  <a:lnTo>
                    <a:pt x="3398" y="976"/>
                  </a:lnTo>
                  <a:lnTo>
                    <a:pt x="3422" y="921"/>
                  </a:lnTo>
                  <a:lnTo>
                    <a:pt x="3434" y="861"/>
                  </a:lnTo>
                  <a:lnTo>
                    <a:pt x="3436" y="830"/>
                  </a:lnTo>
                  <a:lnTo>
                    <a:pt x="3435" y="827"/>
                  </a:lnTo>
                  <a:lnTo>
                    <a:pt x="3435" y="824"/>
                  </a:lnTo>
                  <a:lnTo>
                    <a:pt x="3965" y="824"/>
                  </a:lnTo>
                  <a:lnTo>
                    <a:pt x="3970" y="825"/>
                  </a:lnTo>
                  <a:lnTo>
                    <a:pt x="3971" y="830"/>
                  </a:lnTo>
                  <a:lnTo>
                    <a:pt x="3971" y="5428"/>
                  </a:lnTo>
                  <a:lnTo>
                    <a:pt x="3970" y="5433"/>
                  </a:lnTo>
                  <a:lnTo>
                    <a:pt x="3965" y="5435"/>
                  </a:lnTo>
                  <a:lnTo>
                    <a:pt x="620" y="5435"/>
                  </a:lnTo>
                  <a:lnTo>
                    <a:pt x="615" y="5433"/>
                  </a:lnTo>
                  <a:lnTo>
                    <a:pt x="614" y="5428"/>
                  </a:lnTo>
                  <a:lnTo>
                    <a:pt x="614" y="830"/>
                  </a:lnTo>
                  <a:lnTo>
                    <a:pt x="615" y="825"/>
                  </a:lnTo>
                  <a:lnTo>
                    <a:pt x="620" y="824"/>
                  </a:lnTo>
                  <a:lnTo>
                    <a:pt x="1149" y="824"/>
                  </a:lnTo>
                  <a:lnTo>
                    <a:pt x="1149" y="827"/>
                  </a:lnTo>
                  <a:lnTo>
                    <a:pt x="1149" y="830"/>
                  </a:lnTo>
                  <a:lnTo>
                    <a:pt x="1150" y="861"/>
                  </a:lnTo>
                  <a:lnTo>
                    <a:pt x="1163" y="921"/>
                  </a:lnTo>
                  <a:lnTo>
                    <a:pt x="1186" y="976"/>
                  </a:lnTo>
                  <a:lnTo>
                    <a:pt x="1219" y="1025"/>
                  </a:lnTo>
                  <a:lnTo>
                    <a:pt x="1261" y="1067"/>
                  </a:lnTo>
                  <a:lnTo>
                    <a:pt x="1310" y="1099"/>
                  </a:lnTo>
                  <a:lnTo>
                    <a:pt x="1364" y="1123"/>
                  </a:lnTo>
                  <a:lnTo>
                    <a:pt x="1425" y="1135"/>
                  </a:lnTo>
                  <a:lnTo>
                    <a:pt x="1456" y="1137"/>
                  </a:lnTo>
                  <a:close/>
                  <a:moveTo>
                    <a:pt x="4389" y="5428"/>
                  </a:moveTo>
                  <a:lnTo>
                    <a:pt x="4388" y="5471"/>
                  </a:lnTo>
                  <a:lnTo>
                    <a:pt x="4370" y="5555"/>
                  </a:lnTo>
                  <a:lnTo>
                    <a:pt x="4338" y="5631"/>
                  </a:lnTo>
                  <a:lnTo>
                    <a:pt x="4293" y="5698"/>
                  </a:lnTo>
                  <a:lnTo>
                    <a:pt x="4234" y="5756"/>
                  </a:lnTo>
                  <a:lnTo>
                    <a:pt x="4167" y="5801"/>
                  </a:lnTo>
                  <a:lnTo>
                    <a:pt x="4091" y="5834"/>
                  </a:lnTo>
                  <a:lnTo>
                    <a:pt x="4008" y="5852"/>
                  </a:lnTo>
                  <a:lnTo>
                    <a:pt x="3965" y="5853"/>
                  </a:lnTo>
                  <a:lnTo>
                    <a:pt x="620" y="5853"/>
                  </a:lnTo>
                  <a:lnTo>
                    <a:pt x="576" y="5852"/>
                  </a:lnTo>
                  <a:lnTo>
                    <a:pt x="494" y="5834"/>
                  </a:lnTo>
                  <a:lnTo>
                    <a:pt x="418" y="5801"/>
                  </a:lnTo>
                  <a:lnTo>
                    <a:pt x="350" y="5756"/>
                  </a:lnTo>
                  <a:lnTo>
                    <a:pt x="292" y="5698"/>
                  </a:lnTo>
                  <a:lnTo>
                    <a:pt x="246" y="5631"/>
                  </a:lnTo>
                  <a:lnTo>
                    <a:pt x="214" y="5555"/>
                  </a:lnTo>
                  <a:lnTo>
                    <a:pt x="197" y="5471"/>
                  </a:lnTo>
                  <a:lnTo>
                    <a:pt x="196" y="5428"/>
                  </a:lnTo>
                  <a:lnTo>
                    <a:pt x="196" y="830"/>
                  </a:lnTo>
                  <a:lnTo>
                    <a:pt x="197" y="786"/>
                  </a:lnTo>
                  <a:lnTo>
                    <a:pt x="214" y="703"/>
                  </a:lnTo>
                  <a:lnTo>
                    <a:pt x="246" y="627"/>
                  </a:lnTo>
                  <a:lnTo>
                    <a:pt x="292" y="559"/>
                  </a:lnTo>
                  <a:lnTo>
                    <a:pt x="350" y="502"/>
                  </a:lnTo>
                  <a:lnTo>
                    <a:pt x="418" y="456"/>
                  </a:lnTo>
                  <a:lnTo>
                    <a:pt x="494" y="423"/>
                  </a:lnTo>
                  <a:lnTo>
                    <a:pt x="576" y="407"/>
                  </a:lnTo>
                  <a:lnTo>
                    <a:pt x="620" y="405"/>
                  </a:lnTo>
                  <a:lnTo>
                    <a:pt x="1789" y="405"/>
                  </a:lnTo>
                  <a:lnTo>
                    <a:pt x="1783" y="432"/>
                  </a:lnTo>
                  <a:lnTo>
                    <a:pt x="1777" y="488"/>
                  </a:lnTo>
                  <a:lnTo>
                    <a:pt x="1776" y="516"/>
                  </a:lnTo>
                  <a:lnTo>
                    <a:pt x="1776" y="523"/>
                  </a:lnTo>
                  <a:lnTo>
                    <a:pt x="1456" y="523"/>
                  </a:lnTo>
                  <a:lnTo>
                    <a:pt x="1422" y="524"/>
                  </a:lnTo>
                  <a:lnTo>
                    <a:pt x="1357" y="538"/>
                  </a:lnTo>
                  <a:lnTo>
                    <a:pt x="1299" y="565"/>
                  </a:lnTo>
                  <a:lnTo>
                    <a:pt x="1247" y="604"/>
                  </a:lnTo>
                  <a:lnTo>
                    <a:pt x="1225" y="627"/>
                  </a:lnTo>
                  <a:lnTo>
                    <a:pt x="620" y="627"/>
                  </a:lnTo>
                  <a:lnTo>
                    <a:pt x="599" y="628"/>
                  </a:lnTo>
                  <a:lnTo>
                    <a:pt x="560" y="635"/>
                  </a:lnTo>
                  <a:lnTo>
                    <a:pt x="523" y="651"/>
                  </a:lnTo>
                  <a:lnTo>
                    <a:pt x="491" y="673"/>
                  </a:lnTo>
                  <a:lnTo>
                    <a:pt x="464" y="700"/>
                  </a:lnTo>
                  <a:lnTo>
                    <a:pt x="442" y="733"/>
                  </a:lnTo>
                  <a:lnTo>
                    <a:pt x="426" y="769"/>
                  </a:lnTo>
                  <a:lnTo>
                    <a:pt x="419" y="809"/>
                  </a:lnTo>
                  <a:lnTo>
                    <a:pt x="418" y="830"/>
                  </a:lnTo>
                  <a:lnTo>
                    <a:pt x="418" y="5428"/>
                  </a:lnTo>
                  <a:lnTo>
                    <a:pt x="419" y="5449"/>
                  </a:lnTo>
                  <a:lnTo>
                    <a:pt x="426" y="5488"/>
                  </a:lnTo>
                  <a:lnTo>
                    <a:pt x="442" y="5524"/>
                  </a:lnTo>
                  <a:lnTo>
                    <a:pt x="464" y="5557"/>
                  </a:lnTo>
                  <a:lnTo>
                    <a:pt x="491" y="5584"/>
                  </a:lnTo>
                  <a:lnTo>
                    <a:pt x="523" y="5606"/>
                  </a:lnTo>
                  <a:lnTo>
                    <a:pt x="560" y="5622"/>
                  </a:lnTo>
                  <a:lnTo>
                    <a:pt x="599" y="5630"/>
                  </a:lnTo>
                  <a:lnTo>
                    <a:pt x="620" y="5631"/>
                  </a:lnTo>
                  <a:lnTo>
                    <a:pt x="3965" y="5631"/>
                  </a:lnTo>
                  <a:lnTo>
                    <a:pt x="3986" y="5630"/>
                  </a:lnTo>
                  <a:lnTo>
                    <a:pt x="4024" y="5622"/>
                  </a:lnTo>
                  <a:lnTo>
                    <a:pt x="4061" y="5606"/>
                  </a:lnTo>
                  <a:lnTo>
                    <a:pt x="4093" y="5584"/>
                  </a:lnTo>
                  <a:lnTo>
                    <a:pt x="4120" y="5557"/>
                  </a:lnTo>
                  <a:lnTo>
                    <a:pt x="4142" y="5524"/>
                  </a:lnTo>
                  <a:lnTo>
                    <a:pt x="4158" y="5488"/>
                  </a:lnTo>
                  <a:lnTo>
                    <a:pt x="4166" y="5449"/>
                  </a:lnTo>
                  <a:lnTo>
                    <a:pt x="4167" y="5428"/>
                  </a:lnTo>
                  <a:lnTo>
                    <a:pt x="4167" y="830"/>
                  </a:lnTo>
                  <a:lnTo>
                    <a:pt x="4166" y="809"/>
                  </a:lnTo>
                  <a:lnTo>
                    <a:pt x="4158" y="769"/>
                  </a:lnTo>
                  <a:lnTo>
                    <a:pt x="4142" y="733"/>
                  </a:lnTo>
                  <a:lnTo>
                    <a:pt x="4120" y="700"/>
                  </a:lnTo>
                  <a:lnTo>
                    <a:pt x="4093" y="673"/>
                  </a:lnTo>
                  <a:lnTo>
                    <a:pt x="4061" y="651"/>
                  </a:lnTo>
                  <a:lnTo>
                    <a:pt x="4024" y="635"/>
                  </a:lnTo>
                  <a:lnTo>
                    <a:pt x="3986" y="628"/>
                  </a:lnTo>
                  <a:lnTo>
                    <a:pt x="3965" y="627"/>
                  </a:lnTo>
                  <a:lnTo>
                    <a:pt x="3359" y="627"/>
                  </a:lnTo>
                  <a:lnTo>
                    <a:pt x="3337" y="604"/>
                  </a:lnTo>
                  <a:lnTo>
                    <a:pt x="3285" y="565"/>
                  </a:lnTo>
                  <a:lnTo>
                    <a:pt x="3227" y="538"/>
                  </a:lnTo>
                  <a:lnTo>
                    <a:pt x="3162" y="524"/>
                  </a:lnTo>
                  <a:lnTo>
                    <a:pt x="3129" y="523"/>
                  </a:lnTo>
                  <a:lnTo>
                    <a:pt x="2809" y="523"/>
                  </a:lnTo>
                  <a:lnTo>
                    <a:pt x="2809" y="516"/>
                  </a:lnTo>
                  <a:lnTo>
                    <a:pt x="2808" y="488"/>
                  </a:lnTo>
                  <a:lnTo>
                    <a:pt x="2801" y="432"/>
                  </a:lnTo>
                  <a:lnTo>
                    <a:pt x="2796" y="405"/>
                  </a:lnTo>
                  <a:lnTo>
                    <a:pt x="3965" y="405"/>
                  </a:lnTo>
                  <a:lnTo>
                    <a:pt x="4008" y="407"/>
                  </a:lnTo>
                  <a:lnTo>
                    <a:pt x="4091" y="423"/>
                  </a:lnTo>
                  <a:lnTo>
                    <a:pt x="4167" y="456"/>
                  </a:lnTo>
                  <a:lnTo>
                    <a:pt x="4234" y="502"/>
                  </a:lnTo>
                  <a:lnTo>
                    <a:pt x="4293" y="559"/>
                  </a:lnTo>
                  <a:lnTo>
                    <a:pt x="4338" y="627"/>
                  </a:lnTo>
                  <a:lnTo>
                    <a:pt x="4370" y="703"/>
                  </a:lnTo>
                  <a:lnTo>
                    <a:pt x="4388" y="786"/>
                  </a:lnTo>
                  <a:lnTo>
                    <a:pt x="4389" y="830"/>
                  </a:lnTo>
                  <a:lnTo>
                    <a:pt x="4389" y="5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9994901" y="3470275"/>
              <a:ext cx="19050" cy="39688"/>
            </a:xfrm>
            <a:custGeom>
              <a:avLst/>
              <a:gdLst>
                <a:gd name="T0" fmla="*/ 99 w 197"/>
                <a:gd name="T1" fmla="*/ 406 h 406"/>
                <a:gd name="T2" fmla="*/ 118 w 197"/>
                <a:gd name="T3" fmla="*/ 403 h 406"/>
                <a:gd name="T4" fmla="*/ 154 w 197"/>
                <a:gd name="T5" fmla="*/ 389 h 406"/>
                <a:gd name="T6" fmla="*/ 180 w 197"/>
                <a:gd name="T7" fmla="*/ 363 h 406"/>
                <a:gd name="T8" fmla="*/ 195 w 197"/>
                <a:gd name="T9" fmla="*/ 327 h 406"/>
                <a:gd name="T10" fmla="*/ 197 w 197"/>
                <a:gd name="T11" fmla="*/ 307 h 406"/>
                <a:gd name="T12" fmla="*/ 197 w 197"/>
                <a:gd name="T13" fmla="*/ 98 h 406"/>
                <a:gd name="T14" fmla="*/ 195 w 197"/>
                <a:gd name="T15" fmla="*/ 78 h 406"/>
                <a:gd name="T16" fmla="*/ 180 w 197"/>
                <a:gd name="T17" fmla="*/ 43 h 406"/>
                <a:gd name="T18" fmla="*/ 154 w 197"/>
                <a:gd name="T19" fmla="*/ 17 h 406"/>
                <a:gd name="T20" fmla="*/ 118 w 197"/>
                <a:gd name="T21" fmla="*/ 1 h 406"/>
                <a:gd name="T22" fmla="*/ 99 w 197"/>
                <a:gd name="T23" fmla="*/ 0 h 406"/>
                <a:gd name="T24" fmla="*/ 79 w 197"/>
                <a:gd name="T25" fmla="*/ 1 h 406"/>
                <a:gd name="T26" fmla="*/ 43 w 197"/>
                <a:gd name="T27" fmla="*/ 17 h 406"/>
                <a:gd name="T28" fmla="*/ 17 w 197"/>
                <a:gd name="T29" fmla="*/ 43 h 406"/>
                <a:gd name="T30" fmla="*/ 1 w 197"/>
                <a:gd name="T31" fmla="*/ 78 h 406"/>
                <a:gd name="T32" fmla="*/ 0 w 197"/>
                <a:gd name="T33" fmla="*/ 98 h 406"/>
                <a:gd name="T34" fmla="*/ 0 w 197"/>
                <a:gd name="T35" fmla="*/ 307 h 406"/>
                <a:gd name="T36" fmla="*/ 1 w 197"/>
                <a:gd name="T37" fmla="*/ 327 h 406"/>
                <a:gd name="T38" fmla="*/ 17 w 197"/>
                <a:gd name="T39" fmla="*/ 363 h 406"/>
                <a:gd name="T40" fmla="*/ 43 w 197"/>
                <a:gd name="T41" fmla="*/ 389 h 406"/>
                <a:gd name="T42" fmla="*/ 79 w 197"/>
                <a:gd name="T43" fmla="*/ 403 h 406"/>
                <a:gd name="T44" fmla="*/ 99 w 197"/>
                <a:gd name="T4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406">
                  <a:moveTo>
                    <a:pt x="99" y="406"/>
                  </a:moveTo>
                  <a:lnTo>
                    <a:pt x="118" y="403"/>
                  </a:lnTo>
                  <a:lnTo>
                    <a:pt x="154" y="389"/>
                  </a:lnTo>
                  <a:lnTo>
                    <a:pt x="180" y="363"/>
                  </a:lnTo>
                  <a:lnTo>
                    <a:pt x="195" y="327"/>
                  </a:lnTo>
                  <a:lnTo>
                    <a:pt x="197" y="307"/>
                  </a:lnTo>
                  <a:lnTo>
                    <a:pt x="197" y="98"/>
                  </a:lnTo>
                  <a:lnTo>
                    <a:pt x="195" y="78"/>
                  </a:lnTo>
                  <a:lnTo>
                    <a:pt x="180" y="43"/>
                  </a:lnTo>
                  <a:lnTo>
                    <a:pt x="154" y="17"/>
                  </a:lnTo>
                  <a:lnTo>
                    <a:pt x="118" y="1"/>
                  </a:lnTo>
                  <a:lnTo>
                    <a:pt x="99" y="0"/>
                  </a:lnTo>
                  <a:lnTo>
                    <a:pt x="79" y="1"/>
                  </a:lnTo>
                  <a:lnTo>
                    <a:pt x="43" y="17"/>
                  </a:lnTo>
                  <a:lnTo>
                    <a:pt x="17" y="43"/>
                  </a:lnTo>
                  <a:lnTo>
                    <a:pt x="1" y="78"/>
                  </a:lnTo>
                  <a:lnTo>
                    <a:pt x="0" y="98"/>
                  </a:lnTo>
                  <a:lnTo>
                    <a:pt x="0" y="307"/>
                  </a:lnTo>
                  <a:lnTo>
                    <a:pt x="1" y="327"/>
                  </a:lnTo>
                  <a:lnTo>
                    <a:pt x="17" y="363"/>
                  </a:lnTo>
                  <a:lnTo>
                    <a:pt x="43" y="389"/>
                  </a:lnTo>
                  <a:lnTo>
                    <a:pt x="79" y="403"/>
                  </a:lnTo>
                  <a:lnTo>
                    <a:pt x="99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9983788" y="3636963"/>
              <a:ext cx="144463" cy="19050"/>
            </a:xfrm>
            <a:custGeom>
              <a:avLst/>
              <a:gdLst>
                <a:gd name="T0" fmla="*/ 98 w 1450"/>
                <a:gd name="T1" fmla="*/ 197 h 197"/>
                <a:gd name="T2" fmla="*/ 1352 w 1450"/>
                <a:gd name="T3" fmla="*/ 197 h 197"/>
                <a:gd name="T4" fmla="*/ 1372 w 1450"/>
                <a:gd name="T5" fmla="*/ 195 h 197"/>
                <a:gd name="T6" fmla="*/ 1408 w 1450"/>
                <a:gd name="T7" fmla="*/ 180 h 197"/>
                <a:gd name="T8" fmla="*/ 1434 w 1450"/>
                <a:gd name="T9" fmla="*/ 154 h 197"/>
                <a:gd name="T10" fmla="*/ 1448 w 1450"/>
                <a:gd name="T11" fmla="*/ 118 h 197"/>
                <a:gd name="T12" fmla="*/ 1450 w 1450"/>
                <a:gd name="T13" fmla="*/ 98 h 197"/>
                <a:gd name="T14" fmla="*/ 1448 w 1450"/>
                <a:gd name="T15" fmla="*/ 79 h 197"/>
                <a:gd name="T16" fmla="*/ 1434 w 1450"/>
                <a:gd name="T17" fmla="*/ 43 h 197"/>
                <a:gd name="T18" fmla="*/ 1408 w 1450"/>
                <a:gd name="T19" fmla="*/ 17 h 197"/>
                <a:gd name="T20" fmla="*/ 1372 w 1450"/>
                <a:gd name="T21" fmla="*/ 1 h 197"/>
                <a:gd name="T22" fmla="*/ 1352 w 1450"/>
                <a:gd name="T23" fmla="*/ 0 h 197"/>
                <a:gd name="T24" fmla="*/ 98 w 1450"/>
                <a:gd name="T25" fmla="*/ 0 h 197"/>
                <a:gd name="T26" fmla="*/ 78 w 1450"/>
                <a:gd name="T27" fmla="*/ 1 h 197"/>
                <a:gd name="T28" fmla="*/ 43 w 1450"/>
                <a:gd name="T29" fmla="*/ 17 h 197"/>
                <a:gd name="T30" fmla="*/ 16 w 1450"/>
                <a:gd name="T31" fmla="*/ 43 h 197"/>
                <a:gd name="T32" fmla="*/ 1 w 1450"/>
                <a:gd name="T33" fmla="*/ 79 h 197"/>
                <a:gd name="T34" fmla="*/ 0 w 1450"/>
                <a:gd name="T35" fmla="*/ 98 h 197"/>
                <a:gd name="T36" fmla="*/ 1 w 1450"/>
                <a:gd name="T37" fmla="*/ 118 h 197"/>
                <a:gd name="T38" fmla="*/ 16 w 1450"/>
                <a:gd name="T39" fmla="*/ 154 h 197"/>
                <a:gd name="T40" fmla="*/ 43 w 1450"/>
                <a:gd name="T41" fmla="*/ 180 h 197"/>
                <a:gd name="T42" fmla="*/ 78 w 1450"/>
                <a:gd name="T43" fmla="*/ 195 h 197"/>
                <a:gd name="T44" fmla="*/ 98 w 1450"/>
                <a:gd name="T4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50" h="197">
                  <a:moveTo>
                    <a:pt x="98" y="197"/>
                  </a:moveTo>
                  <a:lnTo>
                    <a:pt x="1352" y="197"/>
                  </a:lnTo>
                  <a:lnTo>
                    <a:pt x="1372" y="195"/>
                  </a:lnTo>
                  <a:lnTo>
                    <a:pt x="1408" y="180"/>
                  </a:lnTo>
                  <a:lnTo>
                    <a:pt x="1434" y="154"/>
                  </a:lnTo>
                  <a:lnTo>
                    <a:pt x="1448" y="118"/>
                  </a:lnTo>
                  <a:lnTo>
                    <a:pt x="1450" y="98"/>
                  </a:lnTo>
                  <a:lnTo>
                    <a:pt x="1448" y="79"/>
                  </a:lnTo>
                  <a:lnTo>
                    <a:pt x="1434" y="43"/>
                  </a:lnTo>
                  <a:lnTo>
                    <a:pt x="1408" y="17"/>
                  </a:lnTo>
                  <a:lnTo>
                    <a:pt x="1372" y="1"/>
                  </a:lnTo>
                  <a:lnTo>
                    <a:pt x="1352" y="0"/>
                  </a:lnTo>
                  <a:lnTo>
                    <a:pt x="98" y="0"/>
                  </a:lnTo>
                  <a:lnTo>
                    <a:pt x="78" y="1"/>
                  </a:lnTo>
                  <a:lnTo>
                    <a:pt x="43" y="17"/>
                  </a:lnTo>
                  <a:lnTo>
                    <a:pt x="16" y="43"/>
                  </a:lnTo>
                  <a:lnTo>
                    <a:pt x="1" y="79"/>
                  </a:lnTo>
                  <a:lnTo>
                    <a:pt x="0" y="98"/>
                  </a:lnTo>
                  <a:lnTo>
                    <a:pt x="1" y="118"/>
                  </a:lnTo>
                  <a:lnTo>
                    <a:pt x="16" y="154"/>
                  </a:lnTo>
                  <a:lnTo>
                    <a:pt x="43" y="180"/>
                  </a:lnTo>
                  <a:lnTo>
                    <a:pt x="78" y="195"/>
                  </a:lnTo>
                  <a:lnTo>
                    <a:pt x="98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9880601" y="3616325"/>
              <a:ext cx="80963" cy="60325"/>
            </a:xfrm>
            <a:custGeom>
              <a:avLst/>
              <a:gdLst>
                <a:gd name="T0" fmla="*/ 27 w 820"/>
                <a:gd name="T1" fmla="*/ 236 h 614"/>
                <a:gd name="T2" fmla="*/ 14 w 820"/>
                <a:gd name="T3" fmla="*/ 252 h 614"/>
                <a:gd name="T4" fmla="*/ 0 w 820"/>
                <a:gd name="T5" fmla="*/ 288 h 614"/>
                <a:gd name="T6" fmla="*/ 0 w 820"/>
                <a:gd name="T7" fmla="*/ 325 h 614"/>
                <a:gd name="T8" fmla="*/ 14 w 820"/>
                <a:gd name="T9" fmla="*/ 361 h 614"/>
                <a:gd name="T10" fmla="*/ 27 w 820"/>
                <a:gd name="T11" fmla="*/ 375 h 614"/>
                <a:gd name="T12" fmla="*/ 236 w 820"/>
                <a:gd name="T13" fmla="*/ 584 h 614"/>
                <a:gd name="T14" fmla="*/ 252 w 820"/>
                <a:gd name="T15" fmla="*/ 598 h 614"/>
                <a:gd name="T16" fmla="*/ 287 w 820"/>
                <a:gd name="T17" fmla="*/ 612 h 614"/>
                <a:gd name="T18" fmla="*/ 306 w 820"/>
                <a:gd name="T19" fmla="*/ 614 h 614"/>
                <a:gd name="T20" fmla="*/ 325 w 820"/>
                <a:gd name="T21" fmla="*/ 612 h 614"/>
                <a:gd name="T22" fmla="*/ 360 w 820"/>
                <a:gd name="T23" fmla="*/ 598 h 614"/>
                <a:gd name="T24" fmla="*/ 375 w 820"/>
                <a:gd name="T25" fmla="*/ 584 h 614"/>
                <a:gd name="T26" fmla="*/ 793 w 820"/>
                <a:gd name="T27" fmla="*/ 166 h 614"/>
                <a:gd name="T28" fmla="*/ 807 w 820"/>
                <a:gd name="T29" fmla="*/ 152 h 614"/>
                <a:gd name="T30" fmla="*/ 820 w 820"/>
                <a:gd name="T31" fmla="*/ 116 h 614"/>
                <a:gd name="T32" fmla="*/ 820 w 820"/>
                <a:gd name="T33" fmla="*/ 79 h 614"/>
                <a:gd name="T34" fmla="*/ 807 w 820"/>
                <a:gd name="T35" fmla="*/ 43 h 614"/>
                <a:gd name="T36" fmla="*/ 793 w 820"/>
                <a:gd name="T37" fmla="*/ 27 h 614"/>
                <a:gd name="T38" fmla="*/ 778 w 820"/>
                <a:gd name="T39" fmla="*/ 15 h 614"/>
                <a:gd name="T40" fmla="*/ 743 w 820"/>
                <a:gd name="T41" fmla="*/ 0 h 614"/>
                <a:gd name="T42" fmla="*/ 705 w 820"/>
                <a:gd name="T43" fmla="*/ 0 h 614"/>
                <a:gd name="T44" fmla="*/ 670 w 820"/>
                <a:gd name="T45" fmla="*/ 15 h 614"/>
                <a:gd name="T46" fmla="*/ 654 w 820"/>
                <a:gd name="T47" fmla="*/ 27 h 614"/>
                <a:gd name="T48" fmla="*/ 306 w 820"/>
                <a:gd name="T49" fmla="*/ 376 h 614"/>
                <a:gd name="T50" fmla="*/ 166 w 820"/>
                <a:gd name="T51" fmla="*/ 236 h 614"/>
                <a:gd name="T52" fmla="*/ 151 w 820"/>
                <a:gd name="T53" fmla="*/ 224 h 614"/>
                <a:gd name="T54" fmla="*/ 116 w 820"/>
                <a:gd name="T55" fmla="*/ 209 h 614"/>
                <a:gd name="T56" fmla="*/ 78 w 820"/>
                <a:gd name="T57" fmla="*/ 209 h 614"/>
                <a:gd name="T58" fmla="*/ 43 w 820"/>
                <a:gd name="T59" fmla="*/ 224 h 614"/>
                <a:gd name="T60" fmla="*/ 27 w 820"/>
                <a:gd name="T6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0" h="614">
                  <a:moveTo>
                    <a:pt x="27" y="236"/>
                  </a:moveTo>
                  <a:lnTo>
                    <a:pt x="14" y="252"/>
                  </a:lnTo>
                  <a:lnTo>
                    <a:pt x="0" y="288"/>
                  </a:lnTo>
                  <a:lnTo>
                    <a:pt x="0" y="325"/>
                  </a:lnTo>
                  <a:lnTo>
                    <a:pt x="14" y="361"/>
                  </a:lnTo>
                  <a:lnTo>
                    <a:pt x="27" y="375"/>
                  </a:lnTo>
                  <a:lnTo>
                    <a:pt x="236" y="584"/>
                  </a:lnTo>
                  <a:lnTo>
                    <a:pt x="252" y="598"/>
                  </a:lnTo>
                  <a:lnTo>
                    <a:pt x="287" y="612"/>
                  </a:lnTo>
                  <a:lnTo>
                    <a:pt x="306" y="614"/>
                  </a:lnTo>
                  <a:lnTo>
                    <a:pt x="325" y="612"/>
                  </a:lnTo>
                  <a:lnTo>
                    <a:pt x="360" y="598"/>
                  </a:lnTo>
                  <a:lnTo>
                    <a:pt x="375" y="584"/>
                  </a:lnTo>
                  <a:lnTo>
                    <a:pt x="793" y="166"/>
                  </a:lnTo>
                  <a:lnTo>
                    <a:pt x="807" y="152"/>
                  </a:lnTo>
                  <a:lnTo>
                    <a:pt x="820" y="116"/>
                  </a:lnTo>
                  <a:lnTo>
                    <a:pt x="820" y="79"/>
                  </a:lnTo>
                  <a:lnTo>
                    <a:pt x="807" y="43"/>
                  </a:lnTo>
                  <a:lnTo>
                    <a:pt x="793" y="27"/>
                  </a:lnTo>
                  <a:lnTo>
                    <a:pt x="778" y="15"/>
                  </a:lnTo>
                  <a:lnTo>
                    <a:pt x="743" y="0"/>
                  </a:lnTo>
                  <a:lnTo>
                    <a:pt x="705" y="0"/>
                  </a:lnTo>
                  <a:lnTo>
                    <a:pt x="670" y="15"/>
                  </a:lnTo>
                  <a:lnTo>
                    <a:pt x="654" y="27"/>
                  </a:lnTo>
                  <a:lnTo>
                    <a:pt x="306" y="376"/>
                  </a:lnTo>
                  <a:lnTo>
                    <a:pt x="166" y="236"/>
                  </a:lnTo>
                  <a:lnTo>
                    <a:pt x="151" y="224"/>
                  </a:lnTo>
                  <a:lnTo>
                    <a:pt x="116" y="209"/>
                  </a:lnTo>
                  <a:lnTo>
                    <a:pt x="78" y="209"/>
                  </a:lnTo>
                  <a:lnTo>
                    <a:pt x="43" y="224"/>
                  </a:lnTo>
                  <a:lnTo>
                    <a:pt x="27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983788" y="3740150"/>
              <a:ext cx="144463" cy="19050"/>
            </a:xfrm>
            <a:custGeom>
              <a:avLst/>
              <a:gdLst>
                <a:gd name="T0" fmla="*/ 98 w 1450"/>
                <a:gd name="T1" fmla="*/ 197 h 197"/>
                <a:gd name="T2" fmla="*/ 1352 w 1450"/>
                <a:gd name="T3" fmla="*/ 197 h 197"/>
                <a:gd name="T4" fmla="*/ 1372 w 1450"/>
                <a:gd name="T5" fmla="*/ 195 h 197"/>
                <a:gd name="T6" fmla="*/ 1408 w 1450"/>
                <a:gd name="T7" fmla="*/ 180 h 197"/>
                <a:gd name="T8" fmla="*/ 1434 w 1450"/>
                <a:gd name="T9" fmla="*/ 154 h 197"/>
                <a:gd name="T10" fmla="*/ 1448 w 1450"/>
                <a:gd name="T11" fmla="*/ 118 h 197"/>
                <a:gd name="T12" fmla="*/ 1450 w 1450"/>
                <a:gd name="T13" fmla="*/ 99 h 197"/>
                <a:gd name="T14" fmla="*/ 1448 w 1450"/>
                <a:gd name="T15" fmla="*/ 79 h 197"/>
                <a:gd name="T16" fmla="*/ 1434 w 1450"/>
                <a:gd name="T17" fmla="*/ 43 h 197"/>
                <a:gd name="T18" fmla="*/ 1408 w 1450"/>
                <a:gd name="T19" fmla="*/ 17 h 197"/>
                <a:gd name="T20" fmla="*/ 1372 w 1450"/>
                <a:gd name="T21" fmla="*/ 1 h 197"/>
                <a:gd name="T22" fmla="*/ 1352 w 1450"/>
                <a:gd name="T23" fmla="*/ 0 h 197"/>
                <a:gd name="T24" fmla="*/ 98 w 1450"/>
                <a:gd name="T25" fmla="*/ 0 h 197"/>
                <a:gd name="T26" fmla="*/ 78 w 1450"/>
                <a:gd name="T27" fmla="*/ 1 h 197"/>
                <a:gd name="T28" fmla="*/ 43 w 1450"/>
                <a:gd name="T29" fmla="*/ 17 h 197"/>
                <a:gd name="T30" fmla="*/ 16 w 1450"/>
                <a:gd name="T31" fmla="*/ 43 h 197"/>
                <a:gd name="T32" fmla="*/ 1 w 1450"/>
                <a:gd name="T33" fmla="*/ 79 h 197"/>
                <a:gd name="T34" fmla="*/ 0 w 1450"/>
                <a:gd name="T35" fmla="*/ 99 h 197"/>
                <a:gd name="T36" fmla="*/ 1 w 1450"/>
                <a:gd name="T37" fmla="*/ 118 h 197"/>
                <a:gd name="T38" fmla="*/ 16 w 1450"/>
                <a:gd name="T39" fmla="*/ 154 h 197"/>
                <a:gd name="T40" fmla="*/ 43 w 1450"/>
                <a:gd name="T41" fmla="*/ 180 h 197"/>
                <a:gd name="T42" fmla="*/ 78 w 1450"/>
                <a:gd name="T43" fmla="*/ 195 h 197"/>
                <a:gd name="T44" fmla="*/ 98 w 1450"/>
                <a:gd name="T4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50" h="197">
                  <a:moveTo>
                    <a:pt x="98" y="197"/>
                  </a:moveTo>
                  <a:lnTo>
                    <a:pt x="1352" y="197"/>
                  </a:lnTo>
                  <a:lnTo>
                    <a:pt x="1372" y="195"/>
                  </a:lnTo>
                  <a:lnTo>
                    <a:pt x="1408" y="180"/>
                  </a:lnTo>
                  <a:lnTo>
                    <a:pt x="1434" y="154"/>
                  </a:lnTo>
                  <a:lnTo>
                    <a:pt x="1448" y="118"/>
                  </a:lnTo>
                  <a:lnTo>
                    <a:pt x="1450" y="99"/>
                  </a:lnTo>
                  <a:lnTo>
                    <a:pt x="1448" y="79"/>
                  </a:lnTo>
                  <a:lnTo>
                    <a:pt x="1434" y="43"/>
                  </a:lnTo>
                  <a:lnTo>
                    <a:pt x="1408" y="17"/>
                  </a:lnTo>
                  <a:lnTo>
                    <a:pt x="1372" y="1"/>
                  </a:lnTo>
                  <a:lnTo>
                    <a:pt x="1352" y="0"/>
                  </a:lnTo>
                  <a:lnTo>
                    <a:pt x="98" y="0"/>
                  </a:lnTo>
                  <a:lnTo>
                    <a:pt x="78" y="1"/>
                  </a:lnTo>
                  <a:lnTo>
                    <a:pt x="43" y="17"/>
                  </a:lnTo>
                  <a:lnTo>
                    <a:pt x="16" y="43"/>
                  </a:lnTo>
                  <a:lnTo>
                    <a:pt x="1" y="79"/>
                  </a:lnTo>
                  <a:lnTo>
                    <a:pt x="0" y="99"/>
                  </a:lnTo>
                  <a:lnTo>
                    <a:pt x="1" y="118"/>
                  </a:lnTo>
                  <a:lnTo>
                    <a:pt x="16" y="154"/>
                  </a:lnTo>
                  <a:lnTo>
                    <a:pt x="43" y="180"/>
                  </a:lnTo>
                  <a:lnTo>
                    <a:pt x="78" y="195"/>
                  </a:lnTo>
                  <a:lnTo>
                    <a:pt x="98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880601" y="3719513"/>
              <a:ext cx="80963" cy="60325"/>
            </a:xfrm>
            <a:custGeom>
              <a:avLst/>
              <a:gdLst>
                <a:gd name="T0" fmla="*/ 654 w 820"/>
                <a:gd name="T1" fmla="*/ 28 h 614"/>
                <a:gd name="T2" fmla="*/ 306 w 820"/>
                <a:gd name="T3" fmla="*/ 377 h 614"/>
                <a:gd name="T4" fmla="*/ 166 w 820"/>
                <a:gd name="T5" fmla="*/ 237 h 614"/>
                <a:gd name="T6" fmla="*/ 151 w 820"/>
                <a:gd name="T7" fmla="*/ 224 h 614"/>
                <a:gd name="T8" fmla="*/ 116 w 820"/>
                <a:gd name="T9" fmla="*/ 209 h 614"/>
                <a:gd name="T10" fmla="*/ 78 w 820"/>
                <a:gd name="T11" fmla="*/ 209 h 614"/>
                <a:gd name="T12" fmla="*/ 43 w 820"/>
                <a:gd name="T13" fmla="*/ 224 h 614"/>
                <a:gd name="T14" fmla="*/ 27 w 820"/>
                <a:gd name="T15" fmla="*/ 237 h 614"/>
                <a:gd name="T16" fmla="*/ 14 w 820"/>
                <a:gd name="T17" fmla="*/ 252 h 614"/>
                <a:gd name="T18" fmla="*/ 0 w 820"/>
                <a:gd name="T19" fmla="*/ 288 h 614"/>
                <a:gd name="T20" fmla="*/ 0 w 820"/>
                <a:gd name="T21" fmla="*/ 325 h 614"/>
                <a:gd name="T22" fmla="*/ 14 w 820"/>
                <a:gd name="T23" fmla="*/ 361 h 614"/>
                <a:gd name="T24" fmla="*/ 27 w 820"/>
                <a:gd name="T25" fmla="*/ 376 h 614"/>
                <a:gd name="T26" fmla="*/ 236 w 820"/>
                <a:gd name="T27" fmla="*/ 585 h 614"/>
                <a:gd name="T28" fmla="*/ 252 w 820"/>
                <a:gd name="T29" fmla="*/ 598 h 614"/>
                <a:gd name="T30" fmla="*/ 287 w 820"/>
                <a:gd name="T31" fmla="*/ 612 h 614"/>
                <a:gd name="T32" fmla="*/ 306 w 820"/>
                <a:gd name="T33" fmla="*/ 614 h 614"/>
                <a:gd name="T34" fmla="*/ 325 w 820"/>
                <a:gd name="T35" fmla="*/ 612 h 614"/>
                <a:gd name="T36" fmla="*/ 360 w 820"/>
                <a:gd name="T37" fmla="*/ 598 h 614"/>
                <a:gd name="T38" fmla="*/ 375 w 820"/>
                <a:gd name="T39" fmla="*/ 585 h 614"/>
                <a:gd name="T40" fmla="*/ 793 w 820"/>
                <a:gd name="T41" fmla="*/ 166 h 614"/>
                <a:gd name="T42" fmla="*/ 807 w 820"/>
                <a:gd name="T43" fmla="*/ 152 h 614"/>
                <a:gd name="T44" fmla="*/ 820 w 820"/>
                <a:gd name="T45" fmla="*/ 116 h 614"/>
                <a:gd name="T46" fmla="*/ 820 w 820"/>
                <a:gd name="T47" fmla="*/ 79 h 614"/>
                <a:gd name="T48" fmla="*/ 807 w 820"/>
                <a:gd name="T49" fmla="*/ 43 h 614"/>
                <a:gd name="T50" fmla="*/ 793 w 820"/>
                <a:gd name="T51" fmla="*/ 28 h 614"/>
                <a:gd name="T52" fmla="*/ 778 w 820"/>
                <a:gd name="T53" fmla="*/ 15 h 614"/>
                <a:gd name="T54" fmla="*/ 743 w 820"/>
                <a:gd name="T55" fmla="*/ 0 h 614"/>
                <a:gd name="T56" fmla="*/ 705 w 820"/>
                <a:gd name="T57" fmla="*/ 0 h 614"/>
                <a:gd name="T58" fmla="*/ 670 w 820"/>
                <a:gd name="T59" fmla="*/ 15 h 614"/>
                <a:gd name="T60" fmla="*/ 654 w 820"/>
                <a:gd name="T61" fmla="*/ 28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0" h="614">
                  <a:moveTo>
                    <a:pt x="654" y="28"/>
                  </a:moveTo>
                  <a:lnTo>
                    <a:pt x="306" y="377"/>
                  </a:lnTo>
                  <a:lnTo>
                    <a:pt x="166" y="237"/>
                  </a:lnTo>
                  <a:lnTo>
                    <a:pt x="151" y="224"/>
                  </a:lnTo>
                  <a:lnTo>
                    <a:pt x="116" y="209"/>
                  </a:lnTo>
                  <a:lnTo>
                    <a:pt x="78" y="209"/>
                  </a:lnTo>
                  <a:lnTo>
                    <a:pt x="43" y="224"/>
                  </a:lnTo>
                  <a:lnTo>
                    <a:pt x="27" y="237"/>
                  </a:lnTo>
                  <a:lnTo>
                    <a:pt x="14" y="252"/>
                  </a:lnTo>
                  <a:lnTo>
                    <a:pt x="0" y="288"/>
                  </a:lnTo>
                  <a:lnTo>
                    <a:pt x="0" y="325"/>
                  </a:lnTo>
                  <a:lnTo>
                    <a:pt x="14" y="361"/>
                  </a:lnTo>
                  <a:lnTo>
                    <a:pt x="27" y="376"/>
                  </a:lnTo>
                  <a:lnTo>
                    <a:pt x="236" y="585"/>
                  </a:lnTo>
                  <a:lnTo>
                    <a:pt x="252" y="598"/>
                  </a:lnTo>
                  <a:lnTo>
                    <a:pt x="287" y="612"/>
                  </a:lnTo>
                  <a:lnTo>
                    <a:pt x="306" y="614"/>
                  </a:lnTo>
                  <a:lnTo>
                    <a:pt x="325" y="612"/>
                  </a:lnTo>
                  <a:lnTo>
                    <a:pt x="360" y="598"/>
                  </a:lnTo>
                  <a:lnTo>
                    <a:pt x="375" y="585"/>
                  </a:lnTo>
                  <a:lnTo>
                    <a:pt x="793" y="166"/>
                  </a:lnTo>
                  <a:lnTo>
                    <a:pt x="807" y="152"/>
                  </a:lnTo>
                  <a:lnTo>
                    <a:pt x="820" y="116"/>
                  </a:lnTo>
                  <a:lnTo>
                    <a:pt x="820" y="79"/>
                  </a:lnTo>
                  <a:lnTo>
                    <a:pt x="807" y="43"/>
                  </a:lnTo>
                  <a:lnTo>
                    <a:pt x="793" y="28"/>
                  </a:lnTo>
                  <a:lnTo>
                    <a:pt x="778" y="15"/>
                  </a:lnTo>
                  <a:lnTo>
                    <a:pt x="743" y="0"/>
                  </a:lnTo>
                  <a:lnTo>
                    <a:pt x="705" y="0"/>
                  </a:lnTo>
                  <a:lnTo>
                    <a:pt x="670" y="15"/>
                  </a:lnTo>
                  <a:lnTo>
                    <a:pt x="65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9983788" y="3843338"/>
              <a:ext cx="144463" cy="20638"/>
            </a:xfrm>
            <a:custGeom>
              <a:avLst/>
              <a:gdLst>
                <a:gd name="T0" fmla="*/ 98 w 1450"/>
                <a:gd name="T1" fmla="*/ 197 h 197"/>
                <a:gd name="T2" fmla="*/ 1352 w 1450"/>
                <a:gd name="T3" fmla="*/ 197 h 197"/>
                <a:gd name="T4" fmla="*/ 1372 w 1450"/>
                <a:gd name="T5" fmla="*/ 195 h 197"/>
                <a:gd name="T6" fmla="*/ 1408 w 1450"/>
                <a:gd name="T7" fmla="*/ 180 h 197"/>
                <a:gd name="T8" fmla="*/ 1434 w 1450"/>
                <a:gd name="T9" fmla="*/ 154 h 197"/>
                <a:gd name="T10" fmla="*/ 1448 w 1450"/>
                <a:gd name="T11" fmla="*/ 119 h 197"/>
                <a:gd name="T12" fmla="*/ 1450 w 1450"/>
                <a:gd name="T13" fmla="*/ 99 h 197"/>
                <a:gd name="T14" fmla="*/ 1448 w 1450"/>
                <a:gd name="T15" fmla="*/ 79 h 197"/>
                <a:gd name="T16" fmla="*/ 1434 w 1450"/>
                <a:gd name="T17" fmla="*/ 43 h 197"/>
                <a:gd name="T18" fmla="*/ 1408 w 1450"/>
                <a:gd name="T19" fmla="*/ 17 h 197"/>
                <a:gd name="T20" fmla="*/ 1372 w 1450"/>
                <a:gd name="T21" fmla="*/ 1 h 197"/>
                <a:gd name="T22" fmla="*/ 1352 w 1450"/>
                <a:gd name="T23" fmla="*/ 0 h 197"/>
                <a:gd name="T24" fmla="*/ 98 w 1450"/>
                <a:gd name="T25" fmla="*/ 0 h 197"/>
                <a:gd name="T26" fmla="*/ 78 w 1450"/>
                <a:gd name="T27" fmla="*/ 1 h 197"/>
                <a:gd name="T28" fmla="*/ 43 w 1450"/>
                <a:gd name="T29" fmla="*/ 17 h 197"/>
                <a:gd name="T30" fmla="*/ 16 w 1450"/>
                <a:gd name="T31" fmla="*/ 43 h 197"/>
                <a:gd name="T32" fmla="*/ 1 w 1450"/>
                <a:gd name="T33" fmla="*/ 79 h 197"/>
                <a:gd name="T34" fmla="*/ 0 w 1450"/>
                <a:gd name="T35" fmla="*/ 99 h 197"/>
                <a:gd name="T36" fmla="*/ 1 w 1450"/>
                <a:gd name="T37" fmla="*/ 119 h 197"/>
                <a:gd name="T38" fmla="*/ 16 w 1450"/>
                <a:gd name="T39" fmla="*/ 154 h 197"/>
                <a:gd name="T40" fmla="*/ 43 w 1450"/>
                <a:gd name="T41" fmla="*/ 180 h 197"/>
                <a:gd name="T42" fmla="*/ 78 w 1450"/>
                <a:gd name="T43" fmla="*/ 195 h 197"/>
                <a:gd name="T44" fmla="*/ 98 w 1450"/>
                <a:gd name="T4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50" h="197">
                  <a:moveTo>
                    <a:pt x="98" y="197"/>
                  </a:moveTo>
                  <a:lnTo>
                    <a:pt x="1352" y="197"/>
                  </a:lnTo>
                  <a:lnTo>
                    <a:pt x="1372" y="195"/>
                  </a:lnTo>
                  <a:lnTo>
                    <a:pt x="1408" y="180"/>
                  </a:lnTo>
                  <a:lnTo>
                    <a:pt x="1434" y="154"/>
                  </a:lnTo>
                  <a:lnTo>
                    <a:pt x="1448" y="119"/>
                  </a:lnTo>
                  <a:lnTo>
                    <a:pt x="1450" y="99"/>
                  </a:lnTo>
                  <a:lnTo>
                    <a:pt x="1448" y="79"/>
                  </a:lnTo>
                  <a:lnTo>
                    <a:pt x="1434" y="43"/>
                  </a:lnTo>
                  <a:lnTo>
                    <a:pt x="1408" y="17"/>
                  </a:lnTo>
                  <a:lnTo>
                    <a:pt x="1372" y="1"/>
                  </a:lnTo>
                  <a:lnTo>
                    <a:pt x="1352" y="0"/>
                  </a:lnTo>
                  <a:lnTo>
                    <a:pt x="98" y="0"/>
                  </a:lnTo>
                  <a:lnTo>
                    <a:pt x="78" y="1"/>
                  </a:lnTo>
                  <a:lnTo>
                    <a:pt x="43" y="17"/>
                  </a:lnTo>
                  <a:lnTo>
                    <a:pt x="16" y="43"/>
                  </a:lnTo>
                  <a:lnTo>
                    <a:pt x="1" y="79"/>
                  </a:lnTo>
                  <a:lnTo>
                    <a:pt x="0" y="99"/>
                  </a:lnTo>
                  <a:lnTo>
                    <a:pt x="1" y="119"/>
                  </a:lnTo>
                  <a:lnTo>
                    <a:pt x="16" y="154"/>
                  </a:lnTo>
                  <a:lnTo>
                    <a:pt x="43" y="180"/>
                  </a:lnTo>
                  <a:lnTo>
                    <a:pt x="78" y="195"/>
                  </a:lnTo>
                  <a:lnTo>
                    <a:pt x="98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9880601" y="3822700"/>
              <a:ext cx="80963" cy="61913"/>
            </a:xfrm>
            <a:custGeom>
              <a:avLst/>
              <a:gdLst>
                <a:gd name="T0" fmla="*/ 654 w 820"/>
                <a:gd name="T1" fmla="*/ 28 h 614"/>
                <a:gd name="T2" fmla="*/ 306 w 820"/>
                <a:gd name="T3" fmla="*/ 377 h 614"/>
                <a:gd name="T4" fmla="*/ 166 w 820"/>
                <a:gd name="T5" fmla="*/ 237 h 614"/>
                <a:gd name="T6" fmla="*/ 151 w 820"/>
                <a:gd name="T7" fmla="*/ 224 h 614"/>
                <a:gd name="T8" fmla="*/ 116 w 820"/>
                <a:gd name="T9" fmla="*/ 209 h 614"/>
                <a:gd name="T10" fmla="*/ 78 w 820"/>
                <a:gd name="T11" fmla="*/ 209 h 614"/>
                <a:gd name="T12" fmla="*/ 43 w 820"/>
                <a:gd name="T13" fmla="*/ 224 h 614"/>
                <a:gd name="T14" fmla="*/ 27 w 820"/>
                <a:gd name="T15" fmla="*/ 237 h 614"/>
                <a:gd name="T16" fmla="*/ 14 w 820"/>
                <a:gd name="T17" fmla="*/ 252 h 614"/>
                <a:gd name="T18" fmla="*/ 0 w 820"/>
                <a:gd name="T19" fmla="*/ 288 h 614"/>
                <a:gd name="T20" fmla="*/ 0 w 820"/>
                <a:gd name="T21" fmla="*/ 325 h 614"/>
                <a:gd name="T22" fmla="*/ 14 w 820"/>
                <a:gd name="T23" fmla="*/ 361 h 614"/>
                <a:gd name="T24" fmla="*/ 27 w 820"/>
                <a:gd name="T25" fmla="*/ 376 h 614"/>
                <a:gd name="T26" fmla="*/ 236 w 820"/>
                <a:gd name="T27" fmla="*/ 585 h 614"/>
                <a:gd name="T28" fmla="*/ 252 w 820"/>
                <a:gd name="T29" fmla="*/ 598 h 614"/>
                <a:gd name="T30" fmla="*/ 287 w 820"/>
                <a:gd name="T31" fmla="*/ 612 h 614"/>
                <a:gd name="T32" fmla="*/ 306 w 820"/>
                <a:gd name="T33" fmla="*/ 614 h 614"/>
                <a:gd name="T34" fmla="*/ 325 w 820"/>
                <a:gd name="T35" fmla="*/ 612 h 614"/>
                <a:gd name="T36" fmla="*/ 360 w 820"/>
                <a:gd name="T37" fmla="*/ 598 h 614"/>
                <a:gd name="T38" fmla="*/ 375 w 820"/>
                <a:gd name="T39" fmla="*/ 585 h 614"/>
                <a:gd name="T40" fmla="*/ 793 w 820"/>
                <a:gd name="T41" fmla="*/ 167 h 614"/>
                <a:gd name="T42" fmla="*/ 807 w 820"/>
                <a:gd name="T43" fmla="*/ 152 h 614"/>
                <a:gd name="T44" fmla="*/ 820 w 820"/>
                <a:gd name="T45" fmla="*/ 116 h 614"/>
                <a:gd name="T46" fmla="*/ 820 w 820"/>
                <a:gd name="T47" fmla="*/ 79 h 614"/>
                <a:gd name="T48" fmla="*/ 807 w 820"/>
                <a:gd name="T49" fmla="*/ 43 h 614"/>
                <a:gd name="T50" fmla="*/ 793 w 820"/>
                <a:gd name="T51" fmla="*/ 28 h 614"/>
                <a:gd name="T52" fmla="*/ 778 w 820"/>
                <a:gd name="T53" fmla="*/ 15 h 614"/>
                <a:gd name="T54" fmla="*/ 743 w 820"/>
                <a:gd name="T55" fmla="*/ 0 h 614"/>
                <a:gd name="T56" fmla="*/ 705 w 820"/>
                <a:gd name="T57" fmla="*/ 0 h 614"/>
                <a:gd name="T58" fmla="*/ 670 w 820"/>
                <a:gd name="T59" fmla="*/ 15 h 614"/>
                <a:gd name="T60" fmla="*/ 654 w 820"/>
                <a:gd name="T61" fmla="*/ 28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0" h="614">
                  <a:moveTo>
                    <a:pt x="654" y="28"/>
                  </a:moveTo>
                  <a:lnTo>
                    <a:pt x="306" y="377"/>
                  </a:lnTo>
                  <a:lnTo>
                    <a:pt x="166" y="237"/>
                  </a:lnTo>
                  <a:lnTo>
                    <a:pt x="151" y="224"/>
                  </a:lnTo>
                  <a:lnTo>
                    <a:pt x="116" y="209"/>
                  </a:lnTo>
                  <a:lnTo>
                    <a:pt x="78" y="209"/>
                  </a:lnTo>
                  <a:lnTo>
                    <a:pt x="43" y="224"/>
                  </a:lnTo>
                  <a:lnTo>
                    <a:pt x="27" y="237"/>
                  </a:lnTo>
                  <a:lnTo>
                    <a:pt x="14" y="252"/>
                  </a:lnTo>
                  <a:lnTo>
                    <a:pt x="0" y="288"/>
                  </a:lnTo>
                  <a:lnTo>
                    <a:pt x="0" y="325"/>
                  </a:lnTo>
                  <a:lnTo>
                    <a:pt x="14" y="361"/>
                  </a:lnTo>
                  <a:lnTo>
                    <a:pt x="27" y="376"/>
                  </a:lnTo>
                  <a:lnTo>
                    <a:pt x="236" y="585"/>
                  </a:lnTo>
                  <a:lnTo>
                    <a:pt x="252" y="598"/>
                  </a:lnTo>
                  <a:lnTo>
                    <a:pt x="287" y="612"/>
                  </a:lnTo>
                  <a:lnTo>
                    <a:pt x="306" y="614"/>
                  </a:lnTo>
                  <a:lnTo>
                    <a:pt x="325" y="612"/>
                  </a:lnTo>
                  <a:lnTo>
                    <a:pt x="360" y="598"/>
                  </a:lnTo>
                  <a:lnTo>
                    <a:pt x="375" y="585"/>
                  </a:lnTo>
                  <a:lnTo>
                    <a:pt x="793" y="167"/>
                  </a:lnTo>
                  <a:lnTo>
                    <a:pt x="807" y="152"/>
                  </a:lnTo>
                  <a:lnTo>
                    <a:pt x="820" y="116"/>
                  </a:lnTo>
                  <a:lnTo>
                    <a:pt x="820" y="79"/>
                  </a:lnTo>
                  <a:lnTo>
                    <a:pt x="807" y="43"/>
                  </a:lnTo>
                  <a:lnTo>
                    <a:pt x="793" y="28"/>
                  </a:lnTo>
                  <a:lnTo>
                    <a:pt x="778" y="15"/>
                  </a:lnTo>
                  <a:lnTo>
                    <a:pt x="743" y="0"/>
                  </a:lnTo>
                  <a:lnTo>
                    <a:pt x="705" y="0"/>
                  </a:lnTo>
                  <a:lnTo>
                    <a:pt x="670" y="15"/>
                  </a:lnTo>
                  <a:lnTo>
                    <a:pt x="65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11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65974" y="3820885"/>
            <a:ext cx="2791377" cy="632361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2824" y="3820885"/>
            <a:ext cx="2791377" cy="632361"/>
          </a:xfrm>
          <a:prstGeom prst="round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19674" y="3820885"/>
            <a:ext cx="2791377" cy="632361"/>
          </a:xfrm>
          <a:prstGeom prst="round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46523" y="3820885"/>
            <a:ext cx="2791377" cy="632361"/>
          </a:xfrm>
          <a:prstGeom prst="round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1978603" y="3607129"/>
            <a:ext cx="206457" cy="213756"/>
          </a:xfrm>
          <a:prstGeom prst="triangl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>
            <a:off x="7108904" y="3607129"/>
            <a:ext cx="206457" cy="213756"/>
          </a:xfrm>
          <a:prstGeom prst="triangl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이등변 삼각형 41"/>
          <p:cNvSpPr/>
          <p:nvPr/>
        </p:nvSpPr>
        <p:spPr>
          <a:xfrm flipV="1">
            <a:off x="9614790" y="4453246"/>
            <a:ext cx="206457" cy="213756"/>
          </a:xfrm>
          <a:prstGeom prst="triangl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42"/>
          <p:cNvSpPr/>
          <p:nvPr/>
        </p:nvSpPr>
        <p:spPr>
          <a:xfrm flipV="1">
            <a:off x="4554633" y="4453246"/>
            <a:ext cx="206457" cy="213756"/>
          </a:xfrm>
          <a:prstGeom prst="triangl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6348" y="4864100"/>
            <a:ext cx="2333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thousand words, then why can`t I aint you The words will never  how the you I`ve come to know if a face could launch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75548" y="4864099"/>
            <a:ext cx="2333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housand words, then why can`t I aint you The words will never  how the you I`ve come to know if a face could launch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45469" y="2420428"/>
            <a:ext cx="2333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housand words, then why can`t I aint you The words will never  how the you I`ve come to know if a face could launch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59498" y="2438458"/>
            <a:ext cx="2333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a picture paints a housand words, then why can`t I aint you The words will never  how the you I`ve come to know if a face could launch</a:t>
            </a:r>
            <a:endParaRPr lang="ko-KR" altLang="en-US" sz="1200" dirty="0">
              <a:solidFill>
                <a:srgbClr val="92929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59498" y="4873837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  <a:endParaRPr lang="ko-KR" altLang="en-US" sz="5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86348" y="2486701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  <a:endParaRPr lang="ko-KR" altLang="en-US" sz="5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45469" y="4873837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  <a:endParaRPr lang="ko-KR" altLang="en-US" sz="5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11051" y="2486701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939BA5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04</a:t>
            </a:r>
            <a:endParaRPr lang="ko-KR" altLang="en-US" sz="5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94" y="4027038"/>
            <a:ext cx="216000" cy="216000"/>
          </a:xfrm>
          <a:prstGeom prst="rect">
            <a:avLst/>
          </a:prstGeom>
        </p:spPr>
      </p:pic>
      <p:pic>
        <p:nvPicPr>
          <p:cNvPr id="11" name="그림 10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90" y="4019615"/>
            <a:ext cx="216000" cy="216000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89" y="4019615"/>
            <a:ext cx="216000" cy="216000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14" y="4027038"/>
            <a:ext cx="216000" cy="216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65039" y="3972115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analysis &amp; investigation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41214" y="3972114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Organize and Plan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31418" y="3981149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Related Documents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52685" y="3981149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Sales and Market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This is your title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75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699244" y="1930651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6"/>
          <p:cNvSpPr/>
          <p:nvPr/>
        </p:nvSpPr>
        <p:spPr>
          <a:xfrm>
            <a:off x="1108034" y="1930652"/>
            <a:ext cx="1204857" cy="682401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31" name="Pentagon 27"/>
          <p:cNvSpPr/>
          <p:nvPr/>
        </p:nvSpPr>
        <p:spPr>
          <a:xfrm>
            <a:off x="3132728" y="2275121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 dirty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 is running dry</a:t>
            </a:r>
            <a:endParaRPr lang="en-US" sz="1200" dirty="0">
              <a:latin typeface="+mj-lt"/>
            </a:endParaRPr>
          </a:p>
        </p:txBody>
      </p:sp>
      <p:sp>
        <p:nvSpPr>
          <p:cNvPr id="34" name="Parallelogram 28"/>
          <p:cNvSpPr/>
          <p:nvPr/>
        </p:nvSpPr>
        <p:spPr>
          <a:xfrm rot="16200000">
            <a:off x="2235648" y="2007897"/>
            <a:ext cx="1026869" cy="872380"/>
          </a:xfrm>
          <a:prstGeom prst="parallelogram">
            <a:avLst>
              <a:gd name="adj" fmla="val 39609"/>
            </a:avLst>
          </a:prstGeom>
          <a:solidFill>
            <a:srgbClr val="254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entagon 32"/>
          <p:cNvSpPr/>
          <p:nvPr/>
        </p:nvSpPr>
        <p:spPr>
          <a:xfrm>
            <a:off x="3132728" y="3301990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 dirty="0">
                <a:solidFill>
                  <a:schemeClr val="bg1"/>
                </a:solidFill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 is running dry</a:t>
            </a:r>
            <a:endParaRPr lang="en-US" altLang="ko-KR" sz="1200" dirty="0"/>
          </a:p>
        </p:txBody>
      </p:sp>
      <p:sp>
        <p:nvSpPr>
          <p:cNvPr id="37" name="Rectangle 5"/>
          <p:cNvSpPr/>
          <p:nvPr/>
        </p:nvSpPr>
        <p:spPr>
          <a:xfrm>
            <a:off x="699244" y="2957520"/>
            <a:ext cx="2486029" cy="1026869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31"/>
          <p:cNvSpPr/>
          <p:nvPr/>
        </p:nvSpPr>
        <p:spPr>
          <a:xfrm>
            <a:off x="1108034" y="2957521"/>
            <a:ext cx="1204857" cy="682401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52" name="Parallelogram 33"/>
          <p:cNvSpPr/>
          <p:nvPr/>
        </p:nvSpPr>
        <p:spPr>
          <a:xfrm rot="16200000">
            <a:off x="2235648" y="3034766"/>
            <a:ext cx="1026869" cy="872380"/>
          </a:xfrm>
          <a:prstGeom prst="parallelogram">
            <a:avLst>
              <a:gd name="adj" fmla="val 39609"/>
            </a:avLst>
          </a:prstGeom>
          <a:solidFill>
            <a:srgbClr val="128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Pentagon 37"/>
          <p:cNvSpPr/>
          <p:nvPr/>
        </p:nvSpPr>
        <p:spPr>
          <a:xfrm>
            <a:off x="3132728" y="4328858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 dirty="0">
                <a:solidFill>
                  <a:schemeClr val="bg1"/>
                </a:solidFill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 is running dry</a:t>
            </a:r>
            <a:endParaRPr lang="en-US" altLang="ko-KR" sz="1200" dirty="0"/>
          </a:p>
        </p:txBody>
      </p:sp>
      <p:sp>
        <p:nvSpPr>
          <p:cNvPr id="57" name="Rectangle 5"/>
          <p:cNvSpPr/>
          <p:nvPr/>
        </p:nvSpPr>
        <p:spPr>
          <a:xfrm>
            <a:off x="699244" y="3984388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36"/>
          <p:cNvSpPr/>
          <p:nvPr/>
        </p:nvSpPr>
        <p:spPr>
          <a:xfrm>
            <a:off x="1108034" y="3984389"/>
            <a:ext cx="1204857" cy="682401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59" name="Parallelogram 38"/>
          <p:cNvSpPr/>
          <p:nvPr/>
        </p:nvSpPr>
        <p:spPr>
          <a:xfrm rot="16200000">
            <a:off x="2235647" y="4061635"/>
            <a:ext cx="1026871" cy="872380"/>
          </a:xfrm>
          <a:prstGeom prst="parallelogram">
            <a:avLst>
              <a:gd name="adj" fmla="val 39609"/>
            </a:avLst>
          </a:prstGeom>
          <a:solidFill>
            <a:srgbClr val="647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Pentagon 42"/>
          <p:cNvSpPr/>
          <p:nvPr/>
        </p:nvSpPr>
        <p:spPr>
          <a:xfrm>
            <a:off x="3132728" y="5355725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1200" dirty="0">
                <a:solidFill>
                  <a:schemeClr val="bg1"/>
                </a:solidFill>
                <a:ea typeface="나눔바른고딕" panose="020B0603020101020101" pitchFamily="50" charset="-127"/>
              </a:rPr>
              <a:t>If a picture paints a thousand words, then why can`t I paint you The words will never show the you I`ve come to know if a face could launch a thousand ships, then where am I to go There`s no one home but you You`re all that`s left me too And when my love for life  is running dry</a:t>
            </a:r>
            <a:endParaRPr lang="en-US" altLang="ko-KR" sz="1200" dirty="0"/>
          </a:p>
        </p:txBody>
      </p:sp>
      <p:sp>
        <p:nvSpPr>
          <p:cNvPr id="61" name="Rectangle 5"/>
          <p:cNvSpPr/>
          <p:nvPr/>
        </p:nvSpPr>
        <p:spPr>
          <a:xfrm>
            <a:off x="699244" y="5011255"/>
            <a:ext cx="2486029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41"/>
          <p:cNvSpPr/>
          <p:nvPr/>
        </p:nvSpPr>
        <p:spPr>
          <a:xfrm>
            <a:off x="1108034" y="5011256"/>
            <a:ext cx="1204857" cy="68240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04</a:t>
            </a:r>
          </a:p>
        </p:txBody>
      </p:sp>
      <p:sp>
        <p:nvSpPr>
          <p:cNvPr id="63" name="Parallelogram 43"/>
          <p:cNvSpPr/>
          <p:nvPr/>
        </p:nvSpPr>
        <p:spPr>
          <a:xfrm rot="16200000">
            <a:off x="2235647" y="5088502"/>
            <a:ext cx="1026871" cy="872380"/>
          </a:xfrm>
          <a:prstGeom prst="parallelogram">
            <a:avLst>
              <a:gd name="adj" fmla="val 39609"/>
            </a:avLst>
          </a:prstGeom>
          <a:solidFill>
            <a:srgbClr val="AB6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This is your title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63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70670" y="1325269"/>
            <a:ext cx="318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 sub-title is example slide</a:t>
            </a:r>
            <a:endParaRPr lang="ko-KR" altLang="en-US" sz="12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Chart 3"/>
          <p:cNvGraphicFramePr/>
          <p:nvPr>
            <p:extLst>
              <p:ext uri="{D42A27DB-BD31-4B8C-83A1-F6EECF244321}">
                <p14:modId xmlns:p14="http://schemas.microsoft.com/office/powerpoint/2010/main" val="1664678800"/>
              </p:ext>
            </p:extLst>
          </p:nvPr>
        </p:nvGraphicFramePr>
        <p:xfrm>
          <a:off x="1983193" y="2060880"/>
          <a:ext cx="8219256" cy="3760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This is your title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6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1912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나눔바른고딕 Light</vt:lpstr>
      <vt:lpstr>Arial</vt:lpstr>
      <vt:lpstr>Calibri Light</vt:lpstr>
      <vt:lpstr>Arial Black</vt:lpstr>
      <vt:lpstr>나눔고딕 ExtraBold</vt:lpstr>
      <vt:lpstr>나눔바른고딕</vt:lpstr>
      <vt:lpstr>맑은 고딕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김재웅</cp:lastModifiedBy>
  <cp:revision>72</cp:revision>
  <dcterms:created xsi:type="dcterms:W3CDTF">2014-12-18T04:01:36Z</dcterms:created>
  <dcterms:modified xsi:type="dcterms:W3CDTF">2018-01-23T07:06:56Z</dcterms:modified>
</cp:coreProperties>
</file>