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70" r:id="rId2"/>
    <p:sldId id="260" r:id="rId3"/>
    <p:sldId id="276" r:id="rId4"/>
    <p:sldId id="258" r:id="rId5"/>
    <p:sldId id="289" r:id="rId6"/>
    <p:sldId id="288" r:id="rId7"/>
    <p:sldId id="290" r:id="rId8"/>
    <p:sldId id="291" r:id="rId9"/>
    <p:sldId id="292" r:id="rId10"/>
    <p:sldId id="268" r:id="rId11"/>
    <p:sldId id="295" r:id="rId12"/>
    <p:sldId id="293" r:id="rId13"/>
    <p:sldId id="294" r:id="rId14"/>
    <p:sldId id="269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고딕 ExtraBold" panose="020D0904000000000000" pitchFamily="50" charset="-127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Roboto" panose="020B0600000101010101" charset="-127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ews.naver.com/main/ranking/popularDay.nhn?mid=etc&amp;sid1=11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31791" y="2447473"/>
            <a:ext cx="4328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err="1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랭킹뉴스봇</a:t>
            </a:r>
            <a:endParaRPr lang="ko-KR" altLang="en-US" sz="72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Ranking_news_bot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8586" y="4573132"/>
            <a:ext cx="276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SSAFY 2</a:t>
            </a:r>
            <a:r>
              <a:rPr lang="ko-KR" altLang="en-US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대전 </a:t>
            </a:r>
            <a:r>
              <a:rPr lang="en-US" altLang="ko-KR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 </a:t>
            </a:r>
            <a:r>
              <a:rPr lang="en-US" altLang="ko-KR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endParaRPr lang="en-US" altLang="ko-KR" sz="2000" spc="-15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spc="-15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김재웅</a:t>
            </a:r>
            <a:endParaRPr lang="en-US" altLang="ko-KR" sz="2000" spc="-15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김성민</a:t>
            </a:r>
            <a:endParaRPr lang="ko-KR" altLang="en-US" sz="20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Google Shape;19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19724" y="1855858"/>
            <a:ext cx="1725270" cy="2383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6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30742" y="292988"/>
            <a:ext cx="2403387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스크린샷</a:t>
            </a:r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37550"/>
            <a:ext cx="2863720" cy="990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16" y="1928197"/>
            <a:ext cx="4798603" cy="4348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64" y="1951365"/>
            <a:ext cx="4929195" cy="4511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460" y="1548377"/>
            <a:ext cx="2740320" cy="40298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278372" y="6096195"/>
            <a:ext cx="964560" cy="4428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30951" y="5874782"/>
            <a:ext cx="1539161" cy="4428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6"/>
          </p:cNvCxnSpPr>
          <p:nvPr/>
        </p:nvCxnSpPr>
        <p:spPr>
          <a:xfrm flipV="1">
            <a:off x="2242932" y="3689498"/>
            <a:ext cx="4288019" cy="26281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291685" y="2644156"/>
            <a:ext cx="1172775" cy="100281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30742" y="292988"/>
            <a:ext cx="2403387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스크린샷</a:t>
            </a:r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29" y="2115880"/>
            <a:ext cx="4964713" cy="41998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69" y="1111563"/>
            <a:ext cx="2212901" cy="10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30742" y="292988"/>
            <a:ext cx="2403387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1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30742" y="292988"/>
            <a:ext cx="3107072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만들어 보고 싶은 </a:t>
            </a:r>
            <a:r>
              <a:rPr lang="ko-KR" altLang="en-US" sz="24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194" y="2908938"/>
            <a:ext cx="6881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결합해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만들어보고 싶고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중에서 </a:t>
            </a:r>
            <a:r>
              <a:rPr lang="ko-KR" altLang="en-US" sz="2400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음성인식 </a:t>
            </a:r>
            <a:r>
              <a:rPr lang="en-US" altLang="ko-KR" sz="2400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정보를 </a:t>
            </a:r>
            <a:r>
              <a:rPr lang="ko-KR" altLang="en-US" sz="2400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음성인식으로 </a:t>
            </a:r>
            <a:r>
              <a:rPr lang="ko-KR" altLang="en-US" sz="2400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제공해주는</a:t>
            </a:r>
            <a:endParaRPr lang="en-US" altLang="ko-KR" sz="2400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만들어보고 싶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6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065" y="2447473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pic>
        <p:nvPicPr>
          <p:cNvPr id="4" name="Google Shape;19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19724" y="1855858"/>
            <a:ext cx="1725270" cy="2383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172645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335354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설명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172645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217" y="3353549"/>
            <a:ext cx="2408886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 및 기능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172645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2935" y="3354298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43658" y="172645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48915" y="335354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목표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556" y="3983876"/>
            <a:ext cx="19736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814" y="55308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사이트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5156" y="3983876"/>
            <a:ext cx="19736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0414" y="55308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과정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4328" y="39838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5181" y="55308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9611" y="3983876"/>
            <a:ext cx="19736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</a:t>
            </a:r>
            <a:endParaRPr lang="ko-KR" altLang="en-US" sz="115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05632" y="568540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만들어 보고 싶은</a:t>
            </a:r>
            <a:endParaRPr lang="en-US" altLang="ko-KR" sz="2000" dirty="0" smtClean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20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0742" y="292988"/>
            <a:ext cx="2403387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 </a:t>
            </a:r>
          </a:p>
        </p:txBody>
      </p:sp>
      <p:pic>
        <p:nvPicPr>
          <p:cNvPr id="5" name="Google Shape;21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175" y="3061873"/>
            <a:ext cx="1536627" cy="210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4580080" y="2486355"/>
            <a:ext cx="2304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출신</a:t>
            </a:r>
            <a:r>
              <a:rPr lang="en-US" altLang="ko-KR" sz="24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(Workspace)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4092" y="4010223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r>
              <a:rPr lang="en-US" altLang="ko-KR" sz="24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(What to do?)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1081" y="2301690"/>
            <a:ext cx="359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ssafy-daejeon-4b</a:t>
            </a:r>
          </a:p>
          <a:p>
            <a:pPr algn="ctr"/>
            <a:r>
              <a:rPr lang="en-US" altLang="ko-KR" sz="24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ssafy-daejeon-4b.slack.com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2880" y="3825556"/>
            <a:ext cx="4086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buClr>
                <a:srgbClr val="FFFFFF"/>
              </a:buClr>
              <a:buSzPts val="9600"/>
            </a:pPr>
            <a:r>
              <a:rPr lang="ko-KR" altLang="en-US" sz="24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섹션</a:t>
            </a:r>
            <a:r>
              <a:rPr lang="en-US" altLang="ko-KR" sz="24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, </a:t>
            </a:r>
            <a:r>
              <a:rPr lang="ko-KR" altLang="en-US" sz="24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연령별 인기가 많은 뉴스</a:t>
            </a:r>
          </a:p>
          <a:p>
            <a:pPr lvl="0" algn="ctr" latinLnBrk="0">
              <a:buClr>
                <a:srgbClr val="FFFFFF"/>
              </a:buClr>
              <a:buSzPts val="9600"/>
            </a:pPr>
            <a:r>
              <a:rPr lang="en-US" altLang="ko-KR" sz="2400" kern="0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Top 5</a:t>
            </a:r>
            <a:r>
              <a:rPr lang="ko-KR" altLang="en-US" sz="24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를 보여줌</a:t>
            </a:r>
            <a:endParaRPr lang="ko-KR" altLang="en-US" sz="2400" kern="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1730742" y="1818167"/>
            <a:ext cx="2320263" cy="1095657"/>
          </a:xfrm>
          <a:prstGeom prst="wedgeEllipseCallout">
            <a:avLst>
              <a:gd name="adj1" fmla="val -22806"/>
              <a:gd name="adj2" fmla="val 656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에헴</a:t>
            </a:r>
            <a:r>
              <a:rPr lang="en-US" altLang="ko-KR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r>
              <a:rPr lang="ko-KR" altLang="en-US" sz="16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최신 정보</a:t>
            </a:r>
            <a:r>
              <a:rPr lang="ko-KR" altLang="en-US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</a:t>
            </a:r>
            <a:endParaRPr lang="en-US" altLang="ko-KR" sz="16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가르쳐드릴게요</a:t>
            </a:r>
            <a:r>
              <a:rPr lang="en-US" altLang="ko-KR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23" name="Google Shape;217;p32"/>
          <p:cNvCxnSpPr/>
          <p:nvPr/>
        </p:nvCxnSpPr>
        <p:spPr>
          <a:xfrm>
            <a:off x="4580080" y="3530073"/>
            <a:ext cx="7105101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19;p32"/>
          <p:cNvCxnSpPr/>
          <p:nvPr/>
        </p:nvCxnSpPr>
        <p:spPr>
          <a:xfrm>
            <a:off x="7148028" y="2105820"/>
            <a:ext cx="0" cy="2629969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1423119" y="5318313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랭킹뉴스봇</a:t>
            </a:r>
            <a:endParaRPr lang="en-US" altLang="ko-KR" sz="2000" spc="-15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88719" y="5550197"/>
            <a:ext cx="560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관심분야를</a:t>
            </a:r>
            <a:r>
              <a:rPr lang="en-US" altLang="ko-KR" sz="28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</a:t>
            </a:r>
            <a:r>
              <a:rPr lang="en-US" altLang="ko-KR" sz="28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쉽게</a:t>
            </a:r>
            <a:r>
              <a:rPr lang="en-US" altLang="ko-KR" sz="28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볼 수 </a:t>
            </a:r>
            <a:r>
              <a:rPr lang="en-US" altLang="ko-KR" sz="28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없을까</a:t>
            </a:r>
            <a:r>
              <a:rPr lang="en-US" altLang="ko-KR" sz="28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?</a:t>
            </a:r>
            <a:endParaRPr lang="en-US" altLang="ko-KR" sz="4000" spc="-150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4875" y="144941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0742" y="292988"/>
            <a:ext cx="3079383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 및 기능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Google Shape;232;p34"/>
          <p:cNvCxnSpPr/>
          <p:nvPr/>
        </p:nvCxnSpPr>
        <p:spPr>
          <a:xfrm>
            <a:off x="3206267" y="3290142"/>
            <a:ext cx="1486898" cy="17830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51" y="1837553"/>
            <a:ext cx="4418216" cy="1162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46" y="1773757"/>
            <a:ext cx="5938528" cy="1162255"/>
          </a:xfrm>
          <a:prstGeom prst="rect">
            <a:avLst/>
          </a:prstGeom>
        </p:spPr>
      </p:pic>
      <p:cxnSp>
        <p:nvCxnSpPr>
          <p:cNvPr id="16" name="Google Shape;232;p34"/>
          <p:cNvCxnSpPr/>
          <p:nvPr/>
        </p:nvCxnSpPr>
        <p:spPr>
          <a:xfrm flipH="1">
            <a:off x="7280420" y="3290142"/>
            <a:ext cx="1417011" cy="17526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모서리가 둥근 직사각형 18"/>
          <p:cNvSpPr/>
          <p:nvPr/>
        </p:nvSpPr>
        <p:spPr>
          <a:xfrm>
            <a:off x="850000" y="2349804"/>
            <a:ext cx="4630868" cy="586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35907" y="2349804"/>
            <a:ext cx="5664212" cy="586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Google Shape;31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3059" y="1624344"/>
            <a:ext cx="6891904" cy="27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134129" y="4783130"/>
            <a:ext cx="56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@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랭킹뉴스봇</a:t>
            </a:r>
            <a:r>
              <a:rPr lang="ko-KR" altLang="en-US" sz="24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</a:t>
            </a:r>
            <a:r>
              <a:rPr lang="en-US" altLang="ko-KR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20190712 </a:t>
            </a:r>
            <a:r>
              <a:rPr lang="ko-KR" altLang="en-US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시사</a:t>
            </a:r>
            <a:endParaRPr lang="en-US" altLang="ko-KR" sz="24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4129" y="5244795"/>
            <a:ext cx="56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@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랭킹뉴스봇</a:t>
            </a:r>
            <a:r>
              <a:rPr lang="ko-KR" altLang="en-US" sz="24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</a:t>
            </a:r>
            <a:r>
              <a:rPr lang="en-US" altLang="ko-KR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20</a:t>
            </a:r>
            <a:r>
              <a:rPr lang="ko-KR" altLang="en-US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대</a:t>
            </a:r>
            <a:endParaRPr lang="en-US" altLang="ko-KR" sz="24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0742" y="292988"/>
            <a:ext cx="3079383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 및 기능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75" y="144941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0742" y="292988"/>
            <a:ext cx="3079383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435378"/>
            <a:ext cx="3900870" cy="4256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4508" y="3209829"/>
            <a:ext cx="560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공유를 중심으로 이루어지는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업무중</a:t>
            </a:r>
            <a:endParaRPr lang="en-US" altLang="ko-KR" sz="20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  <a:p>
            <a:pPr algn="ctr"/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현재 실시간 </a:t>
            </a:r>
            <a:r>
              <a:rPr lang="ko-KR" altLang="en-US" sz="2000" b="1" spc="-150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핫이슈</a:t>
            </a:r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토픽을 </a:t>
            </a:r>
            <a:r>
              <a:rPr lang="ko-KR" altLang="en-US" sz="2000" b="1" spc="-15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동시에 알 수 있음</a:t>
            </a:r>
            <a:endParaRPr lang="en-US" altLang="ko-KR" sz="2000" spc="-15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4734" y="3148273"/>
            <a:ext cx="149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=&gt;</a:t>
            </a:r>
            <a:endParaRPr lang="en-US" altLang="ko-KR" sz="4800" spc="-15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4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0742" y="292988"/>
            <a:ext cx="3079383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목표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0674" y="1912656"/>
            <a:ext cx="560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1.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크롤링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이후 </a:t>
            </a:r>
            <a:r>
              <a:rPr lang="ko-KR" altLang="en-US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정보</a:t>
            </a:r>
            <a:r>
              <a:rPr lang="en-US" altLang="ko-KR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(</a:t>
            </a:r>
            <a:r>
              <a:rPr lang="ko-KR" altLang="en-US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뉴스</a:t>
            </a:r>
            <a:r>
              <a:rPr lang="en-US" altLang="ko-KR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) </a:t>
            </a:r>
            <a:r>
              <a:rPr lang="ko-KR" altLang="en-US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보여주기</a:t>
            </a:r>
            <a:endParaRPr lang="en-US" altLang="ko-KR" sz="2000" spc="-150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0674" y="4660516"/>
            <a:ext cx="560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4. </a:t>
            </a:r>
            <a:r>
              <a:rPr lang="en-US" altLang="ko-KR" sz="2000" b="1" dirty="0" err="1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ActionBlock</a:t>
            </a:r>
            <a:r>
              <a:rPr lang="en-US" altLang="ko-KR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(</a:t>
            </a:r>
            <a:r>
              <a:rPr lang="ko-KR" altLang="en-US" sz="2000" b="1" dirty="0" err="1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버튼기능</a:t>
            </a:r>
            <a:r>
              <a:rPr lang="en-US" altLang="ko-KR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)</a:t>
            </a:r>
            <a:r>
              <a:rPr lang="ko-KR" altLang="en-US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을 활용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하기</a:t>
            </a:r>
            <a:endParaRPr lang="en-US" altLang="ko-KR" sz="2000" b="1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0674" y="3780006"/>
            <a:ext cx="560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3. 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긴 제목을 가진 뉴스</a:t>
            </a:r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(…) </a:t>
            </a:r>
            <a:r>
              <a:rPr lang="ko-KR" altLang="en-US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잘리지 않게 하기</a:t>
            </a:r>
            <a:endParaRPr lang="en-US" altLang="ko-KR" sz="20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0674" y="2899496"/>
            <a:ext cx="560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2. 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올바르지 않은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멘션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요청시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</a:t>
            </a:r>
            <a:r>
              <a:rPr lang="ko-KR" altLang="en-US" sz="20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예외처리</a:t>
            </a:r>
            <a:endParaRPr lang="en-US" altLang="ko-KR" sz="20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0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0742" y="292988"/>
            <a:ext cx="3079383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사이트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8047" y="5282626"/>
            <a:ext cx="560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NAVER 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뉴스 </a:t>
            </a:r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–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랭킹뉴스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– </a:t>
            </a:r>
            <a:r>
              <a:rPr lang="ko-KR" altLang="en-US" sz="2000" b="1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"/>
                <a:sym typeface="Roboto"/>
              </a:rPr>
              <a:t>많이 본 뉴스</a:t>
            </a:r>
            <a:endParaRPr lang="en-US" altLang="ko-KR" sz="20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  <a:p>
            <a:pPr algn="ctr"/>
            <a:r>
              <a:rPr lang="en-US" altLang="ko-KR" sz="2000" dirty="0">
                <a:hlinkClick r:id="rId2"/>
              </a:rPr>
              <a:t>https://news.naver.com/main/ranking/popularDay.nhn?mid=etc&amp;sid1=111</a:t>
            </a:r>
            <a:endParaRPr lang="en-US" altLang="ko-KR" sz="2000" b="1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"/>
              <a:sym typeface="Robot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37" y="1791344"/>
            <a:ext cx="7105621" cy="30358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626242" y="1791344"/>
            <a:ext cx="1254642" cy="515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27768" y="3527996"/>
            <a:ext cx="1254642" cy="515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977962" y="2260182"/>
            <a:ext cx="1254642" cy="515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6"/>
            <a:endCxn id="12" idx="2"/>
          </p:cNvCxnSpPr>
          <p:nvPr/>
        </p:nvCxnSpPr>
        <p:spPr>
          <a:xfrm>
            <a:off x="3880884" y="2049305"/>
            <a:ext cx="4097078" cy="46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</p:cNvCxnSpPr>
          <p:nvPr/>
        </p:nvCxnSpPr>
        <p:spPr>
          <a:xfrm flipH="1">
            <a:off x="3682411" y="2700548"/>
            <a:ext cx="4479289" cy="1024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75" y="14494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0742" y="292988"/>
            <a:ext cx="3079383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과정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7" y="1616553"/>
            <a:ext cx="6269353" cy="3088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02" y="1618309"/>
            <a:ext cx="6962971" cy="30868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609" y="1616554"/>
            <a:ext cx="7010400" cy="30885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966" y="1832105"/>
            <a:ext cx="6191250" cy="2657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84" y="1387468"/>
            <a:ext cx="5310265" cy="43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208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나눔고딕 ExtraBold</vt:lpstr>
      <vt:lpstr>나눔고딕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Windows 사용자</cp:lastModifiedBy>
  <cp:revision>100</cp:revision>
  <dcterms:created xsi:type="dcterms:W3CDTF">2017-05-29T09:12:16Z</dcterms:created>
  <dcterms:modified xsi:type="dcterms:W3CDTF">2019-07-11T14:33:24Z</dcterms:modified>
</cp:coreProperties>
</file>