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534" r:id="rId2"/>
    <p:sldId id="2462" r:id="rId3"/>
    <p:sldId id="2479" r:id="rId4"/>
    <p:sldId id="2480" r:id="rId5"/>
    <p:sldId id="2483" r:id="rId6"/>
    <p:sldId id="2473" r:id="rId7"/>
    <p:sldId id="2484" r:id="rId8"/>
    <p:sldId id="2475" r:id="rId9"/>
    <p:sldId id="2481" r:id="rId10"/>
    <p:sldId id="2482" r:id="rId11"/>
  </p:sldIdLst>
  <p:sldSz cx="12192000" cy="6858000"/>
  <p:notesSz cx="6797675" cy="9926638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FC0128"/>
      </a:buClr>
      <a:buSzPct val="75000"/>
      <a:buFont typeface="Monotype Sorts" pitchFamily="2" charset="2"/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FC0128"/>
      </a:buClr>
      <a:buSzPct val="75000"/>
      <a:buFont typeface="Monotype Sorts" pitchFamily="2" charset="2"/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FC0128"/>
      </a:buClr>
      <a:buSzPct val="75000"/>
      <a:buFont typeface="Monotype Sorts" pitchFamily="2" charset="2"/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FC0128"/>
      </a:buClr>
      <a:buSzPct val="75000"/>
      <a:buFont typeface="Monotype Sorts" pitchFamily="2" charset="2"/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FC0128"/>
      </a:buClr>
      <a:buSzPct val="75000"/>
      <a:buFont typeface="Monotype Sorts" pitchFamily="2" charset="2"/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i="1" kern="1200">
        <a:solidFill>
          <a:schemeClr val="tx2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0000"/>
    <a:srgbClr val="FFFF99"/>
    <a:srgbClr val="A00EC8"/>
    <a:srgbClr val="00FF00"/>
    <a:srgbClr val="CCFFFF"/>
    <a:srgbClr val="EAEAEA"/>
    <a:srgbClr val="DDDDD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7" autoAdjust="0"/>
    <p:restoredTop sz="95409" autoAdjust="0"/>
  </p:normalViewPr>
  <p:slideViewPr>
    <p:cSldViewPr>
      <p:cViewPr varScale="1">
        <p:scale>
          <a:sx n="159" d="100"/>
          <a:sy n="159" d="100"/>
        </p:scale>
        <p:origin x="156" y="246"/>
      </p:cViewPr>
      <p:guideLst>
        <p:guide orient="horz" pos="2160"/>
        <p:guide pos="3840"/>
        <p:guide pos="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917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 gu Chung" userId="5f2a7ad4f84a78ad" providerId="LiveId" clId="{6CF5C480-B837-4988-B690-C9590E0D5259}"/>
    <pc:docChg chg="undo custSel addSld delSld modSld sldOrd">
      <pc:chgData name="Young gu Chung" userId="5f2a7ad4f84a78ad" providerId="LiveId" clId="{6CF5C480-B837-4988-B690-C9590E0D5259}" dt="2024-12-03T02:01:01.786" v="1956" actId="20577"/>
      <pc:docMkLst>
        <pc:docMk/>
      </pc:docMkLst>
      <pc:sldChg chg="addSp delSp modSp mod">
        <pc:chgData name="Young gu Chung" userId="5f2a7ad4f84a78ad" providerId="LiveId" clId="{6CF5C480-B837-4988-B690-C9590E0D5259}" dt="2024-12-03T00:21:43.412" v="1698" actId="6549"/>
        <pc:sldMkLst>
          <pc:docMk/>
          <pc:sldMk cId="0" sldId="2462"/>
        </pc:sldMkLst>
        <pc:spChg chg="add mod">
          <ac:chgData name="Young gu Chung" userId="5f2a7ad4f84a78ad" providerId="LiveId" clId="{6CF5C480-B837-4988-B690-C9590E0D5259}" dt="2024-12-03T00:21:38.126" v="1696" actId="1076"/>
          <ac:spMkLst>
            <pc:docMk/>
            <pc:sldMk cId="0" sldId="2462"/>
            <ac:spMk id="2" creationId="{25A1EF95-AC0A-FAD0-8023-13ADE1D0A71F}"/>
          </ac:spMkLst>
        </pc:spChg>
        <pc:spChg chg="add mod">
          <ac:chgData name="Young gu Chung" userId="5f2a7ad4f84a78ad" providerId="LiveId" clId="{6CF5C480-B837-4988-B690-C9590E0D5259}" dt="2024-12-03T00:21:43.412" v="1698" actId="6549"/>
          <ac:spMkLst>
            <pc:docMk/>
            <pc:sldMk cId="0" sldId="2462"/>
            <ac:spMk id="4" creationId="{6B8C2271-26DE-F7DD-F7EA-B24274115872}"/>
          </ac:spMkLst>
        </pc:spChg>
        <pc:spChg chg="add del mod">
          <ac:chgData name="Young gu Chung" userId="5f2a7ad4f84a78ad" providerId="LiveId" clId="{6CF5C480-B837-4988-B690-C9590E0D5259}" dt="2024-12-03T00:16:26.141" v="1236" actId="478"/>
          <ac:spMkLst>
            <pc:docMk/>
            <pc:sldMk cId="0" sldId="2462"/>
            <ac:spMk id="6" creationId="{5C2FAF6B-A63B-5FAF-0DB8-CC22A3EC762F}"/>
          </ac:spMkLst>
        </pc:spChg>
        <pc:spChg chg="mod">
          <ac:chgData name="Young gu Chung" userId="5f2a7ad4f84a78ad" providerId="LiveId" clId="{6CF5C480-B837-4988-B690-C9590E0D5259}" dt="2024-12-03T00:21:34.924" v="1695" actId="6549"/>
          <ac:spMkLst>
            <pc:docMk/>
            <pc:sldMk cId="0" sldId="2462"/>
            <ac:spMk id="18" creationId="{7EA03BF2-97B4-2C56-B6E9-D9A4B473AC9D}"/>
          </ac:spMkLst>
        </pc:spChg>
      </pc:sldChg>
      <pc:sldChg chg="modSp mod">
        <pc:chgData name="Young gu Chung" userId="5f2a7ad4f84a78ad" providerId="LiveId" clId="{6CF5C480-B837-4988-B690-C9590E0D5259}" dt="2024-12-02T23:52:09.690" v="11" actId="1076"/>
        <pc:sldMkLst>
          <pc:docMk/>
          <pc:sldMk cId="2243131807" sldId="2473"/>
        </pc:sldMkLst>
        <pc:spChg chg="mod">
          <ac:chgData name="Young gu Chung" userId="5f2a7ad4f84a78ad" providerId="LiveId" clId="{6CF5C480-B837-4988-B690-C9590E0D5259}" dt="2024-12-02T23:52:09.690" v="11" actId="1076"/>
          <ac:spMkLst>
            <pc:docMk/>
            <pc:sldMk cId="2243131807" sldId="2473"/>
            <ac:spMk id="18" creationId="{E161CFC5-FF27-4174-9AEB-899D319EA90F}"/>
          </ac:spMkLst>
        </pc:spChg>
      </pc:sldChg>
      <pc:sldChg chg="addSp modSp mod">
        <pc:chgData name="Young gu Chung" userId="5f2a7ad4f84a78ad" providerId="LiveId" clId="{6CF5C480-B837-4988-B690-C9590E0D5259}" dt="2024-12-03T00:13:15.664" v="1121" actId="1076"/>
        <pc:sldMkLst>
          <pc:docMk/>
          <pc:sldMk cId="4232476942" sldId="2475"/>
        </pc:sldMkLst>
        <pc:spChg chg="add mod">
          <ac:chgData name="Young gu Chung" userId="5f2a7ad4f84a78ad" providerId="LiveId" clId="{6CF5C480-B837-4988-B690-C9590E0D5259}" dt="2024-12-03T00:13:15.664" v="1121" actId="1076"/>
          <ac:spMkLst>
            <pc:docMk/>
            <pc:sldMk cId="4232476942" sldId="2475"/>
            <ac:spMk id="2" creationId="{57C26630-63FA-C72A-42EC-08C150CADF3D}"/>
          </ac:spMkLst>
        </pc:spChg>
        <pc:spChg chg="mod">
          <ac:chgData name="Young gu Chung" userId="5f2a7ad4f84a78ad" providerId="LiveId" clId="{6CF5C480-B837-4988-B690-C9590E0D5259}" dt="2024-12-03T00:12:31.268" v="1107" actId="1076"/>
          <ac:spMkLst>
            <pc:docMk/>
            <pc:sldMk cId="4232476942" sldId="2475"/>
            <ac:spMk id="3" creationId="{0BE1C518-EB35-A789-1747-54BD42D60BD3}"/>
          </ac:spMkLst>
        </pc:spChg>
        <pc:spChg chg="mod">
          <ac:chgData name="Young gu Chung" userId="5f2a7ad4f84a78ad" providerId="LiveId" clId="{6CF5C480-B837-4988-B690-C9590E0D5259}" dt="2024-12-03T00:12:45.655" v="1109" actId="14100"/>
          <ac:spMkLst>
            <pc:docMk/>
            <pc:sldMk cId="4232476942" sldId="2475"/>
            <ac:spMk id="4" creationId="{B34B0000-DBB8-72F8-FB7C-5D197F238769}"/>
          </ac:spMkLst>
        </pc:spChg>
        <pc:spChg chg="mod">
          <ac:chgData name="Young gu Chung" userId="5f2a7ad4f84a78ad" providerId="LiveId" clId="{6CF5C480-B837-4988-B690-C9590E0D5259}" dt="2024-12-03T00:12:36.475" v="1108" actId="1076"/>
          <ac:spMkLst>
            <pc:docMk/>
            <pc:sldMk cId="4232476942" sldId="2475"/>
            <ac:spMk id="5" creationId="{0FEBDE7F-F16F-9ADD-520B-CC989FED391D}"/>
          </ac:spMkLst>
        </pc:spChg>
        <pc:spChg chg="mod">
          <ac:chgData name="Young gu Chung" userId="5f2a7ad4f84a78ad" providerId="LiveId" clId="{6CF5C480-B837-4988-B690-C9590E0D5259}" dt="2024-12-03T00:12:49.799" v="1112" actId="1035"/>
          <ac:spMkLst>
            <pc:docMk/>
            <pc:sldMk cId="4232476942" sldId="2475"/>
            <ac:spMk id="6" creationId="{A094D963-34EC-ABEF-915C-83ED909B22C1}"/>
          </ac:spMkLst>
        </pc:spChg>
        <pc:spChg chg="mod">
          <ac:chgData name="Young gu Chung" userId="5f2a7ad4f84a78ad" providerId="LiveId" clId="{6CF5C480-B837-4988-B690-C9590E0D5259}" dt="2024-12-03T00:12:54.021" v="1116" actId="1035"/>
          <ac:spMkLst>
            <pc:docMk/>
            <pc:sldMk cId="4232476942" sldId="2475"/>
            <ac:spMk id="7" creationId="{7C07F4D0-7CD5-6E14-7EED-748973E96393}"/>
          </ac:spMkLst>
        </pc:spChg>
        <pc:spChg chg="mod">
          <ac:chgData name="Young gu Chung" userId="5f2a7ad4f84a78ad" providerId="LiveId" clId="{6CF5C480-B837-4988-B690-C9590E0D5259}" dt="2024-12-03T00:12:45.655" v="1109" actId="14100"/>
          <ac:spMkLst>
            <pc:docMk/>
            <pc:sldMk cId="4232476942" sldId="2475"/>
            <ac:spMk id="8" creationId="{51444480-3476-B527-5A10-FB03CFCB4EAF}"/>
          </ac:spMkLst>
        </pc:spChg>
        <pc:spChg chg="mod">
          <ac:chgData name="Young gu Chung" userId="5f2a7ad4f84a78ad" providerId="LiveId" clId="{6CF5C480-B837-4988-B690-C9590E0D5259}" dt="2024-12-03T00:12:36.475" v="1108" actId="1076"/>
          <ac:spMkLst>
            <pc:docMk/>
            <pc:sldMk cId="4232476942" sldId="2475"/>
            <ac:spMk id="10" creationId="{64BD4EA3-0AD6-E0AD-EF16-0181C04E2000}"/>
          </ac:spMkLst>
        </pc:spChg>
        <pc:spChg chg="mod">
          <ac:chgData name="Young gu Chung" userId="5f2a7ad4f84a78ad" providerId="LiveId" clId="{6CF5C480-B837-4988-B690-C9590E0D5259}" dt="2024-12-03T00:12:49.799" v="1112" actId="1035"/>
          <ac:spMkLst>
            <pc:docMk/>
            <pc:sldMk cId="4232476942" sldId="2475"/>
            <ac:spMk id="11" creationId="{C35B0F35-6EA3-0823-02B2-C0AF9A6251AC}"/>
          </ac:spMkLst>
        </pc:spChg>
        <pc:spChg chg="mod">
          <ac:chgData name="Young gu Chung" userId="5f2a7ad4f84a78ad" providerId="LiveId" clId="{6CF5C480-B837-4988-B690-C9590E0D5259}" dt="2024-12-03T00:12:54.021" v="1116" actId="1035"/>
          <ac:spMkLst>
            <pc:docMk/>
            <pc:sldMk cId="4232476942" sldId="2475"/>
            <ac:spMk id="12" creationId="{B831689D-B8E6-40ED-E7BD-655ABCCA1E75}"/>
          </ac:spMkLst>
        </pc:spChg>
        <pc:spChg chg="mod">
          <ac:chgData name="Young gu Chung" userId="5f2a7ad4f84a78ad" providerId="LiveId" clId="{6CF5C480-B837-4988-B690-C9590E0D5259}" dt="2024-12-03T00:12:45.655" v="1109" actId="14100"/>
          <ac:spMkLst>
            <pc:docMk/>
            <pc:sldMk cId="4232476942" sldId="2475"/>
            <ac:spMk id="13" creationId="{37E60817-28B0-1D2F-E917-2B7FE0E10C76}"/>
          </ac:spMkLst>
        </pc:spChg>
        <pc:spChg chg="mod">
          <ac:chgData name="Young gu Chung" userId="5f2a7ad4f84a78ad" providerId="LiveId" clId="{6CF5C480-B837-4988-B690-C9590E0D5259}" dt="2024-12-03T00:12:36.475" v="1108" actId="1076"/>
          <ac:spMkLst>
            <pc:docMk/>
            <pc:sldMk cId="4232476942" sldId="2475"/>
            <ac:spMk id="14" creationId="{A0E98910-44B8-22BD-7D45-D43BA14D148C}"/>
          </ac:spMkLst>
        </pc:spChg>
        <pc:spChg chg="mod">
          <ac:chgData name="Young gu Chung" userId="5f2a7ad4f84a78ad" providerId="LiveId" clId="{6CF5C480-B837-4988-B690-C9590E0D5259}" dt="2024-12-03T00:12:49.799" v="1112" actId="1035"/>
          <ac:spMkLst>
            <pc:docMk/>
            <pc:sldMk cId="4232476942" sldId="2475"/>
            <ac:spMk id="15" creationId="{73B33AFF-9F77-AF4A-F25D-6B270BB3F929}"/>
          </ac:spMkLst>
        </pc:spChg>
        <pc:spChg chg="mod">
          <ac:chgData name="Young gu Chung" userId="5f2a7ad4f84a78ad" providerId="LiveId" clId="{6CF5C480-B837-4988-B690-C9590E0D5259}" dt="2024-12-03T00:12:54.021" v="1116" actId="1035"/>
          <ac:spMkLst>
            <pc:docMk/>
            <pc:sldMk cId="4232476942" sldId="2475"/>
            <ac:spMk id="16" creationId="{EF3BF012-CAB0-8E45-731E-BAB8CC4E01DE}"/>
          </ac:spMkLst>
        </pc:spChg>
        <pc:spChg chg="mod">
          <ac:chgData name="Young gu Chung" userId="5f2a7ad4f84a78ad" providerId="LiveId" clId="{6CF5C480-B837-4988-B690-C9590E0D5259}" dt="2024-12-03T00:12:36.475" v="1108" actId="1076"/>
          <ac:spMkLst>
            <pc:docMk/>
            <pc:sldMk cId="4232476942" sldId="2475"/>
            <ac:spMk id="17" creationId="{6C978078-FDB9-88F7-DF25-008F5336487B}"/>
          </ac:spMkLst>
        </pc:spChg>
        <pc:spChg chg="mod">
          <ac:chgData name="Young gu Chung" userId="5f2a7ad4f84a78ad" providerId="LiveId" clId="{6CF5C480-B837-4988-B690-C9590E0D5259}" dt="2024-12-03T00:12:21.416" v="1103" actId="1076"/>
          <ac:spMkLst>
            <pc:docMk/>
            <pc:sldMk cId="4232476942" sldId="2475"/>
            <ac:spMk id="18" creationId="{349D7ABD-AA73-3201-E6F6-8E8562326B41}"/>
          </ac:spMkLst>
        </pc:spChg>
        <pc:spChg chg="mod">
          <ac:chgData name="Young gu Chung" userId="5f2a7ad4f84a78ad" providerId="LiveId" clId="{6CF5C480-B837-4988-B690-C9590E0D5259}" dt="2024-12-03T00:12:36.475" v="1108" actId="1076"/>
          <ac:spMkLst>
            <pc:docMk/>
            <pc:sldMk cId="4232476942" sldId="2475"/>
            <ac:spMk id="19" creationId="{3A34BD85-63B9-9989-D406-C4CEE23F7E0B}"/>
          </ac:spMkLst>
        </pc:spChg>
      </pc:sldChg>
      <pc:sldChg chg="delSp del mod">
        <pc:chgData name="Young gu Chung" userId="5f2a7ad4f84a78ad" providerId="LiveId" clId="{6CF5C480-B837-4988-B690-C9590E0D5259}" dt="2024-12-03T00:13:21.014" v="1122" actId="47"/>
        <pc:sldMkLst>
          <pc:docMk/>
          <pc:sldMk cId="3747717369" sldId="2477"/>
        </pc:sldMkLst>
        <pc:spChg chg="del">
          <ac:chgData name="Young gu Chung" userId="5f2a7ad4f84a78ad" providerId="LiveId" clId="{6CF5C480-B837-4988-B690-C9590E0D5259}" dt="2024-12-03T00:12:12.862" v="1100" actId="21"/>
          <ac:spMkLst>
            <pc:docMk/>
            <pc:sldMk cId="3747717369" sldId="2477"/>
            <ac:spMk id="2" creationId="{57C26630-63FA-C72A-42EC-08C150CADF3D}"/>
          </ac:spMkLst>
        </pc:spChg>
        <pc:spChg chg="del">
          <ac:chgData name="Young gu Chung" userId="5f2a7ad4f84a78ad" providerId="LiveId" clId="{6CF5C480-B837-4988-B690-C9590E0D5259}" dt="2024-12-03T00:12:07.998" v="1099" actId="478"/>
          <ac:spMkLst>
            <pc:docMk/>
            <pc:sldMk cId="3747717369" sldId="2477"/>
            <ac:spMk id="18" creationId="{85BB10C9-9E8D-D341-530B-7F39579F0B91}"/>
          </ac:spMkLst>
        </pc:spChg>
      </pc:sldChg>
      <pc:sldChg chg="addSp modSp mod ord">
        <pc:chgData name="Young gu Chung" userId="5f2a7ad4f84a78ad" providerId="LiveId" clId="{6CF5C480-B837-4988-B690-C9590E0D5259}" dt="2024-12-02T23:57:14.718" v="142" actId="1076"/>
        <pc:sldMkLst>
          <pc:docMk/>
          <pc:sldMk cId="547361104" sldId="2479"/>
        </pc:sldMkLst>
        <pc:spChg chg="mod">
          <ac:chgData name="Young gu Chung" userId="5f2a7ad4f84a78ad" providerId="LiveId" clId="{6CF5C480-B837-4988-B690-C9590E0D5259}" dt="2024-12-02T23:53:40.441" v="19" actId="21"/>
          <ac:spMkLst>
            <pc:docMk/>
            <pc:sldMk cId="547361104" sldId="2479"/>
            <ac:spMk id="5" creationId="{7024D6C2-11E8-8019-1298-2BEC3B0D18F0}"/>
          </ac:spMkLst>
        </pc:spChg>
        <pc:spChg chg="add mod">
          <ac:chgData name="Young gu Chung" userId="5f2a7ad4f84a78ad" providerId="LiveId" clId="{6CF5C480-B837-4988-B690-C9590E0D5259}" dt="2024-12-02T23:57:14.718" v="142" actId="1076"/>
          <ac:spMkLst>
            <pc:docMk/>
            <pc:sldMk cId="547361104" sldId="2479"/>
            <ac:spMk id="7" creationId="{36CC23B5-E1ED-71BA-5924-1A74964232D5}"/>
          </ac:spMkLst>
        </pc:spChg>
        <pc:spChg chg="add mod">
          <ac:chgData name="Young gu Chung" userId="5f2a7ad4f84a78ad" providerId="LiveId" clId="{6CF5C480-B837-4988-B690-C9590E0D5259}" dt="2024-12-02T23:57:12.467" v="141" actId="1076"/>
          <ac:spMkLst>
            <pc:docMk/>
            <pc:sldMk cId="547361104" sldId="2479"/>
            <ac:spMk id="10" creationId="{3F5A7B07-071C-0190-683B-94E16E12154F}"/>
          </ac:spMkLst>
        </pc:spChg>
        <pc:spChg chg="mod">
          <ac:chgData name="Young gu Chung" userId="5f2a7ad4f84a78ad" providerId="LiveId" clId="{6CF5C480-B837-4988-B690-C9590E0D5259}" dt="2024-12-02T23:52:20.668" v="15" actId="20577"/>
          <ac:spMkLst>
            <pc:docMk/>
            <pc:sldMk cId="547361104" sldId="2479"/>
            <ac:spMk id="21" creationId="{E48E009A-8DC2-7505-99A6-B1651C3538B8}"/>
          </ac:spMkLst>
        </pc:spChg>
      </pc:sldChg>
      <pc:sldChg chg="modSp mod ord">
        <pc:chgData name="Young gu Chung" userId="5f2a7ad4f84a78ad" providerId="LiveId" clId="{6CF5C480-B837-4988-B690-C9590E0D5259}" dt="2024-12-02T23:57:24.164" v="147" actId="6549"/>
        <pc:sldMkLst>
          <pc:docMk/>
          <pc:sldMk cId="4231570958" sldId="2480"/>
        </pc:sldMkLst>
        <pc:spChg chg="mod">
          <ac:chgData name="Young gu Chung" userId="5f2a7ad4f84a78ad" providerId="LiveId" clId="{6CF5C480-B837-4988-B690-C9590E0D5259}" dt="2024-12-02T23:57:20.910" v="145" actId="20577"/>
          <ac:spMkLst>
            <pc:docMk/>
            <pc:sldMk cId="4231570958" sldId="2480"/>
            <ac:spMk id="21" creationId="{06BCF385-6D10-7F1B-31DA-ACE6C7F77173}"/>
          </ac:spMkLst>
        </pc:spChg>
        <pc:spChg chg="mod">
          <ac:chgData name="Young gu Chung" userId="5f2a7ad4f84a78ad" providerId="LiveId" clId="{6CF5C480-B837-4988-B690-C9590E0D5259}" dt="2024-12-02T23:57:24.164" v="147" actId="6549"/>
          <ac:spMkLst>
            <pc:docMk/>
            <pc:sldMk cId="4231570958" sldId="2480"/>
            <ac:spMk id="22" creationId="{8D10FB98-16D1-6229-FFB6-D56EB19060C5}"/>
          </ac:spMkLst>
        </pc:spChg>
      </pc:sldChg>
      <pc:sldChg chg="modSp mod">
        <pc:chgData name="Young gu Chung" userId="5f2a7ad4f84a78ad" providerId="LiveId" clId="{6CF5C480-B837-4988-B690-C9590E0D5259}" dt="2024-12-03T00:13:26.066" v="1126" actId="20577"/>
        <pc:sldMkLst>
          <pc:docMk/>
          <pc:sldMk cId="1514311238" sldId="2481"/>
        </pc:sldMkLst>
        <pc:spChg chg="mod">
          <ac:chgData name="Young gu Chung" userId="5f2a7ad4f84a78ad" providerId="LiveId" clId="{6CF5C480-B837-4988-B690-C9590E0D5259}" dt="2024-12-03T00:13:26.066" v="1126" actId="20577"/>
          <ac:spMkLst>
            <pc:docMk/>
            <pc:sldMk cId="1514311238" sldId="2481"/>
            <ac:spMk id="21" creationId="{2FC58ED6-8797-0F20-2424-775FD38CB514}"/>
          </ac:spMkLst>
        </pc:spChg>
      </pc:sldChg>
      <pc:sldChg chg="addSp modSp mod">
        <pc:chgData name="Young gu Chung" userId="5f2a7ad4f84a78ad" providerId="LiveId" clId="{6CF5C480-B837-4988-B690-C9590E0D5259}" dt="2024-12-03T02:01:01.786" v="1956" actId="20577"/>
        <pc:sldMkLst>
          <pc:docMk/>
          <pc:sldMk cId="1861378461" sldId="2483"/>
        </pc:sldMkLst>
        <pc:spChg chg="add mod">
          <ac:chgData name="Young gu Chung" userId="5f2a7ad4f84a78ad" providerId="LiveId" clId="{6CF5C480-B837-4988-B690-C9590E0D5259}" dt="2024-12-03T01:59:39.842" v="1769" actId="20577"/>
          <ac:spMkLst>
            <pc:docMk/>
            <pc:sldMk cId="1861378461" sldId="2483"/>
            <ac:spMk id="2" creationId="{27635442-7C9D-9AA9-5E28-DD182AA1EA89}"/>
          </ac:spMkLst>
        </pc:spChg>
        <pc:spChg chg="add mod">
          <ac:chgData name="Young gu Chung" userId="5f2a7ad4f84a78ad" providerId="LiveId" clId="{6CF5C480-B837-4988-B690-C9590E0D5259}" dt="2024-12-03T02:01:01.786" v="1956" actId="20577"/>
          <ac:spMkLst>
            <pc:docMk/>
            <pc:sldMk cId="1861378461" sldId="2483"/>
            <ac:spMk id="4" creationId="{BE597B97-9569-9977-E376-14CB6DB9CCA8}"/>
          </ac:spMkLst>
        </pc:spChg>
        <pc:spChg chg="mod">
          <ac:chgData name="Young gu Chung" userId="5f2a7ad4f84a78ad" providerId="LiveId" clId="{6CF5C480-B837-4988-B690-C9590E0D5259}" dt="2024-12-03T00:13:35.090" v="1130" actId="20577"/>
          <ac:spMkLst>
            <pc:docMk/>
            <pc:sldMk cId="1861378461" sldId="2483"/>
            <ac:spMk id="18" creationId="{0560FD4C-D344-C601-653F-3E240304EFBE}"/>
          </ac:spMkLst>
        </pc:spChg>
      </pc:sldChg>
      <pc:sldChg chg="addSp delSp modSp add mod">
        <pc:chgData name="Young gu Chung" userId="5f2a7ad4f84a78ad" providerId="LiveId" clId="{6CF5C480-B837-4988-B690-C9590E0D5259}" dt="2024-12-03T00:11:28.056" v="1093" actId="6549"/>
        <pc:sldMkLst>
          <pc:docMk/>
          <pc:sldMk cId="2345050544" sldId="2484"/>
        </pc:sldMkLst>
        <pc:spChg chg="add mod">
          <ac:chgData name="Young gu Chung" userId="5f2a7ad4f84a78ad" providerId="LiveId" clId="{6CF5C480-B837-4988-B690-C9590E0D5259}" dt="2024-12-03T00:07:10.835" v="823" actId="1076"/>
          <ac:spMkLst>
            <pc:docMk/>
            <pc:sldMk cId="2345050544" sldId="2484"/>
            <ac:spMk id="2" creationId="{815868A1-ECAD-6EEA-8A26-EF5C7229DCDD}"/>
          </ac:spMkLst>
        </pc:spChg>
        <pc:spChg chg="add mod">
          <ac:chgData name="Young gu Chung" userId="5f2a7ad4f84a78ad" providerId="LiveId" clId="{6CF5C480-B837-4988-B690-C9590E0D5259}" dt="2024-12-03T00:07:10.835" v="823" actId="1076"/>
          <ac:spMkLst>
            <pc:docMk/>
            <pc:sldMk cId="2345050544" sldId="2484"/>
            <ac:spMk id="4" creationId="{3BA8BEB1-C296-A9BB-257E-072BD7664980}"/>
          </ac:spMkLst>
        </pc:spChg>
        <pc:spChg chg="del">
          <ac:chgData name="Young gu Chung" userId="5f2a7ad4f84a78ad" providerId="LiveId" clId="{6CF5C480-B837-4988-B690-C9590E0D5259}" dt="2024-12-02T23:58:03.681" v="180" actId="478"/>
          <ac:spMkLst>
            <pc:docMk/>
            <pc:sldMk cId="2345050544" sldId="2484"/>
            <ac:spMk id="6" creationId="{249443F4-DD7E-9C05-0759-5F88A2AA0A1A}"/>
          </ac:spMkLst>
        </pc:spChg>
        <pc:spChg chg="del">
          <ac:chgData name="Young gu Chung" userId="5f2a7ad4f84a78ad" providerId="LiveId" clId="{6CF5C480-B837-4988-B690-C9590E0D5259}" dt="2024-12-02T23:58:03.681" v="180" actId="478"/>
          <ac:spMkLst>
            <pc:docMk/>
            <pc:sldMk cId="2345050544" sldId="2484"/>
            <ac:spMk id="7" creationId="{F5F31769-044F-6085-41F5-26A74AC032A7}"/>
          </ac:spMkLst>
        </pc:spChg>
        <pc:spChg chg="add mod">
          <ac:chgData name="Young gu Chung" userId="5f2a7ad4f84a78ad" providerId="LiveId" clId="{6CF5C480-B837-4988-B690-C9590E0D5259}" dt="2024-12-03T00:07:47.483" v="830" actId="14100"/>
          <ac:spMkLst>
            <pc:docMk/>
            <pc:sldMk cId="2345050544" sldId="2484"/>
            <ac:spMk id="8" creationId="{96E25C23-415E-2AB0-EC5E-9B44412D8FAE}"/>
          </ac:spMkLst>
        </pc:spChg>
        <pc:spChg chg="add del mod">
          <ac:chgData name="Young gu Chung" userId="5f2a7ad4f84a78ad" providerId="LiveId" clId="{6CF5C480-B837-4988-B690-C9590E0D5259}" dt="2024-12-03T00:00:18.359" v="437" actId="478"/>
          <ac:spMkLst>
            <pc:docMk/>
            <pc:sldMk cId="2345050544" sldId="2484"/>
            <ac:spMk id="10" creationId="{72FBB2C7-B2B3-E756-09BF-2D779C8F5B05}"/>
          </ac:spMkLst>
        </pc:spChg>
        <pc:spChg chg="add del mod">
          <ac:chgData name="Young gu Chung" userId="5f2a7ad4f84a78ad" providerId="LiveId" clId="{6CF5C480-B837-4988-B690-C9590E0D5259}" dt="2024-12-03T00:00:17.107" v="436" actId="478"/>
          <ac:spMkLst>
            <pc:docMk/>
            <pc:sldMk cId="2345050544" sldId="2484"/>
            <ac:spMk id="11" creationId="{2EC985A8-F9BB-E865-2C05-4B3D684E7E40}"/>
          </ac:spMkLst>
        </pc:spChg>
        <pc:spChg chg="add mod">
          <ac:chgData name="Young gu Chung" userId="5f2a7ad4f84a78ad" providerId="LiveId" clId="{6CF5C480-B837-4988-B690-C9590E0D5259}" dt="2024-12-03T00:08:07.287" v="833" actId="1076"/>
          <ac:spMkLst>
            <pc:docMk/>
            <pc:sldMk cId="2345050544" sldId="2484"/>
            <ac:spMk id="12" creationId="{C745EC6E-D277-C4C5-6071-57065529F5CB}"/>
          </ac:spMkLst>
        </pc:spChg>
        <pc:spChg chg="add mod">
          <ac:chgData name="Young gu Chung" userId="5f2a7ad4f84a78ad" providerId="LiveId" clId="{6CF5C480-B837-4988-B690-C9590E0D5259}" dt="2024-12-03T00:08:07.287" v="833" actId="1076"/>
          <ac:spMkLst>
            <pc:docMk/>
            <pc:sldMk cId="2345050544" sldId="2484"/>
            <ac:spMk id="13" creationId="{5C956BA3-3C36-B31E-E051-0D71C755551B}"/>
          </ac:spMkLst>
        </pc:spChg>
        <pc:spChg chg="del">
          <ac:chgData name="Young gu Chung" userId="5f2a7ad4f84a78ad" providerId="LiveId" clId="{6CF5C480-B837-4988-B690-C9590E0D5259}" dt="2024-12-02T23:58:03.681" v="180" actId="478"/>
          <ac:spMkLst>
            <pc:docMk/>
            <pc:sldMk cId="2345050544" sldId="2484"/>
            <ac:spMk id="16" creationId="{9C5E6E1C-4E80-B295-7F4C-F424780B979F}"/>
          </ac:spMkLst>
        </pc:spChg>
        <pc:spChg chg="del">
          <ac:chgData name="Young gu Chung" userId="5f2a7ad4f84a78ad" providerId="LiveId" clId="{6CF5C480-B837-4988-B690-C9590E0D5259}" dt="2024-12-02T23:58:03.681" v="180" actId="478"/>
          <ac:spMkLst>
            <pc:docMk/>
            <pc:sldMk cId="2345050544" sldId="2484"/>
            <ac:spMk id="17" creationId="{2B35EACF-5DFF-E9AD-D592-8619E1901BFB}"/>
          </ac:spMkLst>
        </pc:spChg>
        <pc:spChg chg="add mod">
          <ac:chgData name="Young gu Chung" userId="5f2a7ad4f84a78ad" providerId="LiveId" clId="{6CF5C480-B837-4988-B690-C9590E0D5259}" dt="2024-12-03T00:08:20.588" v="837" actId="1036"/>
          <ac:spMkLst>
            <pc:docMk/>
            <pc:sldMk cId="2345050544" sldId="2484"/>
            <ac:spMk id="20" creationId="{192AB52F-A03B-F745-36B7-C9227F07F79C}"/>
          </ac:spMkLst>
        </pc:spChg>
        <pc:spChg chg="del">
          <ac:chgData name="Young gu Chung" userId="5f2a7ad4f84a78ad" providerId="LiveId" clId="{6CF5C480-B837-4988-B690-C9590E0D5259}" dt="2024-12-02T23:58:03.681" v="180" actId="478"/>
          <ac:spMkLst>
            <pc:docMk/>
            <pc:sldMk cId="2345050544" sldId="2484"/>
            <ac:spMk id="21" creationId="{81CA55E0-8CE2-FCF2-58DE-F48E16FB71D5}"/>
          </ac:spMkLst>
        </pc:spChg>
        <pc:spChg chg="del">
          <ac:chgData name="Young gu Chung" userId="5f2a7ad4f84a78ad" providerId="LiveId" clId="{6CF5C480-B837-4988-B690-C9590E0D5259}" dt="2024-12-02T23:58:03.681" v="180" actId="478"/>
          <ac:spMkLst>
            <pc:docMk/>
            <pc:sldMk cId="2345050544" sldId="2484"/>
            <ac:spMk id="22" creationId="{F58BB6B0-B79F-D23B-387F-F757DF052E5D}"/>
          </ac:spMkLst>
        </pc:spChg>
        <pc:spChg chg="add mod">
          <ac:chgData name="Young gu Chung" userId="5f2a7ad4f84a78ad" providerId="LiveId" clId="{6CF5C480-B837-4988-B690-C9590E0D5259}" dt="2024-12-03T00:08:07.287" v="833" actId="1076"/>
          <ac:spMkLst>
            <pc:docMk/>
            <pc:sldMk cId="2345050544" sldId="2484"/>
            <ac:spMk id="26" creationId="{33C9609A-2D2C-6315-DCAC-62D1F760EC20}"/>
          </ac:spMkLst>
        </pc:spChg>
        <pc:spChg chg="add mod">
          <ac:chgData name="Young gu Chung" userId="5f2a7ad4f84a78ad" providerId="LiveId" clId="{6CF5C480-B837-4988-B690-C9590E0D5259}" dt="2024-12-03T00:10:17.152" v="1024" actId="20577"/>
          <ac:spMkLst>
            <pc:docMk/>
            <pc:sldMk cId="2345050544" sldId="2484"/>
            <ac:spMk id="31" creationId="{94FDB6E4-E222-1B60-C10C-B3A98A25672F}"/>
          </ac:spMkLst>
        </pc:spChg>
        <pc:spChg chg="add mod">
          <ac:chgData name="Young gu Chung" userId="5f2a7ad4f84a78ad" providerId="LiveId" clId="{6CF5C480-B837-4988-B690-C9590E0D5259}" dt="2024-12-03T00:08:46.339" v="845" actId="1076"/>
          <ac:spMkLst>
            <pc:docMk/>
            <pc:sldMk cId="2345050544" sldId="2484"/>
            <ac:spMk id="37" creationId="{10D7A715-B6B2-9458-7145-0A020DD154C7}"/>
          </ac:spMkLst>
        </pc:spChg>
        <pc:spChg chg="add mod">
          <ac:chgData name="Young gu Chung" userId="5f2a7ad4f84a78ad" providerId="LiveId" clId="{6CF5C480-B837-4988-B690-C9590E0D5259}" dt="2024-12-03T00:09:09.954" v="888" actId="6549"/>
          <ac:spMkLst>
            <pc:docMk/>
            <pc:sldMk cId="2345050544" sldId="2484"/>
            <ac:spMk id="44" creationId="{97E24C68-CAFA-5401-4312-D0E4D2157EAD}"/>
          </ac:spMkLst>
        </pc:spChg>
        <pc:spChg chg="add mod">
          <ac:chgData name="Young gu Chung" userId="5f2a7ad4f84a78ad" providerId="LiveId" clId="{6CF5C480-B837-4988-B690-C9590E0D5259}" dt="2024-12-03T00:11:28.056" v="1093" actId="6549"/>
          <ac:spMkLst>
            <pc:docMk/>
            <pc:sldMk cId="2345050544" sldId="2484"/>
            <ac:spMk id="45" creationId="{232DCB0C-9F43-0405-7305-0671C143E483}"/>
          </ac:spMkLst>
        </pc:spChg>
        <pc:graphicFrameChg chg="add del mod">
          <ac:chgData name="Young gu Chung" userId="5f2a7ad4f84a78ad" providerId="LiveId" clId="{6CF5C480-B837-4988-B690-C9590E0D5259}" dt="2024-12-02T23:59:28.098" v="348" actId="478"/>
          <ac:graphicFrameMkLst>
            <pc:docMk/>
            <pc:sldMk cId="2345050544" sldId="2484"/>
            <ac:graphicFrameMk id="5" creationId="{B33CA395-EFAD-A1EB-8EED-C4FCF937AB3F}"/>
          </ac:graphicFrameMkLst>
        </pc:graphicFrameChg>
        <pc:picChg chg="del">
          <ac:chgData name="Young gu Chung" userId="5f2a7ad4f84a78ad" providerId="LiveId" clId="{6CF5C480-B837-4988-B690-C9590E0D5259}" dt="2024-12-02T23:58:03.681" v="180" actId="478"/>
          <ac:picMkLst>
            <pc:docMk/>
            <pc:sldMk cId="2345050544" sldId="2484"/>
            <ac:picMk id="3" creationId="{BEEB2B2F-0911-93D9-DBBE-6B620ADB644B}"/>
          </ac:picMkLst>
        </pc:picChg>
        <pc:picChg chg="del">
          <ac:chgData name="Young gu Chung" userId="5f2a7ad4f84a78ad" providerId="LiveId" clId="{6CF5C480-B837-4988-B690-C9590E0D5259}" dt="2024-12-02T23:58:03.681" v="180" actId="478"/>
          <ac:picMkLst>
            <pc:docMk/>
            <pc:sldMk cId="2345050544" sldId="2484"/>
            <ac:picMk id="15" creationId="{B1121474-128B-FFA4-1F23-0B2135331962}"/>
          </ac:picMkLst>
        </pc:picChg>
        <pc:cxnChg chg="add mod">
          <ac:chgData name="Young gu Chung" userId="5f2a7ad4f84a78ad" providerId="LiveId" clId="{6CF5C480-B837-4988-B690-C9590E0D5259}" dt="2024-12-03T00:08:07.287" v="833" actId="1076"/>
          <ac:cxnSpMkLst>
            <pc:docMk/>
            <pc:sldMk cId="2345050544" sldId="2484"/>
            <ac:cxnSpMk id="18" creationId="{93C4DA30-E8C0-B105-BB1D-FD123CF2D2EA}"/>
          </ac:cxnSpMkLst>
        </pc:cxnChg>
        <pc:cxnChg chg="add mod">
          <ac:chgData name="Young gu Chung" userId="5f2a7ad4f84a78ad" providerId="LiveId" clId="{6CF5C480-B837-4988-B690-C9590E0D5259}" dt="2024-12-03T00:08:20.588" v="837" actId="1036"/>
          <ac:cxnSpMkLst>
            <pc:docMk/>
            <pc:sldMk cId="2345050544" sldId="2484"/>
            <ac:cxnSpMk id="24" creationId="{25205B68-B55A-0A53-8285-0207A9B79142}"/>
          </ac:cxnSpMkLst>
        </pc:cxnChg>
        <pc:cxnChg chg="add mod">
          <ac:chgData name="Young gu Chung" userId="5f2a7ad4f84a78ad" providerId="LiveId" clId="{6CF5C480-B837-4988-B690-C9590E0D5259}" dt="2024-12-03T00:08:07.287" v="833" actId="1076"/>
          <ac:cxnSpMkLst>
            <pc:docMk/>
            <pc:sldMk cId="2345050544" sldId="2484"/>
            <ac:cxnSpMk id="27" creationId="{9501E8DC-C2E3-8B12-5223-95375A47F9F0}"/>
          </ac:cxnSpMkLst>
        </pc:cxnChg>
        <pc:cxnChg chg="add mod">
          <ac:chgData name="Young gu Chung" userId="5f2a7ad4f84a78ad" providerId="LiveId" clId="{6CF5C480-B837-4988-B690-C9590E0D5259}" dt="2024-12-03T00:08:33.125" v="840" actId="14100"/>
          <ac:cxnSpMkLst>
            <pc:docMk/>
            <pc:sldMk cId="2345050544" sldId="2484"/>
            <ac:cxnSpMk id="33" creationId="{836D477F-BC40-F9A0-D0FA-C34F8AE35A2D}"/>
          </ac:cxnSpMkLst>
        </pc:cxnChg>
        <pc:cxnChg chg="add mod">
          <ac:chgData name="Young gu Chung" userId="5f2a7ad4f84a78ad" providerId="LiveId" clId="{6CF5C480-B837-4988-B690-C9590E0D5259}" dt="2024-12-03T00:08:07.287" v="833" actId="1076"/>
          <ac:cxnSpMkLst>
            <pc:docMk/>
            <pc:sldMk cId="2345050544" sldId="2484"/>
            <ac:cxnSpMk id="35" creationId="{35180E72-D35A-BD27-1C72-D86FAE82556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976" y="9181409"/>
            <a:ext cx="294586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 eaLnBrk="1" latinLnBrk="1" hangingPunct="1">
              <a:spcBef>
                <a:spcPct val="0"/>
              </a:spcBef>
              <a:buClrTx/>
              <a:buSzTx/>
              <a:buFontTx/>
              <a:buNone/>
              <a:defRPr sz="900" b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98838" y="9181409"/>
            <a:ext cx="294586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 eaLnBrk="1" latinLnBrk="1" hangingPunct="1">
              <a:spcBef>
                <a:spcPct val="0"/>
              </a:spcBef>
              <a:buClrTx/>
              <a:buSzTx/>
              <a:buFontTx/>
              <a:buNone/>
              <a:defRPr sz="900" b="0" i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fld id="{3082804D-B84B-4538-B9D9-95FD91B258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02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 eaLnBrk="1" latinLnBrk="1" hangingPunct="1">
              <a:spcBef>
                <a:spcPct val="0"/>
              </a:spcBef>
              <a:buClrTx/>
              <a:buSzTx/>
              <a:buFontTx/>
              <a:buNone/>
              <a:defRPr sz="1300" b="0" i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 eaLnBrk="1" latinLnBrk="1" hangingPunct="1">
              <a:spcBef>
                <a:spcPct val="0"/>
              </a:spcBef>
              <a:buClrTx/>
              <a:buSzTx/>
              <a:buFontTx/>
              <a:buNone/>
              <a:defRPr sz="1300" b="0" i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4653"/>
            <a:ext cx="498577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 eaLnBrk="1" latinLnBrk="1" hangingPunct="1">
              <a:spcBef>
                <a:spcPct val="0"/>
              </a:spcBef>
              <a:buClrTx/>
              <a:buSzTx/>
              <a:buFontTx/>
              <a:buNone/>
              <a:defRPr sz="1300" b="0" i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 eaLnBrk="1" latinLnBrk="1" hangingPunct="1">
              <a:spcBef>
                <a:spcPct val="0"/>
              </a:spcBef>
              <a:buClrTx/>
              <a:buSzTx/>
              <a:buFontTx/>
              <a:buNone/>
              <a:defRPr sz="1300" b="0" i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fld id="{B2294D46-999A-45E2-93AB-7C9B76380F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9505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-Soft___SD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631" y="6473826"/>
            <a:ext cx="762855" cy="365125"/>
          </a:xfrm>
        </p:spPr>
        <p:txBody>
          <a:bodyPr/>
          <a:lstStyle/>
          <a:p>
            <a:fld id="{06294AC2-3ACE-4D0D-90C3-7F0DF3F5A8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03B56C-D2EA-486E-A09E-192D8FAB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7B9CC5-2F96-4123-82A7-DC56E1AA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CF1F46-F033-4766-AF0A-DC007363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A59E5-8540-4842-B6E6-B6F670EBCF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40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631" y="6473826"/>
            <a:ext cx="762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4AC2-3ACE-4D0D-90C3-7F0DF3F5A83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009BFA-058E-0344-9349-02F867F8AF41}"/>
              </a:ext>
            </a:extLst>
          </p:cNvPr>
          <p:cNvCxnSpPr/>
          <p:nvPr userDrawn="1"/>
        </p:nvCxnSpPr>
        <p:spPr>
          <a:xfrm>
            <a:off x="15631" y="620688"/>
            <a:ext cx="12192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549948-8793-BA59-442C-1A764C23D677}"/>
              </a:ext>
            </a:extLst>
          </p:cNvPr>
          <p:cNvGrpSpPr/>
          <p:nvPr/>
        </p:nvGrpSpPr>
        <p:grpSpPr>
          <a:xfrm>
            <a:off x="479376" y="99502"/>
            <a:ext cx="1379389" cy="1817329"/>
            <a:chOff x="2058715" y="1688951"/>
            <a:chExt cx="926001" cy="14297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3B66582-B166-66E8-C9C7-78E023745EEF}"/>
                </a:ext>
              </a:extLst>
            </p:cNvPr>
            <p:cNvSpPr/>
            <p:nvPr/>
          </p:nvSpPr>
          <p:spPr>
            <a:xfrm>
              <a:off x="2058715" y="1688951"/>
              <a:ext cx="896525" cy="11638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G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1B0856-0118-A732-9856-9304CAC3F4BD}"/>
                </a:ext>
              </a:extLst>
            </p:cNvPr>
            <p:cNvSpPr/>
            <p:nvPr/>
          </p:nvSpPr>
          <p:spPr>
            <a:xfrm>
              <a:off x="2656837" y="2455619"/>
              <a:ext cx="327879" cy="529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6FF0DD-A488-5072-C94D-80B84B559327}"/>
                </a:ext>
              </a:extLst>
            </p:cNvPr>
            <p:cNvSpPr/>
            <p:nvPr/>
          </p:nvSpPr>
          <p:spPr>
            <a:xfrm>
              <a:off x="2390137" y="2851734"/>
              <a:ext cx="594579" cy="266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DD192A-4B88-1145-1214-EFF52D30C560}"/>
              </a:ext>
            </a:extLst>
          </p:cNvPr>
          <p:cNvCxnSpPr>
            <a:cxnSpLocks/>
          </p:cNvCxnSpPr>
          <p:nvPr/>
        </p:nvCxnSpPr>
        <p:spPr>
          <a:xfrm flipV="1">
            <a:off x="1775871" y="2154323"/>
            <a:ext cx="9437899" cy="1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5B8F2-B39F-BD53-5D55-E209A6D5726A}"/>
              </a:ext>
            </a:extLst>
          </p:cNvPr>
          <p:cNvSpPr txBox="1"/>
          <p:nvPr/>
        </p:nvSpPr>
        <p:spPr>
          <a:xfrm>
            <a:off x="1559496" y="943877"/>
            <a:ext cx="3340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ldhabi" panose="01000000000000000000" pitchFamily="2" charset="-78"/>
              </a:rPr>
              <a:t>O</a:t>
            </a:r>
            <a:r>
              <a:rPr lang="en-US" altLang="ko-KR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ldhabi" panose="01000000000000000000" pitchFamily="2" charset="-78"/>
              </a:rPr>
              <a:t>YANG TENNIS ASSOCIATION</a:t>
            </a:r>
            <a:endParaRPr lang="ko-KR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Yu Gothic" panose="020B0400000000000000" pitchFamily="34" charset="-128"/>
              <a:cs typeface="Aldhabi" panose="01000000000000000000" pitchFamily="2" charset="-78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0124F6D-1D73-69DC-5E7A-635A809E74DB}"/>
              </a:ext>
            </a:extLst>
          </p:cNvPr>
          <p:cNvCxnSpPr>
            <a:cxnSpLocks/>
          </p:cNvCxnSpPr>
          <p:nvPr/>
        </p:nvCxnSpPr>
        <p:spPr>
          <a:xfrm flipV="1">
            <a:off x="1421081" y="2657053"/>
            <a:ext cx="0" cy="2501708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10411E-ECD5-A668-8DB1-301F6C38C3C3}"/>
              </a:ext>
            </a:extLst>
          </p:cNvPr>
          <p:cNvGrpSpPr/>
          <p:nvPr/>
        </p:nvGrpSpPr>
        <p:grpSpPr>
          <a:xfrm>
            <a:off x="1863843" y="3516239"/>
            <a:ext cx="395911" cy="463283"/>
            <a:chOff x="4480971" y="4618860"/>
            <a:chExt cx="395911" cy="46328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A5B124-9BE5-42EB-321B-C8C27C3857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80971" y="4618860"/>
              <a:ext cx="395911" cy="463283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5D758CC-4D31-B237-4499-D31654239253}"/>
                </a:ext>
              </a:extLst>
            </p:cNvPr>
            <p:cNvSpPr/>
            <p:nvPr userDrawn="1"/>
          </p:nvSpPr>
          <p:spPr>
            <a:xfrm>
              <a:off x="4565873" y="4736567"/>
              <a:ext cx="215952" cy="24868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B25A20-DC0D-AAC0-1653-1C992889CBBB}"/>
                </a:ext>
              </a:extLst>
            </p:cNvPr>
            <p:cNvSpPr/>
            <p:nvPr userDrawn="1"/>
          </p:nvSpPr>
          <p:spPr>
            <a:xfrm>
              <a:off x="4528506" y="4739800"/>
              <a:ext cx="296409" cy="248685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ko-KR" altLang="en-US" sz="1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5C06A6-DE57-2E7D-7D96-A9AF1A457ACE}"/>
              </a:ext>
            </a:extLst>
          </p:cNvPr>
          <p:cNvSpPr txBox="1"/>
          <p:nvPr/>
        </p:nvSpPr>
        <p:spPr>
          <a:xfrm>
            <a:off x="2344412" y="4209145"/>
            <a:ext cx="459132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/>
              <a:t>제 </a:t>
            </a:r>
            <a:r>
              <a:rPr lang="en-US" altLang="ko-KR" i="0" dirty="0"/>
              <a:t>21</a:t>
            </a:r>
            <a:r>
              <a:rPr lang="ko-KR" altLang="en-US" i="0" dirty="0"/>
              <a:t>대</a:t>
            </a:r>
            <a:r>
              <a:rPr lang="en-US" altLang="ko-KR" i="0" dirty="0"/>
              <a:t>,22</a:t>
            </a:r>
            <a:r>
              <a:rPr lang="ko-KR" altLang="en-US" i="0" dirty="0"/>
              <a:t>대</a:t>
            </a:r>
            <a:r>
              <a:rPr lang="en-US" altLang="ko-KR" i="0" dirty="0"/>
              <a:t>, 25</a:t>
            </a:r>
            <a:r>
              <a:rPr lang="ko-KR" altLang="en-US" i="0" dirty="0"/>
              <a:t>대</a:t>
            </a:r>
            <a:r>
              <a:rPr lang="en-US" altLang="ko-KR" i="0" dirty="0"/>
              <a:t>,26</a:t>
            </a:r>
            <a:r>
              <a:rPr lang="ko-KR" altLang="en-US" i="0" dirty="0"/>
              <a:t>대 덕양구 테니스연합회장</a:t>
            </a:r>
            <a:endParaRPr lang="en-US" altLang="ko-KR" i="0" dirty="0"/>
          </a:p>
          <a:p>
            <a:r>
              <a:rPr lang="en-US" altLang="ko-KR" i="0" dirty="0"/>
              <a:t>(2014 ~ 2017, 2021~2024)</a:t>
            </a:r>
            <a:endParaRPr lang="ko-KR" altLang="en-US" i="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E41ADD-87E4-4F65-60E9-0C1A0758CAB3}"/>
              </a:ext>
            </a:extLst>
          </p:cNvPr>
          <p:cNvGrpSpPr/>
          <p:nvPr/>
        </p:nvGrpSpPr>
        <p:grpSpPr>
          <a:xfrm>
            <a:off x="1858765" y="2868406"/>
            <a:ext cx="395911" cy="617303"/>
            <a:chOff x="4480971" y="4618860"/>
            <a:chExt cx="395911" cy="46328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851FB9D-71C7-AFCE-ED74-E378F714A6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80971" y="4618860"/>
              <a:ext cx="395911" cy="463283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B41A42-C523-F86C-C31B-9F077F5B8373}"/>
                </a:ext>
              </a:extLst>
            </p:cNvPr>
            <p:cNvSpPr/>
            <p:nvPr userDrawn="1"/>
          </p:nvSpPr>
          <p:spPr>
            <a:xfrm>
              <a:off x="4565873" y="4736567"/>
              <a:ext cx="215952" cy="24868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2668FA7-B935-DAC4-D4B4-CE8A8FB5BEBA}"/>
                </a:ext>
              </a:extLst>
            </p:cNvPr>
            <p:cNvSpPr/>
            <p:nvPr userDrawn="1"/>
          </p:nvSpPr>
          <p:spPr>
            <a:xfrm rot="318908">
              <a:off x="4528506" y="4739800"/>
              <a:ext cx="296409" cy="248685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i="0" dirty="0">
                  <a:solidFill>
                    <a:schemeClr val="tx1"/>
                  </a:solidFill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H</a:t>
              </a:r>
              <a:endParaRPr lang="ko-KR" altLang="en-US" sz="105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B3ED82-4917-B032-9ACA-9A799FD1D379}"/>
              </a:ext>
            </a:extLst>
          </p:cNvPr>
          <p:cNvGrpSpPr/>
          <p:nvPr/>
        </p:nvGrpSpPr>
        <p:grpSpPr>
          <a:xfrm>
            <a:off x="1861626" y="4091438"/>
            <a:ext cx="395911" cy="463283"/>
            <a:chOff x="4480971" y="4618860"/>
            <a:chExt cx="395911" cy="46328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6D31C74-ABD3-BADA-A5BB-9051E4FCB7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80971" y="4618860"/>
              <a:ext cx="395911" cy="463283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62E962B-F69E-79DD-32A7-DD3C9C70D936}"/>
                </a:ext>
              </a:extLst>
            </p:cNvPr>
            <p:cNvSpPr/>
            <p:nvPr userDrawn="1"/>
          </p:nvSpPr>
          <p:spPr>
            <a:xfrm>
              <a:off x="4565873" y="4736567"/>
              <a:ext cx="215952" cy="24868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A3EB717-CE20-7BE9-9321-B106AD1D4208}"/>
                </a:ext>
              </a:extLst>
            </p:cNvPr>
            <p:cNvSpPr/>
            <p:nvPr userDrawn="1"/>
          </p:nvSpPr>
          <p:spPr>
            <a:xfrm>
              <a:off x="4528506" y="4739800"/>
              <a:ext cx="296409" cy="248685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ko-KR" altLang="en-US" sz="1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0691C24-9405-5B5C-C571-78B72F42E60E}"/>
              </a:ext>
            </a:extLst>
          </p:cNvPr>
          <p:cNvSpPr txBox="1"/>
          <p:nvPr/>
        </p:nvSpPr>
        <p:spPr>
          <a:xfrm>
            <a:off x="2339578" y="3562028"/>
            <a:ext cx="2608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/>
              <a:t>100goldline@naver.com</a:t>
            </a:r>
            <a:endParaRPr lang="ko-KR" altLang="en-US" i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D54E1-0AA3-8A81-93B9-B87984FD12ED}"/>
              </a:ext>
            </a:extLst>
          </p:cNvPr>
          <p:cNvSpPr txBox="1"/>
          <p:nvPr/>
        </p:nvSpPr>
        <p:spPr>
          <a:xfrm>
            <a:off x="1612219" y="238162"/>
            <a:ext cx="976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0" dirty="0">
                <a:solidFill>
                  <a:schemeClr val="tx1"/>
                </a:solidFill>
                <a:latin typeface="+mn-ea"/>
                <a:ea typeface="+mn-ea"/>
              </a:rPr>
              <a:t>제 </a:t>
            </a:r>
            <a:r>
              <a:rPr lang="en-US" altLang="ko-KR" sz="3200" i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3200" b="1" i="0" dirty="0">
                <a:solidFill>
                  <a:schemeClr val="tx1"/>
                </a:solidFill>
                <a:latin typeface="+mn-ea"/>
                <a:ea typeface="+mn-ea"/>
              </a:rPr>
              <a:t>대 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고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양특례시 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테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니스 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협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회장 후보 </a:t>
            </a:r>
            <a:r>
              <a:rPr kumimoji="0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| </a:t>
            </a:r>
            <a:r>
              <a:rPr kumimoji="0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Lato Bold"/>
                <a:sym typeface="Lato Bold"/>
              </a:rPr>
              <a:t>백 금 선</a:t>
            </a:r>
            <a:endParaRPr lang="en-US" altLang="ko-KR" sz="2000" b="1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9D115-299E-9EFE-251F-C4D1FF7477B9}"/>
              </a:ext>
            </a:extLst>
          </p:cNvPr>
          <p:cNvSpPr txBox="1"/>
          <p:nvPr/>
        </p:nvSpPr>
        <p:spPr>
          <a:xfrm>
            <a:off x="2339578" y="3031187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/>
              <a:t>010-2208-3100</a:t>
            </a:r>
            <a:endParaRPr lang="ko-KR" altLang="en-US" i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822938"/>
            <a:ext cx="6858000" cy="61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0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A307-1CB4-FB71-534A-8EF468BE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5164B9-C58C-5863-FE37-62BC7CD3DAA3}"/>
              </a:ext>
            </a:extLst>
          </p:cNvPr>
          <p:cNvSpPr txBox="1"/>
          <p:nvPr/>
        </p:nvSpPr>
        <p:spPr>
          <a:xfrm>
            <a:off x="407368" y="188640"/>
            <a:ext cx="2067407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개인 약력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F170A-007F-CCF1-F16D-60DBFDBC736D}"/>
              </a:ext>
            </a:extLst>
          </p:cNvPr>
          <p:cNvSpPr txBox="1"/>
          <p:nvPr/>
        </p:nvSpPr>
        <p:spPr>
          <a:xfrm>
            <a:off x="839416" y="1124744"/>
            <a:ext cx="7776864" cy="507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SzPct val="90000"/>
            </a:pPr>
            <a:endParaRPr lang="en-US" altLang="ko-KR" sz="14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성 명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백  금  선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(1968.1.13)</a:t>
            </a: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본 적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전남 장흥군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안양면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기산리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주 소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: 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경기도 고양시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덕양구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화신로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170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햇빛마을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21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단지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직 업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:  BS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세무회계컨설팅 공인회계사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세무사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smtClean="0">
                <a:solidFill>
                  <a:schemeClr val="tx1"/>
                </a:solidFill>
                <a:latin typeface="+mn-ea"/>
                <a:ea typeface="+mn-ea"/>
              </a:rPr>
              <a:t>강남구 신사동</a:t>
            </a:r>
            <a:r>
              <a:rPr lang="en-US" altLang="ko-KR" i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장흥 초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중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고 졸업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연세대학교 경영학과 졸업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(87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학번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)/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연세대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테니스부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홍천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76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사단 수색대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현역제대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산동회계법인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(KPMG)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근무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(1994.10~2000.6)</a:t>
            </a: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BS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세무회계컨설팅 개업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(2000.7~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현재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㈜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셀프타워렌탈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대표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(2021~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현재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2006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KATA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신인부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우승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,3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위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오픈부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위 등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현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 23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단지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고양위너스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LTC, (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전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포레버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강백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서울위너스등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활동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2014~2017 / 2021~2024(8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년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 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덕양구 테니스연합회장 역임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2017.1 ~ 2018.12 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대한테니스협회 감사 역임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endParaRPr lang="en-US" altLang="ko-KR" sz="14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1124744"/>
            <a:ext cx="374441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82B299-97E9-4136-961C-C623D5085D66}"/>
              </a:ext>
            </a:extLst>
          </p:cNvPr>
          <p:cNvSpPr txBox="1"/>
          <p:nvPr/>
        </p:nvSpPr>
        <p:spPr>
          <a:xfrm>
            <a:off x="407368" y="188640"/>
            <a:ext cx="2751889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후보에 임하며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03BF2-97B4-2C56-B6E9-D9A4B473AC9D}"/>
              </a:ext>
            </a:extLst>
          </p:cNvPr>
          <p:cNvSpPr txBox="1"/>
          <p:nvPr/>
        </p:nvSpPr>
        <p:spPr>
          <a:xfrm>
            <a:off x="335360" y="767892"/>
            <a:ext cx="1152128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출사의 변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 “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고양특례시  테니스 동호인들의 권리와 이익을 가장 우선시하며 안정적이고 </a:t>
            </a:r>
            <a:endParaRPr lang="en-US" altLang="ko-KR" sz="1800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>
                <a:srgbClr val="00B0F0"/>
              </a:buClr>
              <a:buSzPct val="90000"/>
            </a:pP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i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투명한 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협회운영을 도모하는 협회장이 되겠습니다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</a:p>
          <a:p>
            <a:pPr marL="285750" indent="-285750">
              <a:buClr>
                <a:srgbClr val="00B0F0"/>
              </a:buClr>
              <a:buSzPct val="90000"/>
              <a:buFont typeface="Wingdings" panose="05000000000000000000" pitchFamily="2" charset="2"/>
              <a:buChar char="l"/>
            </a:pP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위수탁클럽과 개인의 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코트이용을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 분리하여 예약의 어려움과 스트레스 해소로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클럽위주의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협회운영</a:t>
            </a: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800100" lvl="1" indent="-342900">
              <a:buClr>
                <a:schemeClr val="accent6"/>
              </a:buClr>
              <a:buSzPct val="90000"/>
              <a:buAutoNum type="arabicPeriod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관내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테니스장 증설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비활용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공공기관코트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재활용 및 재원마련을 통한 신설코트 증설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1">
              <a:buClr>
                <a:schemeClr val="accent6"/>
              </a:buClr>
              <a:buSzPct val="90000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아파트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코트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분쟁코트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를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위하여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자문변호사 협약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소규모 클럽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우승시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경기제한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 완화</a:t>
            </a: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회원의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투명화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자격 재 조명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 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고양특례시 거주자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고양특례시 직장인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고양특례시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사업장</a:t>
            </a: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회원의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개인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점수을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투명화 데이터베이스화 공개하여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경기시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회원들의 불협화음 해소 </a:t>
            </a: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지부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(3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구테니스연합회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지원 방안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테니스 공동체로서 서로 협조하고 지원하는 구조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확립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7.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경기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활성화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관내 및 전국대회 수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증대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대회 수준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향상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지역대회 신설</a:t>
            </a: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8.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유능하고 성실한 임원선출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화합된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협회운영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업무분장을 통한 투명한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협회운영</a:t>
            </a: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endParaRPr lang="en-US" altLang="ko-KR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9.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다양한 사업과 협찬으로 건전하고 탄탄한 재정이 확립된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협회운영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844824"/>
            <a:ext cx="5201816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6C868-7D47-6353-B15A-7AAE4E60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903E58-F717-A147-F28A-A15574C7B9F2}"/>
              </a:ext>
            </a:extLst>
          </p:cNvPr>
          <p:cNvSpPr txBox="1"/>
          <p:nvPr/>
        </p:nvSpPr>
        <p:spPr>
          <a:xfrm>
            <a:off x="407368" y="188640"/>
            <a:ext cx="3218363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협회장이 된다면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8E009A-8DC2-7505-99A6-B1651C3538B8}"/>
              </a:ext>
            </a:extLst>
          </p:cNvPr>
          <p:cNvSpPr txBox="1"/>
          <p:nvPr/>
        </p:nvSpPr>
        <p:spPr>
          <a:xfrm>
            <a:off x="263352" y="764704"/>
            <a:ext cx="7560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위수탁경영테니스장 클럽의 예약 </a:t>
            </a:r>
            <a:r>
              <a:rPr lang="ko-KR" altLang="en-US" sz="2000" i="0" dirty="0" smtClean="0">
                <a:solidFill>
                  <a:schemeClr val="tx1"/>
                </a:solidFill>
                <a:latin typeface="+mn-ea"/>
                <a:ea typeface="+mn-ea"/>
              </a:rPr>
              <a:t>시스템 개선과 코트 개선 </a:t>
            </a: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9264A-9AB7-5CED-E9B5-3FC03706C937}"/>
              </a:ext>
            </a:extLst>
          </p:cNvPr>
          <p:cNvSpPr txBox="1"/>
          <p:nvPr/>
        </p:nvSpPr>
        <p:spPr>
          <a:xfrm>
            <a:off x="515380" y="1181087"/>
            <a:ext cx="1116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 err="1">
                <a:solidFill>
                  <a:schemeClr val="tx1"/>
                </a:solidFill>
                <a:latin typeface="+mn-ea"/>
                <a:ea typeface="+mn-ea"/>
              </a:rPr>
              <a:t>위수탁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코트 현황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59B714-3303-B934-0B50-08AD53E94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75084"/>
              </p:ext>
            </p:extLst>
          </p:nvPr>
        </p:nvGraphicFramePr>
        <p:xfrm>
          <a:off x="983432" y="1550419"/>
          <a:ext cx="1044116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34">
                  <a:extLst>
                    <a:ext uri="{9D8B030D-6E8A-4147-A177-3AD203B41FA5}">
                      <a16:colId xmlns:a16="http://schemas.microsoft.com/office/drawing/2014/main" val="312134489"/>
                    </a:ext>
                  </a:extLst>
                </a:gridCol>
                <a:gridCol w="6515410">
                  <a:extLst>
                    <a:ext uri="{9D8B030D-6E8A-4147-A177-3AD203B41FA5}">
                      <a16:colId xmlns:a16="http://schemas.microsoft.com/office/drawing/2014/main" val="150284428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938873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구   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테니스코트명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예약형태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53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위수탁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토당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 err="1"/>
                        <a:t>성라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화정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충장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대화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중산</a:t>
                      </a:r>
                      <a:r>
                        <a:rPr lang="en-US" altLang="ko-KR" sz="1600" dirty="0"/>
                        <a:t>, (</a:t>
                      </a:r>
                      <a:r>
                        <a:rPr lang="ko-KR" altLang="en-US" sz="1600" dirty="0"/>
                        <a:t>추후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 err="1"/>
                        <a:t>원흥</a:t>
                      </a:r>
                      <a:r>
                        <a:rPr lang="en-US" altLang="ko-KR" sz="1600" dirty="0"/>
                        <a:t>(5</a:t>
                      </a:r>
                      <a:r>
                        <a:rPr lang="ko-KR" altLang="en-US" sz="1600" dirty="0"/>
                        <a:t>면</a:t>
                      </a:r>
                      <a:r>
                        <a:rPr lang="en-US" altLang="ko-KR" sz="1600" dirty="0"/>
                        <a:t>),</a:t>
                      </a:r>
                      <a:r>
                        <a:rPr lang="ko-KR" altLang="en-US" sz="1600" dirty="0" err="1"/>
                        <a:t>서구배수지</a:t>
                      </a:r>
                      <a:r>
                        <a:rPr lang="en-US" altLang="ko-KR" sz="1600" dirty="0"/>
                        <a:t>(4</a:t>
                      </a:r>
                      <a:r>
                        <a:rPr lang="ko-KR" altLang="en-US" sz="1600" dirty="0"/>
                        <a:t>면</a:t>
                      </a:r>
                      <a:r>
                        <a:rPr lang="en-US" altLang="ko-KR" sz="1600" dirty="0"/>
                        <a:t>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고테협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6238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시설관리공단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성사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/>
                        <a:t>성저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 err="1"/>
                        <a:t>건설연구원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백석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416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24D6C2-11E8-8019-1298-2BEC3B0D18F0}"/>
              </a:ext>
            </a:extLst>
          </p:cNvPr>
          <p:cNvSpPr txBox="1"/>
          <p:nvPr/>
        </p:nvSpPr>
        <p:spPr>
          <a:xfrm>
            <a:off x="551384" y="2838748"/>
            <a:ext cx="11125236" cy="172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위수탁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코트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i="0" dirty="0">
                <a:solidFill>
                  <a:srgbClr val="FF0000"/>
                </a:solidFill>
                <a:latin typeface="+mn-ea"/>
                <a:ea typeface="+mn-ea"/>
              </a:rPr>
              <a:t>클럽전용화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로 예약에 대한 스트레스 해소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372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위수탁코트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토당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충장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화정공원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성라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대화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중산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서구유수지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(4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면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),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원흥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(5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면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)]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는 </a:t>
            </a:r>
            <a:r>
              <a:rPr lang="ko-KR" altLang="en-US" i="0" dirty="0" err="1">
                <a:solidFill>
                  <a:srgbClr val="FF0000"/>
                </a:solidFill>
                <a:latin typeface="+mn-ea"/>
                <a:ea typeface="+mn-ea"/>
              </a:rPr>
              <a:t>위수탁</a:t>
            </a:r>
            <a:r>
              <a:rPr lang="ko-KR" altLang="en-US" i="0" dirty="0">
                <a:solidFill>
                  <a:srgbClr val="FF0000"/>
                </a:solidFill>
                <a:latin typeface="+mn-ea"/>
                <a:ea typeface="+mn-ea"/>
              </a:rPr>
              <a:t> 클럽들이 전용으로  </a:t>
            </a:r>
            <a:r>
              <a:rPr lang="ko-KR" altLang="en-US" i="0" dirty="0" smtClean="0">
                <a:solidFill>
                  <a:srgbClr val="FF0000"/>
                </a:solidFill>
                <a:latin typeface="+mn-ea"/>
                <a:ea typeface="+mn-ea"/>
              </a:rPr>
              <a:t>사용</a:t>
            </a:r>
            <a:endParaRPr lang="en-US" altLang="ko-KR" i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6372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endParaRPr lang="en-US" altLang="ko-KR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372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개인은 시설관리공단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성저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건설연구원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백석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성사는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실내코트제외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50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%)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을 이용하고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공공기관 </a:t>
            </a:r>
            <a:r>
              <a:rPr lang="ko-KR" altLang="en-US" i="0" dirty="0" err="1" smtClean="0">
                <a:solidFill>
                  <a:schemeClr val="tx1"/>
                </a:solidFill>
                <a:latin typeface="+mn-ea"/>
                <a:ea typeface="+mn-ea"/>
              </a:rPr>
              <a:t>비활용코트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직업훈련원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사법연수원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열병합발전소 등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..)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등을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  <a:ea typeface="+mn-ea"/>
              </a:rPr>
              <a:t>사용할 수 있도록 해당 단체장과 협의함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6372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endParaRPr lang="en-US" altLang="ko-KR" sz="14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A7B07-071C-0190-683B-94E16E12154F}"/>
              </a:ext>
            </a:extLst>
          </p:cNvPr>
          <p:cNvSpPr txBox="1"/>
          <p:nvPr/>
        </p:nvSpPr>
        <p:spPr>
          <a:xfrm>
            <a:off x="767408" y="5229200"/>
            <a:ext cx="11089232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i="0" dirty="0">
                <a:solidFill>
                  <a:schemeClr val="tx1"/>
                </a:solidFill>
                <a:latin typeface="+mn-ea"/>
              </a:rPr>
              <a:t>시설유지보수비용 예산확보 </a:t>
            </a:r>
            <a:r>
              <a:rPr lang="en-US" altLang="ko-KR" i="0" dirty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i="0" dirty="0">
                <a:solidFill>
                  <a:schemeClr val="tx1"/>
                </a:solidFill>
                <a:latin typeface="+mn-ea"/>
              </a:rPr>
              <a:t>시 체육 정책과 와 협의중</a:t>
            </a:r>
            <a:r>
              <a:rPr lang="en-US" altLang="ko-KR" i="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rgbClr val="FF0000"/>
                </a:solidFill>
                <a:latin typeface="+mn-ea"/>
              </a:rPr>
              <a:t>토당 </a:t>
            </a:r>
            <a:r>
              <a:rPr lang="en-US" altLang="ko-KR" i="0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i="0" dirty="0">
                <a:solidFill>
                  <a:srgbClr val="FF0000"/>
                </a:solidFill>
                <a:latin typeface="+mn-ea"/>
              </a:rPr>
              <a:t>라이트</a:t>
            </a:r>
            <a:r>
              <a:rPr lang="en-US" altLang="ko-KR" i="0" dirty="0">
                <a:solidFill>
                  <a:srgbClr val="FF0000"/>
                </a:solidFill>
                <a:latin typeface="+mn-ea"/>
              </a:rPr>
              <a:t>,  </a:t>
            </a:r>
            <a:r>
              <a:rPr lang="ko-KR" altLang="en-US" i="0" dirty="0">
                <a:solidFill>
                  <a:srgbClr val="FF0000"/>
                </a:solidFill>
                <a:latin typeface="+mn-ea"/>
              </a:rPr>
              <a:t>화정 </a:t>
            </a:r>
            <a:r>
              <a:rPr lang="en-US" altLang="ko-KR" i="0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i="0" dirty="0">
                <a:solidFill>
                  <a:srgbClr val="FF0000"/>
                </a:solidFill>
                <a:latin typeface="+mn-ea"/>
              </a:rPr>
              <a:t>나무 조경</a:t>
            </a:r>
            <a:r>
              <a:rPr lang="en-US" altLang="ko-KR" i="0" dirty="0">
                <a:solidFill>
                  <a:srgbClr val="FF0000"/>
                </a:solidFill>
                <a:latin typeface="+mn-ea"/>
              </a:rPr>
              <a:t>,  </a:t>
            </a:r>
            <a:r>
              <a:rPr lang="ko-KR" altLang="en-US" i="0" dirty="0" smtClean="0">
                <a:solidFill>
                  <a:srgbClr val="FF0000"/>
                </a:solidFill>
                <a:latin typeface="+mn-ea"/>
              </a:rPr>
              <a:t>기타 </a:t>
            </a:r>
            <a:r>
              <a:rPr lang="ko-KR" altLang="en-US" i="0" dirty="0" err="1" smtClean="0">
                <a:solidFill>
                  <a:srgbClr val="FF0000"/>
                </a:solidFill>
                <a:latin typeface="+mn-ea"/>
              </a:rPr>
              <a:t>위수탁코트</a:t>
            </a:r>
            <a:r>
              <a:rPr lang="ko-KR" altLang="en-US" i="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i="0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i="0" dirty="0" err="1">
                <a:solidFill>
                  <a:srgbClr val="FF0000"/>
                </a:solidFill>
                <a:latin typeface="+mn-ea"/>
              </a:rPr>
              <a:t>사워실</a:t>
            </a:r>
            <a:r>
              <a:rPr lang="ko-KR" altLang="en-US" i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i="0" dirty="0" smtClean="0">
                <a:solidFill>
                  <a:srgbClr val="FF0000"/>
                </a:solidFill>
                <a:latin typeface="+mn-ea"/>
              </a:rPr>
              <a:t>개선</a:t>
            </a:r>
            <a:r>
              <a:rPr lang="en-US" altLang="ko-KR" i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i="0" dirty="0" err="1" smtClean="0">
                <a:solidFill>
                  <a:srgbClr val="FF0000"/>
                </a:solidFill>
                <a:latin typeface="+mn-ea"/>
              </a:rPr>
              <a:t>코트면</a:t>
            </a:r>
            <a:r>
              <a:rPr lang="ko-KR" altLang="en-US" i="0" dirty="0" smtClean="0">
                <a:solidFill>
                  <a:srgbClr val="FF0000"/>
                </a:solidFill>
                <a:latin typeface="+mn-ea"/>
              </a:rPr>
              <a:t> 수선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</a:rPr>
              <a:t>이외 </a:t>
            </a:r>
            <a:r>
              <a:rPr lang="ko-KR" altLang="en-US" i="0" dirty="0">
                <a:solidFill>
                  <a:schemeClr val="tx1"/>
                </a:solidFill>
                <a:latin typeface="+mn-ea"/>
              </a:rPr>
              <a:t>애로사항 접수 후 </a:t>
            </a:r>
            <a:r>
              <a:rPr lang="ko-KR" altLang="en-US" i="0" dirty="0" smtClean="0">
                <a:solidFill>
                  <a:schemeClr val="tx1"/>
                </a:solidFill>
                <a:latin typeface="+mn-ea"/>
              </a:rPr>
              <a:t>적극 반영</a:t>
            </a:r>
            <a:endParaRPr lang="en-US" altLang="ko-KR" i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36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AC982-4251-9149-B2EF-486A8402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CA761E-964E-C1C4-A37D-EE654B5E2879}"/>
              </a:ext>
            </a:extLst>
          </p:cNvPr>
          <p:cNvSpPr txBox="1"/>
          <p:nvPr/>
        </p:nvSpPr>
        <p:spPr>
          <a:xfrm>
            <a:off x="407368" y="188640"/>
            <a:ext cx="3218363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협회장이 된다면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CF385-6D10-7F1B-31DA-ACE6C7F77173}"/>
              </a:ext>
            </a:extLst>
          </p:cNvPr>
          <p:cNvSpPr txBox="1"/>
          <p:nvPr/>
        </p:nvSpPr>
        <p:spPr>
          <a:xfrm>
            <a:off x="286480" y="737327"/>
            <a:ext cx="6114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관내 테니스장 증설</a:t>
            </a: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0FB98-16D1-6229-FFB6-D56EB19060C5}"/>
              </a:ext>
            </a:extLst>
          </p:cNvPr>
          <p:cNvSpPr txBox="1"/>
          <p:nvPr/>
        </p:nvSpPr>
        <p:spPr>
          <a:xfrm>
            <a:off x="286480" y="1302863"/>
            <a:ext cx="1161904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고양시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,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시의원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,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도의원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,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국회의원과의 원만한 </a:t>
            </a:r>
            <a:r>
              <a:rPr lang="ko-KR" altLang="en-US" sz="1800" i="0" dirty="0" err="1">
                <a:solidFill>
                  <a:srgbClr val="0066FF"/>
                </a:solidFill>
                <a:latin typeface="+mn-ea"/>
                <a:ea typeface="+mn-ea"/>
              </a:rPr>
              <a:t>소통등을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  통하여 관내 테니스장 증설과 </a:t>
            </a:r>
            <a:r>
              <a:rPr lang="ko-KR" altLang="en-US" sz="1800" i="0" dirty="0" err="1">
                <a:solidFill>
                  <a:srgbClr val="0066FF"/>
                </a:solidFill>
                <a:latin typeface="+mn-ea"/>
                <a:ea typeface="+mn-ea"/>
              </a:rPr>
              <a:t>비활용하고있는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 공공기관의 코트의 이용을 협의하여 충분한 테니스코트를 확보</a:t>
            </a:r>
            <a:endParaRPr lang="en-US" altLang="ko-KR" sz="1800" i="0" dirty="0">
              <a:solidFill>
                <a:srgbClr val="0066FF"/>
              </a:solidFill>
              <a:latin typeface="+mn-ea"/>
              <a:ea typeface="+mn-ea"/>
            </a:endParaRPr>
          </a:p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배수지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(4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면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) , </a:t>
            </a:r>
            <a:r>
              <a:rPr lang="ko-KR" altLang="en-US" sz="1800" i="0" dirty="0" err="1">
                <a:solidFill>
                  <a:srgbClr val="0066FF"/>
                </a:solidFill>
                <a:latin typeface="+mn-ea"/>
                <a:ea typeface="+mn-ea"/>
              </a:rPr>
              <a:t>원흥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(5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면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) : 2025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년 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4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월 준공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 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800" i="0" dirty="0" err="1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고테협이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 관리하는 </a:t>
            </a:r>
            <a:r>
              <a:rPr lang="ko-KR" altLang="en-US" sz="1800" i="0" dirty="0" err="1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위수탁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 코트 전용 협의중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긍정적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배수지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(4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면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) 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800" i="0" dirty="0" smtClean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이영선 회장의 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성과</a:t>
            </a:r>
            <a:endParaRPr lang="en-US" altLang="ko-KR" sz="1800" i="0" dirty="0">
              <a:solidFill>
                <a:srgbClr val="0066FF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120015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 err="1">
                <a:solidFill>
                  <a:srgbClr val="0066FF"/>
                </a:solidFill>
                <a:latin typeface="+mn-ea"/>
                <a:ea typeface="+mn-ea"/>
              </a:rPr>
              <a:t>원흥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(5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</a:rPr>
              <a:t>면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</a:rPr>
              <a:t>)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덕양구 국회의원과 도의원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800" i="0" dirty="0" err="1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백금선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800" i="0" dirty="0" smtClean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덕양구테니스연합회 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회장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전</a:t>
            </a:r>
            <a:r>
              <a:rPr lang="en-US" altLang="ko-KR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800" i="0" dirty="0">
                <a:solidFill>
                  <a:srgbClr val="0066FF"/>
                </a:solidFill>
                <a:latin typeface="+mn-ea"/>
                <a:ea typeface="+mn-ea"/>
                <a:sym typeface="Wingdings" panose="05000000000000000000" pitchFamily="2" charset="2"/>
              </a:rPr>
              <a:t>의 성과</a:t>
            </a:r>
            <a:endParaRPr lang="en-US" altLang="ko-KR" sz="1800" i="0" dirty="0">
              <a:solidFill>
                <a:srgbClr val="0066FF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장기적인 관점에서 진행 필요함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..</a:t>
            </a:r>
          </a:p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증설로 인한 위탁운영 테니스장 사용 클럽의 애로사항 해소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시청과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의회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국회의원 협조 必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BE2F-9E78-3024-6332-1EA93EC93A77}"/>
              </a:ext>
            </a:extLst>
          </p:cNvPr>
          <p:cNvSpPr txBox="1"/>
          <p:nvPr/>
        </p:nvSpPr>
        <p:spPr>
          <a:xfrm>
            <a:off x="1028794" y="6144066"/>
            <a:ext cx="2218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i="0" dirty="0">
                <a:solidFill>
                  <a:schemeClr val="tx1"/>
                </a:solidFill>
                <a:latin typeface="+mn-ea"/>
                <a:ea typeface="+mn-ea"/>
              </a:rPr>
              <a:t>자유로</a:t>
            </a:r>
            <a:r>
              <a:rPr lang="en-US" altLang="ko-KR" sz="16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600" i="0" dirty="0">
                <a:solidFill>
                  <a:schemeClr val="tx1"/>
                </a:solidFill>
                <a:latin typeface="+mn-ea"/>
                <a:ea typeface="+mn-ea"/>
              </a:rPr>
              <a:t>제</a:t>
            </a:r>
            <a:r>
              <a:rPr lang="en-US" altLang="ko-KR" sz="1600" i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600" i="0" dirty="0">
                <a:solidFill>
                  <a:schemeClr val="tx1"/>
                </a:solidFill>
                <a:latin typeface="+mn-ea"/>
                <a:ea typeface="+mn-ea"/>
              </a:rPr>
              <a:t>자유로 사이 유휴공간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1D6525-3F00-C4C6-60E2-2D7F2D14FD84}"/>
              </a:ext>
            </a:extLst>
          </p:cNvPr>
          <p:cNvGrpSpPr/>
          <p:nvPr/>
        </p:nvGrpSpPr>
        <p:grpSpPr>
          <a:xfrm>
            <a:off x="4450912" y="4122459"/>
            <a:ext cx="3152353" cy="1965844"/>
            <a:chOff x="4211772" y="3515082"/>
            <a:chExt cx="3482137" cy="244864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9F282D2-4652-FB88-1E30-B636F218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1772" y="3515082"/>
              <a:ext cx="3482137" cy="2448646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CDAD473-118C-A2E1-F987-984E4F5FCF06}"/>
                </a:ext>
              </a:extLst>
            </p:cNvPr>
            <p:cNvSpPr/>
            <p:nvPr/>
          </p:nvSpPr>
          <p:spPr>
            <a:xfrm rot="2569607">
              <a:off x="4544224" y="4302371"/>
              <a:ext cx="2506813" cy="602827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0C0946-496A-B89B-7470-E7E867096FF4}"/>
              </a:ext>
            </a:extLst>
          </p:cNvPr>
          <p:cNvSpPr txBox="1"/>
          <p:nvPr/>
        </p:nvSpPr>
        <p:spPr>
          <a:xfrm>
            <a:off x="4354932" y="6175256"/>
            <a:ext cx="3482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i="0" dirty="0">
                <a:solidFill>
                  <a:schemeClr val="tx1"/>
                </a:solidFill>
                <a:latin typeface="+mn-ea"/>
                <a:ea typeface="+mn-ea"/>
              </a:rPr>
              <a:t>한강 하천부지 체육공원 조성 예정지</a:t>
            </a:r>
            <a:r>
              <a:rPr lang="en-US" altLang="ko-KR" sz="16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600" i="0" dirty="0">
                <a:solidFill>
                  <a:schemeClr val="tx1"/>
                </a:solidFill>
                <a:latin typeface="+mn-ea"/>
                <a:ea typeface="+mn-ea"/>
              </a:rPr>
              <a:t>현 축구장 예정</a:t>
            </a:r>
            <a:r>
              <a:rPr lang="en-US" altLang="ko-KR" sz="1600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9D32C1-0CCE-9AEA-B72C-22EAD6E41131}"/>
              </a:ext>
            </a:extLst>
          </p:cNvPr>
          <p:cNvGrpSpPr/>
          <p:nvPr/>
        </p:nvGrpSpPr>
        <p:grpSpPr>
          <a:xfrm>
            <a:off x="791036" y="4175148"/>
            <a:ext cx="3364800" cy="1860465"/>
            <a:chOff x="510169" y="3501008"/>
            <a:chExt cx="3838064" cy="25085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A99908B-EA1E-5ABB-0B5E-1FEE8B82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169" y="3501008"/>
              <a:ext cx="3595736" cy="2508537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8FC36D-B665-9B35-BCFF-CD2C55088D2F}"/>
                </a:ext>
              </a:extLst>
            </p:cNvPr>
            <p:cNvSpPr/>
            <p:nvPr/>
          </p:nvSpPr>
          <p:spPr>
            <a:xfrm rot="1987715">
              <a:off x="892333" y="4896497"/>
              <a:ext cx="3455900" cy="363983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0D85AD-943C-BAD7-845F-21A108A308E3}"/>
              </a:ext>
            </a:extLst>
          </p:cNvPr>
          <p:cNvSpPr txBox="1"/>
          <p:nvPr/>
        </p:nvSpPr>
        <p:spPr>
          <a:xfrm>
            <a:off x="8544272" y="6267176"/>
            <a:ext cx="3482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i="0" dirty="0" err="1">
                <a:solidFill>
                  <a:schemeClr val="tx1"/>
                </a:solidFill>
                <a:latin typeface="+mn-ea"/>
                <a:ea typeface="+mn-ea"/>
              </a:rPr>
              <a:t>창릉</a:t>
            </a:r>
            <a:r>
              <a:rPr lang="ko-KR" altLang="en-US" sz="16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600" i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600" i="0" dirty="0">
                <a:solidFill>
                  <a:schemeClr val="tx1"/>
                </a:solidFill>
                <a:latin typeface="+mn-ea"/>
                <a:ea typeface="+mn-ea"/>
              </a:rPr>
              <a:t>기 신도시 체육부지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0222C-2FC2-FD4C-041A-5C0F40AE4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020" y="3663978"/>
            <a:ext cx="3482136" cy="23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7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FD470-8A67-2D30-61A7-83326C5A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F7C7342-C3BE-B8DE-EB2C-98CD18DD4DE5}"/>
              </a:ext>
            </a:extLst>
          </p:cNvPr>
          <p:cNvSpPr txBox="1"/>
          <p:nvPr/>
        </p:nvSpPr>
        <p:spPr>
          <a:xfrm>
            <a:off x="407368" y="188640"/>
            <a:ext cx="3218363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협회장이 된다면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0FD4C-D344-C601-653F-3E240304EFBE}"/>
              </a:ext>
            </a:extLst>
          </p:cNvPr>
          <p:cNvSpPr txBox="1"/>
          <p:nvPr/>
        </p:nvSpPr>
        <p:spPr>
          <a:xfrm>
            <a:off x="263352" y="785863"/>
            <a:ext cx="1087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아파트 코트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000" i="0" dirty="0" err="1">
                <a:solidFill>
                  <a:schemeClr val="tx1"/>
                </a:solidFill>
                <a:latin typeface="+mn-ea"/>
                <a:ea typeface="+mn-ea"/>
              </a:rPr>
              <a:t>분쟁코트</a:t>
            </a:r>
            <a:r>
              <a:rPr lang="en-US" altLang="ko-KR" sz="2000" i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i="0" dirty="0" smtClean="0">
                <a:solidFill>
                  <a:schemeClr val="tx1"/>
                </a:solidFill>
                <a:latin typeface="+mn-ea"/>
                <a:ea typeface="+mn-ea"/>
              </a:rPr>
              <a:t>분쟁 공동대응 및 소규모 클럽 애로점 개선</a:t>
            </a: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FE2A4-E24D-4FD0-6F02-204038DFBDA7}"/>
              </a:ext>
            </a:extLst>
          </p:cNvPr>
          <p:cNvSpPr txBox="1"/>
          <p:nvPr/>
        </p:nvSpPr>
        <p:spPr>
          <a:xfrm>
            <a:off x="623392" y="1582340"/>
            <a:ext cx="11161240" cy="236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자문 변호사 협약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주민과의 갈등에 대한 자문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공동 대응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갈등 해소 사례 공유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관내 및 전국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..)</a:t>
            </a:r>
          </a:p>
          <a:p>
            <a:pPr marL="434250" lvl="2">
              <a:buClr>
                <a:schemeClr val="accent6"/>
              </a:buClr>
              <a:buSzPct val="90000"/>
            </a:pP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4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v"/>
            </a:pP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효과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비용절감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개별대응시 불편함과 스트레스 절감</a:t>
            </a:r>
            <a:endParaRPr lang="en-US" altLang="ko-KR" sz="1800" i="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54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v"/>
            </a:pP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효과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2. : 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아파트 단지 </a:t>
            </a:r>
            <a:r>
              <a:rPr lang="ko-KR" altLang="en-US" sz="1800" i="0" dirty="0" err="1">
                <a:solidFill>
                  <a:srgbClr val="0000FF"/>
                </a:solidFill>
                <a:latin typeface="+mn-ea"/>
                <a:ea typeface="+mn-ea"/>
              </a:rPr>
              <a:t>폐쇄시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800" i="0" dirty="0" err="1">
                <a:solidFill>
                  <a:srgbClr val="0000FF"/>
                </a:solidFill>
                <a:latin typeface="+mn-ea"/>
                <a:ea typeface="+mn-ea"/>
              </a:rPr>
              <a:t>위수탁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 코트의 혼란 가중이 예상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이에 대한 대응방안의 일환으로 고려</a:t>
            </a:r>
            <a:endParaRPr lang="en-US" altLang="ko-KR" sz="1800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97B97-9569-9977-E376-14CB6DB9CCA8}"/>
              </a:ext>
            </a:extLst>
          </p:cNvPr>
          <p:cNvSpPr txBox="1"/>
          <p:nvPr/>
        </p:nvSpPr>
        <p:spPr>
          <a:xfrm>
            <a:off x="623392" y="4509120"/>
            <a:ext cx="11161240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회원 수 부족으로 인한 대회참가 애로 클럽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관내 대회 우승 시 차년도 참가 제약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현행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우승팀 </a:t>
            </a:r>
            <a:r>
              <a:rPr lang="en-US" altLang="ko-KR" sz="1800" i="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800" i="0" dirty="0">
                <a:solidFill>
                  <a:srgbClr val="FF0000"/>
                </a:solidFill>
                <a:latin typeface="+mn-ea"/>
                <a:ea typeface="+mn-ea"/>
              </a:rPr>
              <a:t>년간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명 분리 출전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개선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 1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면 클럽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or 25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명 이하 </a:t>
            </a:r>
            <a:r>
              <a:rPr lang="en-US" altLang="ko-KR" sz="180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800" i="0" dirty="0">
                <a:solidFill>
                  <a:srgbClr val="FF0000"/>
                </a:solidFill>
                <a:latin typeface="+mn-ea"/>
                <a:ea typeface="+mn-ea"/>
              </a:rPr>
              <a:t>년간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명 분리 출전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2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면 클럽 현행 유지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37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0EB97-7804-EBE9-ED19-082732982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EB984E-3A7A-2156-AB63-9975A339703A}"/>
              </a:ext>
            </a:extLst>
          </p:cNvPr>
          <p:cNvSpPr txBox="1"/>
          <p:nvPr/>
        </p:nvSpPr>
        <p:spPr>
          <a:xfrm>
            <a:off x="407368" y="188640"/>
            <a:ext cx="3218363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협회장이 된다면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1CFC5-FF27-4174-9AEB-899D319EA90F}"/>
              </a:ext>
            </a:extLst>
          </p:cNvPr>
          <p:cNvSpPr txBox="1"/>
          <p:nvPr/>
        </p:nvSpPr>
        <p:spPr>
          <a:xfrm>
            <a:off x="335360" y="718999"/>
            <a:ext cx="1087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회원의 투명화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자격 재 조명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)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F40B7-D291-7BE0-7206-731DD672EC8E}"/>
              </a:ext>
            </a:extLst>
          </p:cNvPr>
          <p:cNvSpPr txBox="1"/>
          <p:nvPr/>
        </p:nvSpPr>
        <p:spPr>
          <a:xfrm>
            <a:off x="623392" y="1340768"/>
            <a:ext cx="111612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회원 자격 전수조사 및 적합여부 검토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(2025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년 이후 예정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고양특례시에 거주자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 or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직장인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 or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사업자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주민등록 초본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or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재직증명서 제출 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 err="1">
                <a:solidFill>
                  <a:srgbClr val="FF0000"/>
                </a:solidFill>
                <a:latin typeface="+mn-ea"/>
                <a:ea typeface="+mn-ea"/>
              </a:rPr>
              <a:t>위수탁</a:t>
            </a:r>
            <a:r>
              <a:rPr lang="ko-KR" altLang="en-US" i="0" dirty="0">
                <a:solidFill>
                  <a:srgbClr val="FF0000"/>
                </a:solidFill>
                <a:latin typeface="+mn-ea"/>
                <a:ea typeface="+mn-ea"/>
              </a:rPr>
              <a:t> 코트 이외 코트 사용시 타 시도 주민 배제 </a:t>
            </a:r>
            <a:endParaRPr lang="en-US" altLang="ko-KR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예약자 실 이용자 일치점검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위반시 예약 제약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434250" lvl="2">
              <a:buClr>
                <a:schemeClr val="accent6"/>
              </a:buClr>
              <a:buSzPct val="90000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4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v"/>
            </a:pPr>
            <a:r>
              <a:rPr lang="ko-KR" altLang="en-US" i="0" dirty="0">
                <a:solidFill>
                  <a:srgbClr val="0000FF"/>
                </a:solidFill>
                <a:latin typeface="+mn-ea"/>
                <a:ea typeface="+mn-ea"/>
              </a:rPr>
              <a:t>효과 </a:t>
            </a:r>
            <a:r>
              <a:rPr lang="en-US" altLang="ko-KR" i="0" dirty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ko-KR" altLang="en-US" i="0" dirty="0" err="1">
                <a:solidFill>
                  <a:srgbClr val="0000FF"/>
                </a:solidFill>
                <a:latin typeface="+mn-ea"/>
                <a:ea typeface="+mn-ea"/>
              </a:rPr>
              <a:t>위수탁</a:t>
            </a:r>
            <a:r>
              <a:rPr lang="ko-KR" altLang="en-US" i="0" dirty="0">
                <a:solidFill>
                  <a:srgbClr val="0000FF"/>
                </a:solidFill>
                <a:latin typeface="+mn-ea"/>
                <a:ea typeface="+mn-ea"/>
              </a:rPr>
              <a:t> 코트의 </a:t>
            </a:r>
            <a:r>
              <a:rPr lang="ko-KR" altLang="en-US" i="0" dirty="0" err="1">
                <a:solidFill>
                  <a:srgbClr val="0000FF"/>
                </a:solidFill>
                <a:latin typeface="+mn-ea"/>
                <a:ea typeface="+mn-ea"/>
              </a:rPr>
              <a:t>예약원할</a:t>
            </a:r>
            <a:r>
              <a:rPr lang="en-US" altLang="ko-KR" i="0" dirty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i="0" dirty="0">
                <a:solidFill>
                  <a:srgbClr val="0000FF"/>
                </a:solidFill>
                <a:latin typeface="+mn-ea"/>
                <a:ea typeface="+mn-ea"/>
              </a:rPr>
              <a:t> 이에 따른 회원의 운동의 질 향상 </a:t>
            </a:r>
            <a:endParaRPr lang="en-US" altLang="ko-KR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51D14-5D4B-E020-1470-7687CE68A711}"/>
              </a:ext>
            </a:extLst>
          </p:cNvPr>
          <p:cNvSpPr txBox="1"/>
          <p:nvPr/>
        </p:nvSpPr>
        <p:spPr>
          <a:xfrm>
            <a:off x="407368" y="3429000"/>
            <a:ext cx="1087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회원의 등급 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DB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화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(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투명한 점수 공개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)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F9AD9-53EB-E8DC-AD0F-0EFAE926500A}"/>
              </a:ext>
            </a:extLst>
          </p:cNvPr>
          <p:cNvSpPr txBox="1"/>
          <p:nvPr/>
        </p:nvSpPr>
        <p:spPr>
          <a:xfrm>
            <a:off x="623392" y="4070683"/>
            <a:ext cx="10729192" cy="243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회원의 수준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점수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명시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투명한 점수 관리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| DB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화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회원 별 관내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전국대회 전수조사를 통한 점수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DB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화 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개별 회원 확인 가능하도록 제공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선수 자신의 점수 오인으로 인한 불협화음 제거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4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v"/>
            </a:pPr>
            <a:r>
              <a:rPr lang="ko-KR" altLang="en-US" i="0" dirty="0">
                <a:solidFill>
                  <a:srgbClr val="0000FF"/>
                </a:solidFill>
                <a:latin typeface="+mn-ea"/>
                <a:ea typeface="+mn-ea"/>
              </a:rPr>
              <a:t>효과 </a:t>
            </a:r>
            <a:r>
              <a:rPr lang="en-US" altLang="ko-KR" i="0" dirty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ko-KR" altLang="en-US" i="0" dirty="0">
                <a:solidFill>
                  <a:srgbClr val="0000FF"/>
                </a:solidFill>
                <a:latin typeface="+mn-ea"/>
                <a:ea typeface="+mn-ea"/>
              </a:rPr>
              <a:t>클럽별 불신감 해소</a:t>
            </a:r>
            <a:r>
              <a:rPr lang="en-US" altLang="ko-KR" i="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i="0" dirty="0">
                <a:solidFill>
                  <a:srgbClr val="0000FF"/>
                </a:solidFill>
                <a:latin typeface="+mn-ea"/>
                <a:ea typeface="+mn-ea"/>
              </a:rPr>
              <a:t> 선수 별 정확한 점수 확인으로 등급확인 가능</a:t>
            </a:r>
            <a:endParaRPr lang="en-US" altLang="ko-KR" i="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</a:p>
          <a:p>
            <a:pPr lvl="1">
              <a:buClr>
                <a:schemeClr val="accent6"/>
              </a:buClr>
              <a:buSzPct val="90000"/>
            </a:pP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ko-KR" i="0" dirty="0">
                <a:solidFill>
                  <a:srgbClr val="FF0000"/>
                </a:solidFill>
                <a:latin typeface="+mn-ea"/>
                <a:ea typeface="+mn-ea"/>
              </a:rPr>
              <a:t>Notice : </a:t>
            </a:r>
            <a:r>
              <a:rPr lang="ko-KR" altLang="en-US" i="0" dirty="0">
                <a:solidFill>
                  <a:srgbClr val="FF0000"/>
                </a:solidFill>
                <a:latin typeface="+mn-ea"/>
                <a:ea typeface="+mn-ea"/>
              </a:rPr>
              <a:t>부 적격 선수 출전시 선수와 클럽에 출전정기 징계 할 수 있음</a:t>
            </a:r>
            <a:r>
              <a:rPr lang="en-US" altLang="ko-KR" i="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i="0" dirty="0">
                <a:solidFill>
                  <a:srgbClr val="FF0000"/>
                </a:solidFill>
                <a:latin typeface="+mn-ea"/>
                <a:ea typeface="+mn-ea"/>
              </a:rPr>
              <a:t>회원의 여론 중시</a:t>
            </a:r>
            <a:r>
              <a:rPr lang="en-US" altLang="ko-KR" i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1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B2848-364F-4A84-A122-E8408395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B30B4E-0CFF-26EB-84A8-BD5E8AD5647F}"/>
              </a:ext>
            </a:extLst>
          </p:cNvPr>
          <p:cNvSpPr txBox="1"/>
          <p:nvPr/>
        </p:nvSpPr>
        <p:spPr>
          <a:xfrm>
            <a:off x="407368" y="188640"/>
            <a:ext cx="3218363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협회장이 된다면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868A1-ECAD-6EEA-8A26-EF5C7229DCDD}"/>
              </a:ext>
            </a:extLst>
          </p:cNvPr>
          <p:cNvSpPr txBox="1"/>
          <p:nvPr/>
        </p:nvSpPr>
        <p:spPr>
          <a:xfrm>
            <a:off x="267613" y="839965"/>
            <a:ext cx="6114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2000" i="0" dirty="0" err="1">
                <a:solidFill>
                  <a:schemeClr val="tx1"/>
                </a:solidFill>
                <a:latin typeface="+mn-ea"/>
                <a:ea typeface="+mn-ea"/>
              </a:rPr>
              <a:t>지부회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각 구테니스 연합회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지원 방안</a:t>
            </a: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8BEB1-C296-A9BB-257E-072BD7664980}"/>
              </a:ext>
            </a:extLst>
          </p:cNvPr>
          <p:cNvSpPr txBox="1"/>
          <p:nvPr/>
        </p:nvSpPr>
        <p:spPr>
          <a:xfrm>
            <a:off x="535071" y="1441577"/>
            <a:ext cx="1116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 err="1">
                <a:solidFill>
                  <a:schemeClr val="tx1"/>
                </a:solidFill>
                <a:latin typeface="+mn-ea"/>
                <a:ea typeface="+mn-ea"/>
              </a:rPr>
              <a:t>각구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i="0" dirty="0" err="1">
                <a:solidFill>
                  <a:schemeClr val="tx1"/>
                </a:solidFill>
                <a:latin typeface="+mn-ea"/>
                <a:ea typeface="+mn-ea"/>
              </a:rPr>
              <a:t>연합회장배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i="0" dirty="0" err="1">
                <a:solidFill>
                  <a:schemeClr val="tx1"/>
                </a:solidFill>
                <a:latin typeface="+mn-ea"/>
                <a:ea typeface="+mn-ea"/>
              </a:rPr>
              <a:t>대회시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테니스 사용료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고양시 협회 대회 사용료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(80%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할인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와 동일화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고양시와 </a:t>
            </a:r>
            <a:r>
              <a:rPr lang="ko-KR" altLang="en-US" sz="1800" i="0" dirty="0" err="1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조율중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45EC6E-D277-C4C5-6071-57065529F5CB}"/>
              </a:ext>
            </a:extLst>
          </p:cNvPr>
          <p:cNvSpPr/>
          <p:nvPr/>
        </p:nvSpPr>
        <p:spPr>
          <a:xfrm>
            <a:off x="7210761" y="2072686"/>
            <a:ext cx="2088232" cy="533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tx1"/>
                </a:solidFill>
              </a:rPr>
              <a:t>고양특례시 테니스협회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956BA3-3C36-B31E-E051-0D71C755551B}"/>
              </a:ext>
            </a:extLst>
          </p:cNvPr>
          <p:cNvSpPr/>
          <p:nvPr/>
        </p:nvSpPr>
        <p:spPr>
          <a:xfrm>
            <a:off x="7210761" y="3298177"/>
            <a:ext cx="2088232" cy="533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tx1"/>
                </a:solidFill>
              </a:rPr>
              <a:t>각 구 테니스연합회의 재정강화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C4DA30-E8C0-B105-BB1D-FD123CF2D2E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254877" y="2605738"/>
            <a:ext cx="0" cy="692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AB52F-A03B-F745-36B7-C9227F07F79C}"/>
              </a:ext>
            </a:extLst>
          </p:cNvPr>
          <p:cNvSpPr/>
          <p:nvPr/>
        </p:nvSpPr>
        <p:spPr>
          <a:xfrm>
            <a:off x="9406921" y="2607915"/>
            <a:ext cx="2052312" cy="825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rgbClr val="0000FF"/>
                </a:solidFill>
              </a:rPr>
              <a:t>대회 사용 </a:t>
            </a:r>
            <a:r>
              <a:rPr lang="ko-KR" altLang="en-US" sz="1400" i="0" dirty="0" err="1">
                <a:solidFill>
                  <a:srgbClr val="0000FF"/>
                </a:solidFill>
              </a:rPr>
              <a:t>코트사용료</a:t>
            </a:r>
            <a:r>
              <a:rPr lang="ko-KR" altLang="en-US" sz="1400" i="0" dirty="0">
                <a:solidFill>
                  <a:srgbClr val="0000FF"/>
                </a:solidFill>
              </a:rPr>
              <a:t> </a:t>
            </a:r>
            <a:r>
              <a:rPr lang="en-US" altLang="ko-KR" sz="1400" i="0" dirty="0" smtClean="0">
                <a:solidFill>
                  <a:srgbClr val="0000FF"/>
                </a:solidFill>
              </a:rPr>
              <a:t>80%</a:t>
            </a:r>
            <a:r>
              <a:rPr lang="ko-KR" altLang="en-US" sz="1400" i="0" dirty="0" smtClean="0">
                <a:solidFill>
                  <a:srgbClr val="0000FF"/>
                </a:solidFill>
              </a:rPr>
              <a:t>할인</a:t>
            </a:r>
            <a:r>
              <a:rPr lang="en-US" altLang="ko-KR" sz="1400" i="0" dirty="0" smtClean="0">
                <a:solidFill>
                  <a:srgbClr val="0000FF"/>
                </a:solidFill>
              </a:rPr>
              <a:t>/</a:t>
            </a:r>
            <a:r>
              <a:rPr lang="ko-KR" altLang="en-US" sz="1400" i="0" dirty="0">
                <a:solidFill>
                  <a:srgbClr val="0000FF"/>
                </a:solidFill>
              </a:rPr>
              <a:t>고테협회장기 지원금 지부와 공유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205B68-B55A-0A53-8285-0207A9B79142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218875" y="2877388"/>
            <a:ext cx="1188046" cy="14336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C9609A-2D2C-6315-DCAC-62D1F760EC20}"/>
              </a:ext>
            </a:extLst>
          </p:cNvPr>
          <p:cNvSpPr/>
          <p:nvPr/>
        </p:nvSpPr>
        <p:spPr>
          <a:xfrm>
            <a:off x="7210761" y="4725144"/>
            <a:ext cx="2088232" cy="533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tx1"/>
                </a:solidFill>
              </a:rPr>
              <a:t>각 클럽</a:t>
            </a:r>
            <a:r>
              <a:rPr lang="en-US" altLang="ko-KR" sz="1400" i="0" dirty="0">
                <a:solidFill>
                  <a:schemeClr val="tx1"/>
                </a:solidFill>
              </a:rPr>
              <a:t>/</a:t>
            </a:r>
            <a:r>
              <a:rPr lang="ko-KR" altLang="en-US" sz="1400" i="0" dirty="0">
                <a:solidFill>
                  <a:schemeClr val="tx1"/>
                </a:solidFill>
              </a:rPr>
              <a:t>회원 경쟁력강화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01E8DC-C2E3-8B12-5223-95375A47F9F0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8254877" y="3831229"/>
            <a:ext cx="0" cy="893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FDB6E4-E222-1B60-C10C-B3A98A25672F}"/>
              </a:ext>
            </a:extLst>
          </p:cNvPr>
          <p:cNvSpPr/>
          <p:nvPr/>
        </p:nvSpPr>
        <p:spPr>
          <a:xfrm>
            <a:off x="9406921" y="4013908"/>
            <a:ext cx="2052312" cy="7832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rgbClr val="0000FF"/>
                </a:solidFill>
              </a:rPr>
              <a:t>대회 참가비 </a:t>
            </a:r>
            <a:r>
              <a:rPr lang="ko-KR" altLang="en-US" sz="1400" i="0" dirty="0" smtClean="0">
                <a:solidFill>
                  <a:srgbClr val="0000FF"/>
                </a:solidFill>
              </a:rPr>
              <a:t>인하</a:t>
            </a:r>
            <a:r>
              <a:rPr lang="en-US" altLang="ko-KR" sz="1400" i="0" dirty="0" smtClean="0">
                <a:solidFill>
                  <a:srgbClr val="0000FF"/>
                </a:solidFill>
              </a:rPr>
              <a:t>, </a:t>
            </a:r>
            <a:r>
              <a:rPr lang="ko-KR" altLang="en-US" sz="1400" i="0" dirty="0" err="1" smtClean="0">
                <a:solidFill>
                  <a:srgbClr val="0000FF"/>
                </a:solidFill>
              </a:rPr>
              <a:t>상금인상</a:t>
            </a:r>
            <a:r>
              <a:rPr lang="en-US" altLang="ko-KR" sz="1400" i="0" dirty="0" smtClean="0">
                <a:solidFill>
                  <a:srgbClr val="0000FF"/>
                </a:solidFill>
              </a:rPr>
              <a:t>,</a:t>
            </a:r>
            <a:r>
              <a:rPr lang="ko-KR" altLang="en-US" sz="1400" i="0" dirty="0" err="1" smtClean="0">
                <a:solidFill>
                  <a:srgbClr val="0000FF"/>
                </a:solidFill>
              </a:rPr>
              <a:t>참가상품의</a:t>
            </a:r>
            <a:r>
              <a:rPr lang="ko-KR" altLang="en-US" sz="1400" i="0" dirty="0" smtClean="0">
                <a:solidFill>
                  <a:srgbClr val="0000FF"/>
                </a:solidFill>
              </a:rPr>
              <a:t> </a:t>
            </a:r>
            <a:r>
              <a:rPr lang="ko-KR" altLang="en-US" sz="1400" i="0" dirty="0">
                <a:solidFill>
                  <a:srgbClr val="0000FF"/>
                </a:solidFill>
              </a:rPr>
              <a:t>질 향상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6D477F-BC40-F9A0-D0FA-C34F8AE35A2D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254877" y="4280436"/>
            <a:ext cx="1152044" cy="12509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5180E72-D35A-BD27-1C72-D86FAE825568}"/>
              </a:ext>
            </a:extLst>
          </p:cNvPr>
          <p:cNvCxnSpPr>
            <a:stCxn id="26" idx="1"/>
            <a:endCxn id="12" idx="1"/>
          </p:cNvCxnSpPr>
          <p:nvPr/>
        </p:nvCxnSpPr>
        <p:spPr>
          <a:xfrm rot="10800000">
            <a:off x="7210761" y="2339212"/>
            <a:ext cx="12700" cy="265245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D7A715-B6B2-9458-7145-0A020DD154C7}"/>
              </a:ext>
            </a:extLst>
          </p:cNvPr>
          <p:cNvSpPr/>
          <p:nvPr/>
        </p:nvSpPr>
        <p:spPr>
          <a:xfrm>
            <a:off x="4618473" y="3197800"/>
            <a:ext cx="2368934" cy="93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rgbClr val="0000FF"/>
                </a:solidFill>
              </a:rPr>
              <a:t>대회 참가 수 증가로 인한</a:t>
            </a:r>
            <a:endParaRPr lang="en-US" altLang="ko-KR" sz="1400" i="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i="0" dirty="0">
                <a:solidFill>
                  <a:srgbClr val="0000FF"/>
                </a:solidFill>
              </a:rPr>
              <a:t>테니스 연합회 재정 강화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24C68-CAFA-5401-4312-D0E4D2157EAD}"/>
              </a:ext>
            </a:extLst>
          </p:cNvPr>
          <p:cNvSpPr txBox="1"/>
          <p:nvPr/>
        </p:nvSpPr>
        <p:spPr>
          <a:xfrm>
            <a:off x="662385" y="3753199"/>
            <a:ext cx="1116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대회 통합화 지원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협의사항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2DCB0C-9F43-0405-7305-0671C143E483}"/>
              </a:ext>
            </a:extLst>
          </p:cNvPr>
          <p:cNvSpPr txBox="1"/>
          <p:nvPr/>
        </p:nvSpPr>
        <p:spPr>
          <a:xfrm>
            <a:off x="534682" y="4160804"/>
            <a:ext cx="5904656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각 구 구청장배 각각 개최 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구청 지원 有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72000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각 구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협회장배 통합대회 지원 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800" i="0" dirty="0">
                <a:solidFill>
                  <a:srgbClr val="0000FF"/>
                </a:solidFill>
                <a:latin typeface="+mn-ea"/>
                <a:ea typeface="+mn-ea"/>
              </a:rPr>
              <a:t>구청 지원 無</a:t>
            </a:r>
            <a:r>
              <a:rPr lang="en-US" altLang="ko-KR" sz="1800" i="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434250" lvl="2">
              <a:buClr>
                <a:schemeClr val="accent6"/>
              </a:buClr>
              <a:buSzPct val="90000"/>
            </a:pP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참가비 인하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434250" lvl="2">
              <a:buClr>
                <a:schemeClr val="accent6"/>
              </a:buClr>
              <a:buSzPct val="90000"/>
            </a:pP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  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대회 질 향상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34250" lvl="2">
              <a:buClr>
                <a:schemeClr val="accent6"/>
              </a:buClr>
              <a:buSzPct val="90000"/>
            </a:pPr>
            <a:endParaRPr lang="en-US" altLang="ko-KR" sz="1800" b="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05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F402D-BFF2-D35F-B60E-A1BC16F5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F8552C-70B7-A257-43B5-D059328B9403}"/>
              </a:ext>
            </a:extLst>
          </p:cNvPr>
          <p:cNvSpPr txBox="1"/>
          <p:nvPr/>
        </p:nvSpPr>
        <p:spPr>
          <a:xfrm>
            <a:off x="407368" y="188640"/>
            <a:ext cx="3218363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협회장이 된다면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D7ABD-AA73-3201-E6F6-8E8562326B41}"/>
              </a:ext>
            </a:extLst>
          </p:cNvPr>
          <p:cNvSpPr txBox="1"/>
          <p:nvPr/>
        </p:nvSpPr>
        <p:spPr>
          <a:xfrm>
            <a:off x="119336" y="815467"/>
            <a:ext cx="1015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7.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경기 활성화 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관내 및 전국대회 수 증대 </a:t>
            </a: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대회의 질 향상</a:t>
            </a: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1C518-EB35-A789-1747-54BD42D60BD3}"/>
              </a:ext>
            </a:extLst>
          </p:cNvPr>
          <p:cNvSpPr txBox="1"/>
          <p:nvPr/>
        </p:nvSpPr>
        <p:spPr>
          <a:xfrm>
            <a:off x="-107692" y="1197250"/>
            <a:ext cx="241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관내대회 증대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4B0000-DBB8-72F8-FB7C-5D197F238769}"/>
              </a:ext>
            </a:extLst>
          </p:cNvPr>
          <p:cNvSpPr/>
          <p:nvPr/>
        </p:nvSpPr>
        <p:spPr>
          <a:xfrm>
            <a:off x="681971" y="2332918"/>
            <a:ext cx="3024336" cy="62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각 구 테니스 연합회장배</a:t>
            </a:r>
            <a:endParaRPr lang="en-US" altLang="ko-KR" sz="1400" i="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각 구 구청장배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0FEBDE7F-F16F-9ADD-520B-CC989FED391D}"/>
              </a:ext>
            </a:extLst>
          </p:cNvPr>
          <p:cNvSpPr/>
          <p:nvPr/>
        </p:nvSpPr>
        <p:spPr>
          <a:xfrm>
            <a:off x="681971" y="1891128"/>
            <a:ext cx="1152128" cy="369332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0">
                <a:solidFill>
                  <a:srgbClr val="0000FF"/>
                </a:solidFill>
              </a:rPr>
              <a:t>현재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94D963-34EC-ABEF-915C-83ED909B22C1}"/>
              </a:ext>
            </a:extLst>
          </p:cNvPr>
          <p:cNvSpPr/>
          <p:nvPr/>
        </p:nvSpPr>
        <p:spPr>
          <a:xfrm>
            <a:off x="696687" y="2991668"/>
            <a:ext cx="3012442" cy="791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고양특례시장배</a:t>
            </a:r>
            <a:endParaRPr lang="en-US" altLang="ko-KR" sz="1400" i="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i="0" dirty="0" err="1">
                <a:solidFill>
                  <a:schemeClr val="tx2"/>
                </a:solidFill>
              </a:rPr>
              <a:t>고양특례시의장배</a:t>
            </a:r>
            <a:endParaRPr lang="en-US" altLang="ko-KR" sz="1400" i="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고양특례시 테니스 협회장배</a:t>
            </a:r>
            <a:endParaRPr lang="en-US" altLang="ko-KR" sz="1400" i="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7F4D0-7CD5-6E14-7EED-748973E96393}"/>
              </a:ext>
            </a:extLst>
          </p:cNvPr>
          <p:cNvSpPr/>
          <p:nvPr/>
        </p:nvSpPr>
        <p:spPr>
          <a:xfrm>
            <a:off x="699557" y="3892333"/>
            <a:ext cx="3012442" cy="999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 err="1">
                <a:solidFill>
                  <a:schemeClr val="tx2"/>
                </a:solidFill>
              </a:rPr>
              <a:t>호수배</a:t>
            </a:r>
            <a:r>
              <a:rPr lang="ko-KR" altLang="en-US" sz="1400" i="0" dirty="0">
                <a:solidFill>
                  <a:schemeClr val="tx2"/>
                </a:solidFill>
              </a:rPr>
              <a:t> </a:t>
            </a:r>
            <a:r>
              <a:rPr lang="en-US" altLang="ko-KR" sz="1400" i="0" dirty="0">
                <a:solidFill>
                  <a:schemeClr val="tx2"/>
                </a:solidFill>
              </a:rPr>
              <a:t>: </a:t>
            </a:r>
            <a:r>
              <a:rPr lang="ko-KR" altLang="en-US" sz="1400" i="0" dirty="0">
                <a:solidFill>
                  <a:schemeClr val="tx2"/>
                </a:solidFill>
              </a:rPr>
              <a:t>전국대회</a:t>
            </a:r>
            <a:endParaRPr lang="en-US" altLang="ko-KR" sz="1400" i="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행주산성배 </a:t>
            </a:r>
            <a:r>
              <a:rPr lang="en-US" altLang="ko-KR" sz="1400" i="0" dirty="0">
                <a:solidFill>
                  <a:schemeClr val="tx2"/>
                </a:solidFill>
              </a:rPr>
              <a:t>: </a:t>
            </a:r>
            <a:r>
              <a:rPr lang="ko-KR" altLang="en-US" sz="1400" i="0" dirty="0">
                <a:solidFill>
                  <a:schemeClr val="tx2"/>
                </a:solidFill>
              </a:rPr>
              <a:t>전국대회</a:t>
            </a:r>
            <a:endParaRPr lang="en-US" altLang="ko-KR" sz="1400" i="0" dirty="0">
              <a:solidFill>
                <a:schemeClr val="tx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44480-3476-B527-5A10-FB03CFCB4EAF}"/>
              </a:ext>
            </a:extLst>
          </p:cNvPr>
          <p:cNvSpPr/>
          <p:nvPr/>
        </p:nvSpPr>
        <p:spPr>
          <a:xfrm>
            <a:off x="3852177" y="2348880"/>
            <a:ext cx="4144043" cy="62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각 구 테니스 연합회장배</a:t>
            </a:r>
            <a:endParaRPr lang="en-US" altLang="ko-KR" sz="1400" i="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각 구 구청장배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4BD4EA3-0AD6-E0AD-EF16-0181C04E2000}"/>
              </a:ext>
            </a:extLst>
          </p:cNvPr>
          <p:cNvSpPr/>
          <p:nvPr/>
        </p:nvSpPr>
        <p:spPr>
          <a:xfrm>
            <a:off x="3864009" y="1884627"/>
            <a:ext cx="1454396" cy="369332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0" dirty="0">
                <a:solidFill>
                  <a:srgbClr val="0000FF"/>
                </a:solidFill>
              </a:rPr>
              <a:t>임기내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5B0F35-6EA3-0823-02B2-C0AF9A6251AC}"/>
              </a:ext>
            </a:extLst>
          </p:cNvPr>
          <p:cNvSpPr/>
          <p:nvPr/>
        </p:nvSpPr>
        <p:spPr>
          <a:xfrm>
            <a:off x="3859704" y="3053087"/>
            <a:ext cx="4127745" cy="791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고양특례시장배</a:t>
            </a:r>
            <a:endParaRPr lang="en-US" altLang="ko-KR" sz="1400" i="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i="0" dirty="0" err="1">
                <a:solidFill>
                  <a:schemeClr val="tx2"/>
                </a:solidFill>
              </a:rPr>
              <a:t>고양특례시의장배</a:t>
            </a:r>
            <a:endParaRPr lang="en-US" altLang="ko-KR" sz="1400" i="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i="0" dirty="0">
                <a:solidFill>
                  <a:schemeClr val="tx2"/>
                </a:solidFill>
              </a:rPr>
              <a:t>고양특례시 테니스 협회장배</a:t>
            </a:r>
            <a:endParaRPr lang="en-US" altLang="ko-KR" sz="1400" i="0" dirty="0">
              <a:solidFill>
                <a:schemeClr val="tx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31689D-B8E6-40ED-E7BD-655ABCCA1E75}"/>
              </a:ext>
            </a:extLst>
          </p:cNvPr>
          <p:cNvSpPr/>
          <p:nvPr/>
        </p:nvSpPr>
        <p:spPr>
          <a:xfrm>
            <a:off x="3863752" y="3966572"/>
            <a:ext cx="4176464" cy="263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 err="1">
                <a:solidFill>
                  <a:schemeClr val="tx1"/>
                </a:solidFill>
              </a:rPr>
              <a:t>호수배</a:t>
            </a:r>
            <a:r>
              <a:rPr lang="en-US" altLang="ko-KR" i="0" dirty="0">
                <a:solidFill>
                  <a:schemeClr val="tx1"/>
                </a:solidFill>
              </a:rPr>
              <a:t> : </a:t>
            </a:r>
            <a:r>
              <a:rPr lang="ko-KR" altLang="en-US" i="0" dirty="0">
                <a:solidFill>
                  <a:schemeClr val="tx1"/>
                </a:solidFill>
              </a:rPr>
              <a:t>전국 탑</a:t>
            </a:r>
            <a:r>
              <a:rPr lang="en-US" altLang="ko-KR" i="0" dirty="0">
                <a:solidFill>
                  <a:schemeClr val="tx1"/>
                </a:solidFill>
              </a:rPr>
              <a:t>5 </a:t>
            </a:r>
            <a:r>
              <a:rPr lang="ko-KR" altLang="en-US" i="0" dirty="0">
                <a:solidFill>
                  <a:schemeClr val="tx1"/>
                </a:solidFill>
              </a:rPr>
              <a:t>전국대회로 격상</a:t>
            </a:r>
            <a:endParaRPr lang="en-US" altLang="ko-KR" i="0" dirty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SzPct val="90000"/>
            </a:pPr>
            <a:r>
              <a:rPr lang="en-US" altLang="ko-KR" i="0" dirty="0">
                <a:solidFill>
                  <a:schemeClr val="tx1"/>
                </a:solidFill>
              </a:rPr>
              <a:t>    - </a:t>
            </a:r>
            <a:r>
              <a:rPr lang="ko-KR" altLang="en-US" i="0" dirty="0">
                <a:solidFill>
                  <a:srgbClr val="FF0000"/>
                </a:solidFill>
              </a:rPr>
              <a:t>관내 동호인 참가 </a:t>
            </a:r>
            <a:r>
              <a:rPr lang="en-US" altLang="ko-KR" i="0" dirty="0">
                <a:solidFill>
                  <a:srgbClr val="FF0000"/>
                </a:solidFill>
              </a:rPr>
              <a:t>10%</a:t>
            </a:r>
            <a:r>
              <a:rPr lang="ko-KR" altLang="en-US" i="0" dirty="0">
                <a:solidFill>
                  <a:srgbClr val="FF0000"/>
                </a:solidFill>
              </a:rPr>
              <a:t>확보</a:t>
            </a:r>
            <a:endParaRPr lang="en-US" altLang="ko-KR" i="0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SzPct val="90000"/>
            </a:pPr>
            <a:r>
              <a:rPr lang="en-US" altLang="ko-KR" i="0" dirty="0">
                <a:solidFill>
                  <a:srgbClr val="FF0000"/>
                </a:solidFill>
              </a:rPr>
              <a:t>    - </a:t>
            </a:r>
            <a:r>
              <a:rPr lang="ko-KR" altLang="en-US" i="0" dirty="0" err="1">
                <a:solidFill>
                  <a:schemeClr val="tx1"/>
                </a:solidFill>
              </a:rPr>
              <a:t>지역신인부신설</a:t>
            </a:r>
            <a:endParaRPr lang="en-US" altLang="ko-KR" i="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</a:rPr>
              <a:t>행주산성배 </a:t>
            </a:r>
            <a:r>
              <a:rPr lang="en-US" altLang="ko-KR" i="0" dirty="0">
                <a:solidFill>
                  <a:schemeClr val="tx1"/>
                </a:solidFill>
              </a:rPr>
              <a:t>: </a:t>
            </a:r>
            <a:r>
              <a:rPr lang="ko-KR" altLang="en-US" i="0" dirty="0" err="1" smtClean="0">
                <a:solidFill>
                  <a:schemeClr val="tx1"/>
                </a:solidFill>
              </a:rPr>
              <a:t>상금인상</a:t>
            </a:r>
            <a:r>
              <a:rPr lang="en-US" altLang="ko-KR" i="0" dirty="0" smtClean="0">
                <a:solidFill>
                  <a:schemeClr val="tx1"/>
                </a:solidFill>
              </a:rPr>
              <a:t>,</a:t>
            </a:r>
            <a:r>
              <a:rPr lang="ko-KR" altLang="en-US" i="0" dirty="0" err="1">
                <a:solidFill>
                  <a:schemeClr val="tx1"/>
                </a:solidFill>
              </a:rPr>
              <a:t>참가품</a:t>
            </a:r>
            <a:r>
              <a:rPr lang="ko-KR" altLang="en-US" i="0" dirty="0">
                <a:solidFill>
                  <a:schemeClr val="tx1"/>
                </a:solidFill>
              </a:rPr>
              <a:t> </a:t>
            </a:r>
            <a:r>
              <a:rPr lang="ko-KR" altLang="en-US" i="0" dirty="0" smtClean="0">
                <a:solidFill>
                  <a:schemeClr val="tx1"/>
                </a:solidFill>
              </a:rPr>
              <a:t>격상</a:t>
            </a:r>
            <a:endParaRPr lang="en-US" altLang="ko-KR" i="0" dirty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SzPct val="90000"/>
            </a:pPr>
            <a:r>
              <a:rPr lang="en-US" altLang="ko-KR" i="0" dirty="0">
                <a:solidFill>
                  <a:srgbClr val="FF0000"/>
                </a:solidFill>
              </a:rPr>
              <a:t>    - </a:t>
            </a:r>
            <a:r>
              <a:rPr lang="ko-KR" altLang="en-US" i="0" dirty="0">
                <a:solidFill>
                  <a:srgbClr val="FF0000"/>
                </a:solidFill>
              </a:rPr>
              <a:t>관내 동호인 참가 </a:t>
            </a:r>
            <a:r>
              <a:rPr lang="en-US" altLang="ko-KR" i="0" dirty="0">
                <a:solidFill>
                  <a:srgbClr val="FF0000"/>
                </a:solidFill>
              </a:rPr>
              <a:t>10%</a:t>
            </a:r>
            <a:r>
              <a:rPr lang="ko-KR" altLang="en-US" i="0" dirty="0">
                <a:solidFill>
                  <a:srgbClr val="FF0000"/>
                </a:solidFill>
              </a:rPr>
              <a:t>확보</a:t>
            </a:r>
            <a:r>
              <a:rPr lang="en-US" altLang="ko-KR" i="0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FF0000"/>
              </a:buClr>
              <a:buSzPct val="90000"/>
            </a:pPr>
            <a:r>
              <a:rPr lang="en-US" altLang="ko-KR" i="0" dirty="0">
                <a:solidFill>
                  <a:schemeClr val="tx1"/>
                </a:solidFill>
              </a:rPr>
              <a:t>    - </a:t>
            </a:r>
            <a:r>
              <a:rPr lang="ko-KR" altLang="en-US" i="0" dirty="0" err="1">
                <a:solidFill>
                  <a:schemeClr val="tx1"/>
                </a:solidFill>
              </a:rPr>
              <a:t>지역신인부신설</a:t>
            </a:r>
            <a:endParaRPr lang="en-US" altLang="ko-KR" i="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ko-KR" i="0" dirty="0">
                <a:solidFill>
                  <a:srgbClr val="FF0000"/>
                </a:solidFill>
              </a:rPr>
              <a:t>NH</a:t>
            </a:r>
            <a:r>
              <a:rPr lang="ko-KR" altLang="en-US" i="0" dirty="0">
                <a:solidFill>
                  <a:srgbClr val="FF0000"/>
                </a:solidFill>
              </a:rPr>
              <a:t>배 지역신인부 신설</a:t>
            </a:r>
            <a:endParaRPr lang="en-US" altLang="ko-KR" i="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26630-63FA-C72A-42EC-08C150CADF3D}"/>
              </a:ext>
            </a:extLst>
          </p:cNvPr>
          <p:cNvSpPr txBox="1"/>
          <p:nvPr/>
        </p:nvSpPr>
        <p:spPr>
          <a:xfrm>
            <a:off x="7609509" y="2260460"/>
            <a:ext cx="4176464" cy="2603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대회 수준 향상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0015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경기 상금 증대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고양특례시와 협상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협찬사</a:t>
            </a:r>
            <a:endParaRPr lang="en-US" altLang="ko-KR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고양특례시 테니스 클럽소속 회원의 참가기회 확보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0015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고양특례시 테니스 클럽소속 회원의 참가신청 </a:t>
            </a:r>
            <a:r>
              <a:rPr lang="ko-KR" altLang="en-US" i="0" dirty="0" err="1">
                <a:solidFill>
                  <a:schemeClr val="tx1"/>
                </a:solidFill>
                <a:latin typeface="+mn-ea"/>
                <a:ea typeface="+mn-ea"/>
              </a:rPr>
              <a:t>우선확보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전국대회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10%,</a:t>
            </a:r>
          </a:p>
          <a:p>
            <a:pPr marL="1200150" lvl="2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chemeClr val="tx1"/>
                </a:solidFill>
                <a:latin typeface="+mn-ea"/>
                <a:ea typeface="+mn-ea"/>
              </a:rPr>
              <a:t>비랭킹전국대회 </a:t>
            </a:r>
            <a:r>
              <a:rPr lang="en-US" altLang="ko-KR" i="0" dirty="0">
                <a:solidFill>
                  <a:schemeClr val="tx1"/>
                </a:solidFill>
                <a:latin typeface="+mn-ea"/>
                <a:ea typeface="+mn-ea"/>
              </a:rPr>
              <a:t>30%)</a:t>
            </a:r>
          </a:p>
        </p:txBody>
      </p:sp>
    </p:spTree>
    <p:extLst>
      <p:ext uri="{BB962C8B-B14F-4D97-AF65-F5344CB8AC3E}">
        <p14:creationId xmlns:p14="http://schemas.microsoft.com/office/powerpoint/2010/main" val="423247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1F62-30AC-B128-0065-3B2A47BA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46344D-BE2E-5364-A05A-660B6C05338F}"/>
              </a:ext>
            </a:extLst>
          </p:cNvPr>
          <p:cNvSpPr txBox="1"/>
          <p:nvPr/>
        </p:nvSpPr>
        <p:spPr>
          <a:xfrm>
            <a:off x="407368" y="188640"/>
            <a:ext cx="3218363" cy="467239"/>
          </a:xfrm>
          <a:prstGeom prst="rect">
            <a:avLst/>
          </a:prstGeom>
          <a:noFill/>
        </p:spPr>
        <p:txBody>
          <a:bodyPr wrap="none" lIns="72000" tIns="18000" rIns="72000" bIns="1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협회장이 된다면 </a:t>
            </a:r>
            <a:r>
              <a:rPr lang="en-US" altLang="ko-KR" sz="2800" i="0" dirty="0">
                <a:solidFill>
                  <a:srgbClr val="00B0F0"/>
                </a:solidFill>
                <a:latin typeface="Aptos" panose="020B0004020202020204" pitchFamily="34" charset="0"/>
                <a:ea typeface="맑은 고딕" pitchFamily="50" charset="-127"/>
              </a:rPr>
              <a:t>….</a:t>
            </a:r>
            <a:endParaRPr lang="ko-KR" altLang="en-US" sz="2400" i="0" dirty="0">
              <a:solidFill>
                <a:srgbClr val="00B0F0"/>
              </a:solidFill>
              <a:latin typeface="Aptos" panose="020B0004020202020204" pitchFamily="34" charset="0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58ED6-8797-0F20-2424-775FD38CB514}"/>
              </a:ext>
            </a:extLst>
          </p:cNvPr>
          <p:cNvSpPr txBox="1"/>
          <p:nvPr/>
        </p:nvSpPr>
        <p:spPr>
          <a:xfrm>
            <a:off x="355934" y="980728"/>
            <a:ext cx="6114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8. </a:t>
            </a:r>
            <a:r>
              <a:rPr lang="ko-KR" altLang="en-US" sz="2000" i="0" dirty="0" smtClean="0">
                <a:solidFill>
                  <a:schemeClr val="tx1"/>
                </a:solidFill>
                <a:latin typeface="+mn-ea"/>
                <a:ea typeface="+mn-ea"/>
              </a:rPr>
              <a:t>화합되고 투명한 </a:t>
            </a:r>
            <a:r>
              <a:rPr lang="ko-KR" altLang="en-US" sz="2000" i="0" dirty="0">
                <a:solidFill>
                  <a:schemeClr val="tx1"/>
                </a:solidFill>
                <a:latin typeface="+mn-ea"/>
                <a:ea typeface="+mn-ea"/>
              </a:rPr>
              <a:t>협회운영</a:t>
            </a: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F1E95E-2D76-A965-F2D0-402E63938F53}"/>
              </a:ext>
            </a:extLst>
          </p:cNvPr>
          <p:cNvSpPr txBox="1"/>
          <p:nvPr/>
        </p:nvSpPr>
        <p:spPr>
          <a:xfrm>
            <a:off x="551384" y="1535846"/>
            <a:ext cx="10369152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각 </a:t>
            </a:r>
            <a:r>
              <a:rPr lang="en-US" altLang="ko-KR" sz="1800" i="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구 지부의 </a:t>
            </a:r>
            <a:r>
              <a:rPr lang="ko-KR" altLang="en-US" sz="1800" i="0" dirty="0" err="1" smtClean="0">
                <a:solidFill>
                  <a:schemeClr val="tx1"/>
                </a:solidFill>
                <a:latin typeface="+mn-ea"/>
                <a:ea typeface="+mn-ea"/>
              </a:rPr>
              <a:t>능력있고</a:t>
            </a: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 테니스에 진심인 임원을 고루 선출하여 서로의 의견을 존중하고 화합된 협회를 운영함</a:t>
            </a:r>
            <a:endParaRPr lang="en-US" altLang="ko-KR" sz="1800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현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사무국장의 업무 분장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사무국장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행정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재무이사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회계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과도한 사무국장 업무 분장과 </a:t>
            </a:r>
            <a:r>
              <a:rPr lang="ko-KR" altLang="en-US" sz="1800" i="0" dirty="0" err="1">
                <a:solidFill>
                  <a:schemeClr val="tx1"/>
                </a:solidFill>
                <a:latin typeface="+mn-ea"/>
                <a:ea typeface="+mn-ea"/>
              </a:rPr>
              <a:t>재무회계의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투명성 </a:t>
            </a: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확보</a:t>
            </a: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회계결산 공지 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반기별 </a:t>
            </a:r>
            <a:r>
              <a:rPr lang="ko-KR" altLang="en-US" sz="1800" i="0" dirty="0" err="1">
                <a:solidFill>
                  <a:schemeClr val="tx1"/>
                </a:solidFill>
                <a:latin typeface="+mn-ea"/>
                <a:ea typeface="+mn-ea"/>
              </a:rPr>
              <a:t>홈피에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 공지</a:t>
            </a:r>
            <a:endParaRPr lang="en-US" altLang="ko-KR" sz="1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56CC7-53C1-5A95-992A-5443372993A7}"/>
              </a:ext>
            </a:extLst>
          </p:cNvPr>
          <p:cNvSpPr txBox="1"/>
          <p:nvPr/>
        </p:nvSpPr>
        <p:spPr>
          <a:xfrm>
            <a:off x="335360" y="3412786"/>
            <a:ext cx="1087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SzPct val="90000"/>
            </a:pPr>
            <a:r>
              <a:rPr lang="en-US" altLang="ko-KR" sz="2000" i="0" dirty="0">
                <a:solidFill>
                  <a:schemeClr val="tx1"/>
                </a:solidFill>
                <a:latin typeface="+mn-ea"/>
                <a:ea typeface="+mn-ea"/>
              </a:rPr>
              <a:t>9. </a:t>
            </a:r>
            <a:r>
              <a:rPr lang="ko-KR" altLang="en-US" sz="2000" i="0" dirty="0" smtClean="0">
                <a:solidFill>
                  <a:schemeClr val="tx1"/>
                </a:solidFill>
                <a:latin typeface="+mn-ea"/>
                <a:ea typeface="+mn-ea"/>
              </a:rPr>
              <a:t>건전한 재정이 확보된 </a:t>
            </a:r>
            <a:r>
              <a:rPr lang="ko-KR" altLang="en-US" sz="2000" i="0" dirty="0" err="1" smtClean="0">
                <a:solidFill>
                  <a:schemeClr val="tx1"/>
                </a:solidFill>
                <a:latin typeface="+mn-ea"/>
                <a:ea typeface="+mn-ea"/>
              </a:rPr>
              <a:t>협회운영</a:t>
            </a:r>
            <a:endParaRPr lang="en-US" altLang="ko-KR" sz="20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98A2-CD0C-0A2B-5277-F2583FA1DA6C}"/>
              </a:ext>
            </a:extLst>
          </p:cNvPr>
          <p:cNvSpPr txBox="1"/>
          <p:nvPr/>
        </p:nvSpPr>
        <p:spPr>
          <a:xfrm>
            <a:off x="1055440" y="4014889"/>
            <a:ext cx="10153128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협찬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수익사업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민간후원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기업출연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정부지원</a:t>
            </a:r>
            <a:r>
              <a:rPr lang="en-US" altLang="ko-KR" sz="1800" i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latin typeface="+mn-ea"/>
                <a:ea typeface="+mn-ea"/>
              </a:rPr>
              <a:t>기금유치 등을 통해 </a:t>
            </a: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재정확보하여 참가비 인하</a:t>
            </a:r>
            <a:r>
              <a:rPr lang="en-US" altLang="ko-KR" sz="1800" i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상금 및 상품이 격상됨으로써 대회의 질과 회원의 만족도 </a:t>
            </a:r>
            <a:r>
              <a:rPr lang="ko-KR" altLang="en-US" sz="1800" i="0" dirty="0" err="1" smtClean="0">
                <a:solidFill>
                  <a:schemeClr val="tx1"/>
                </a:solidFill>
                <a:latin typeface="+mn-ea"/>
                <a:ea typeface="+mn-ea"/>
              </a:rPr>
              <a:t>향상위해</a:t>
            </a:r>
            <a:r>
              <a:rPr lang="ko-KR" altLang="en-US" sz="1800" i="0" dirty="0" smtClean="0">
                <a:solidFill>
                  <a:schemeClr val="tx1"/>
                </a:solidFill>
                <a:latin typeface="+mn-ea"/>
                <a:ea typeface="+mn-ea"/>
              </a:rPr>
              <a:t> 노력</a:t>
            </a:r>
            <a:endParaRPr lang="en-US" altLang="ko-KR" sz="1800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endParaRPr lang="en-US" altLang="ko-KR" sz="18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1">
              <a:buClr>
                <a:schemeClr val="accent6"/>
              </a:buClr>
              <a:buSzPct val="90000"/>
            </a:pPr>
            <a:endParaRPr lang="en-US" altLang="ko-KR" sz="1800" i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8D701-F7BF-4462-6867-F22B68D92561}"/>
              </a:ext>
            </a:extLst>
          </p:cNvPr>
          <p:cNvSpPr txBox="1"/>
          <p:nvPr/>
        </p:nvSpPr>
        <p:spPr>
          <a:xfrm>
            <a:off x="1487488" y="5013176"/>
            <a:ext cx="10945216" cy="108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endParaRPr lang="en-US" altLang="ko-KR" sz="1400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endParaRPr lang="en-US" altLang="ko-KR" sz="140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endParaRPr lang="en-US" altLang="ko-KR" sz="1400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80000" lvl="1" indent="-285750"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</a:pPr>
            <a:endParaRPr lang="en-US" altLang="ko-KR" sz="1400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43112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buClr>
            <a:schemeClr val="tx1"/>
          </a:buClr>
          <a:defRPr sz="1400" b="0" i="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87790</TotalTime>
  <Words>1146</Words>
  <Application>Microsoft Office PowerPoint</Application>
  <PresentationFormat>와이드스크린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Aldhabi</vt:lpstr>
      <vt:lpstr>Aptos</vt:lpstr>
      <vt:lpstr>Lato Bold</vt:lpstr>
      <vt:lpstr>Monotype Sorts</vt:lpstr>
      <vt:lpstr>Yu Gothic</vt:lpstr>
      <vt:lpstr>굴림</vt:lpstr>
      <vt:lpstr>돋움</vt:lpstr>
      <vt:lpstr>맑은 고딕</vt:lpstr>
      <vt:lpstr>Arial</vt:lpstr>
      <vt:lpstr>Times New Roman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DWMC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Young gu Chung</dc:creator>
  <cp:lastModifiedBy>백 승찬</cp:lastModifiedBy>
  <cp:revision>977</cp:revision>
  <cp:lastPrinted>2024-12-10T08:34:34Z</cp:lastPrinted>
  <dcterms:created xsi:type="dcterms:W3CDTF">1999-02-10T00:47:04Z</dcterms:created>
  <dcterms:modified xsi:type="dcterms:W3CDTF">2024-12-13T00:51:38Z</dcterms:modified>
</cp:coreProperties>
</file>