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9" Type="http://schemas.openxmlformats.org/officeDocument/2006/relationships/tags" Target="../tags/tag66.xml"/><Relationship Id="rId21" Type="http://schemas.openxmlformats.org/officeDocument/2006/relationships/tags" Target="../tags/tag48.xml"/><Relationship Id="rId34" Type="http://schemas.openxmlformats.org/officeDocument/2006/relationships/tags" Target="../tags/tag61.xml"/><Relationship Id="rId42" Type="http://schemas.openxmlformats.org/officeDocument/2006/relationships/tags" Target="../tags/tag69.xml"/><Relationship Id="rId47" Type="http://schemas.openxmlformats.org/officeDocument/2006/relationships/tags" Target="../tags/tag74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9" Type="http://schemas.openxmlformats.org/officeDocument/2006/relationships/tags" Target="../tags/tag56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32" Type="http://schemas.openxmlformats.org/officeDocument/2006/relationships/tags" Target="../tags/tag59.xml"/><Relationship Id="rId37" Type="http://schemas.openxmlformats.org/officeDocument/2006/relationships/tags" Target="../tags/tag64.xml"/><Relationship Id="rId40" Type="http://schemas.openxmlformats.org/officeDocument/2006/relationships/tags" Target="../tags/tag67.xml"/><Relationship Id="rId45" Type="http://schemas.openxmlformats.org/officeDocument/2006/relationships/tags" Target="../tags/tag72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tags" Target="../tags/tag55.xml"/><Relationship Id="rId36" Type="http://schemas.openxmlformats.org/officeDocument/2006/relationships/tags" Target="../tags/tag63.xml"/><Relationship Id="rId49" Type="http://schemas.openxmlformats.org/officeDocument/2006/relationships/slideLayout" Target="../slideLayouts/slideLayout4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31" Type="http://schemas.openxmlformats.org/officeDocument/2006/relationships/tags" Target="../tags/tag58.xml"/><Relationship Id="rId44" Type="http://schemas.openxmlformats.org/officeDocument/2006/relationships/tags" Target="../tags/tag71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tags" Target="../tags/tag57.xml"/><Relationship Id="rId35" Type="http://schemas.openxmlformats.org/officeDocument/2006/relationships/tags" Target="../tags/tag62.xml"/><Relationship Id="rId43" Type="http://schemas.openxmlformats.org/officeDocument/2006/relationships/tags" Target="../tags/tag70.xml"/><Relationship Id="rId48" Type="http://schemas.openxmlformats.org/officeDocument/2006/relationships/tags" Target="../tags/tag75.xml"/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33" Type="http://schemas.openxmlformats.org/officeDocument/2006/relationships/tags" Target="../tags/tag60.xml"/><Relationship Id="rId38" Type="http://schemas.openxmlformats.org/officeDocument/2006/relationships/tags" Target="../tags/tag65.xml"/><Relationship Id="rId46" Type="http://schemas.openxmlformats.org/officeDocument/2006/relationships/tags" Target="../tags/tag73.xml"/><Relationship Id="rId20" Type="http://schemas.openxmlformats.org/officeDocument/2006/relationships/tags" Target="../tags/tag47.xml"/><Relationship Id="rId41" Type="http://schemas.openxmlformats.org/officeDocument/2006/relationships/tags" Target="../tags/tag68.xml"/><Relationship Id="rId1" Type="http://schemas.openxmlformats.org/officeDocument/2006/relationships/tags" Target="../tags/tag28.xml"/><Relationship Id="rId6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readcrumbs"/>
          <p:cNvSpPr>
            <a:spLocks/>
          </p:cNvSpPr>
          <p:nvPr/>
        </p:nvSpPr>
        <p:spPr bwMode="auto">
          <a:xfrm>
            <a:off x="1802990" y="625670"/>
            <a:ext cx="3579886" cy="21932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제품</a:t>
            </a:r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고객지원</a:t>
            </a:r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이벤트</a:t>
            </a:r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E</a:t>
            </a:r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스토어        </a:t>
            </a:r>
            <a:r>
              <a:rPr lang="en-US" altLang="ko-KR" sz="10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Rchive</a:t>
            </a:r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</a:t>
            </a:r>
            <a:endParaRPr lang="en-US" sz="10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utton"/>
          <p:cNvSpPr/>
          <p:nvPr/>
        </p:nvSpPr>
        <p:spPr>
          <a:xfrm>
            <a:off x="215509" y="525617"/>
            <a:ext cx="1405364" cy="4985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</a:t>
            </a:r>
          </a:p>
        </p:txBody>
      </p:sp>
      <p:grpSp>
        <p:nvGrpSpPr>
          <p:cNvPr id="112" name="Group Box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32514" y="909390"/>
            <a:ext cx="3074434" cy="419849"/>
            <a:chOff x="595685" y="964513"/>
            <a:chExt cx="1828800" cy="2285249"/>
          </a:xfrm>
        </p:grpSpPr>
        <p:sp>
          <p:nvSpPr>
            <p:cNvPr id="11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5" y="1603840"/>
              <a:ext cx="1828800" cy="16459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27"/>
              </p:custDataLst>
            </p:nvPr>
          </p:nvSpPr>
          <p:spPr>
            <a:xfrm>
              <a:off x="621600" y="964513"/>
              <a:ext cx="167898" cy="85437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SNS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Image"/>
          <p:cNvGrpSpPr>
            <a:grpSpLocks/>
          </p:cNvGrpSpPr>
          <p:nvPr/>
        </p:nvGrpSpPr>
        <p:grpSpPr bwMode="auto">
          <a:xfrm>
            <a:off x="2658823" y="1088726"/>
            <a:ext cx="270224" cy="176115"/>
            <a:chOff x="508000" y="1397000"/>
            <a:chExt cx="1008112" cy="1008112"/>
          </a:xfrm>
        </p:grpSpPr>
        <p:sp>
          <p:nvSpPr>
            <p:cNvPr id="11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Image"/>
          <p:cNvGrpSpPr>
            <a:grpSpLocks/>
          </p:cNvGrpSpPr>
          <p:nvPr/>
        </p:nvGrpSpPr>
        <p:grpSpPr bwMode="auto">
          <a:xfrm>
            <a:off x="3155355" y="1089984"/>
            <a:ext cx="270224" cy="176115"/>
            <a:chOff x="508000" y="1397000"/>
            <a:chExt cx="1008112" cy="1008112"/>
          </a:xfrm>
        </p:grpSpPr>
        <p:sp>
          <p:nvSpPr>
            <p:cNvPr id="12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Image"/>
          <p:cNvGrpSpPr>
            <a:grpSpLocks/>
          </p:cNvGrpSpPr>
          <p:nvPr/>
        </p:nvGrpSpPr>
        <p:grpSpPr bwMode="auto">
          <a:xfrm>
            <a:off x="3650529" y="1089984"/>
            <a:ext cx="270224" cy="176115"/>
            <a:chOff x="508000" y="1397000"/>
            <a:chExt cx="1008112" cy="1008112"/>
          </a:xfrm>
        </p:grpSpPr>
        <p:sp>
          <p:nvSpPr>
            <p:cNvPr id="12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Image"/>
          <p:cNvGrpSpPr>
            <a:grpSpLocks/>
          </p:cNvGrpSpPr>
          <p:nvPr/>
        </p:nvGrpSpPr>
        <p:grpSpPr bwMode="auto">
          <a:xfrm>
            <a:off x="4139600" y="1089985"/>
            <a:ext cx="270224" cy="176115"/>
            <a:chOff x="508000" y="1397000"/>
            <a:chExt cx="1008112" cy="1008112"/>
          </a:xfrm>
        </p:grpSpPr>
        <p:sp>
          <p:nvSpPr>
            <p:cNvPr id="13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Image"/>
          <p:cNvGrpSpPr>
            <a:grpSpLocks/>
          </p:cNvGrpSpPr>
          <p:nvPr/>
        </p:nvGrpSpPr>
        <p:grpSpPr bwMode="auto">
          <a:xfrm>
            <a:off x="4629121" y="1099069"/>
            <a:ext cx="270224" cy="176115"/>
            <a:chOff x="508000" y="1397000"/>
            <a:chExt cx="1008112" cy="1008112"/>
          </a:xfrm>
        </p:grpSpPr>
        <p:sp>
          <p:nvSpPr>
            <p:cNvPr id="13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Image"/>
          <p:cNvGrpSpPr>
            <a:grpSpLocks/>
          </p:cNvGrpSpPr>
          <p:nvPr/>
        </p:nvGrpSpPr>
        <p:grpSpPr bwMode="auto">
          <a:xfrm>
            <a:off x="5132665" y="1088725"/>
            <a:ext cx="270224" cy="176115"/>
            <a:chOff x="508000" y="1397000"/>
            <a:chExt cx="1008112" cy="1008112"/>
          </a:xfrm>
        </p:grpSpPr>
        <p:sp>
          <p:nvSpPr>
            <p:cNvPr id="13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3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9281" y="4693560"/>
            <a:ext cx="5267668" cy="1723028"/>
            <a:chOff x="595686" y="1184134"/>
            <a:chExt cx="1828800" cy="1723028"/>
          </a:xfrm>
        </p:grpSpPr>
        <p:sp>
          <p:nvSpPr>
            <p:cNvPr id="164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25"/>
              </p:custDataLst>
            </p:nvPr>
          </p:nvSpPr>
          <p:spPr>
            <a:xfrm>
              <a:off x="614025" y="1184134"/>
              <a:ext cx="155314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6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70901" y="4927413"/>
            <a:ext cx="1338079" cy="1287588"/>
            <a:chOff x="595686" y="1184134"/>
            <a:chExt cx="1828799" cy="1750768"/>
          </a:xfrm>
        </p:grpSpPr>
        <p:sp>
          <p:nvSpPr>
            <p:cNvPr id="167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6" y="1288981"/>
              <a:ext cx="1828799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23"/>
              </p:custDataLst>
            </p:nvPr>
          </p:nvSpPr>
          <p:spPr>
            <a:xfrm>
              <a:off x="667881" y="1184134"/>
              <a:ext cx="539132" cy="21343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Article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201852" y="4927413"/>
            <a:ext cx="1342521" cy="1292399"/>
            <a:chOff x="539158" y="1107616"/>
            <a:chExt cx="1828800" cy="1718207"/>
          </a:xfrm>
        </p:grpSpPr>
        <p:sp>
          <p:nvSpPr>
            <p:cNvPr id="170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39158" y="1200784"/>
              <a:ext cx="1828800" cy="16250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21"/>
              </p:custDataLst>
            </p:nvPr>
          </p:nvSpPr>
          <p:spPr>
            <a:xfrm>
              <a:off x="717113" y="1107616"/>
              <a:ext cx="537348" cy="20868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Article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2" name="Group Box" descr="&lt;SmartSettings&gt;&lt;SmartResize enabled=&quot;True&quot; minWidth=&quot;60&quot; minHeight=&quot;22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938562" y="4974462"/>
            <a:ext cx="1342521" cy="1238331"/>
            <a:chOff x="595687" y="1182551"/>
            <a:chExt cx="1828800" cy="1757295"/>
          </a:xfrm>
        </p:grpSpPr>
        <p:sp>
          <p:nvSpPr>
            <p:cNvPr id="17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7" y="129392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674946" y="1182551"/>
              <a:ext cx="537348" cy="22274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Article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5" name="Group Box" descr="&lt;SmartSettings&gt;&lt;SmartResize enabled=&quot;True&quot; minWidth=&quot;60&quot; minHeight=&quot;22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39279" y="1481062"/>
            <a:ext cx="5267669" cy="2568925"/>
            <a:chOff x="595686" y="1184134"/>
            <a:chExt cx="1828800" cy="1696852"/>
          </a:xfrm>
        </p:grpSpPr>
        <p:sp>
          <p:nvSpPr>
            <p:cNvPr id="176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350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614025" y="1184134"/>
              <a:ext cx="124149" cy="10368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Slider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1" name="Group Box" descr="&lt;SmartSettings&gt;&lt;SmartResize enabled=&quot;True&quot; minWidth=&quot;60&quot; minHeight=&quot;22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6097234" y="126359"/>
            <a:ext cx="5759143" cy="1723028"/>
            <a:chOff x="595686" y="1184134"/>
            <a:chExt cx="1828800" cy="1723028"/>
          </a:xfrm>
        </p:grpSpPr>
        <p:sp>
          <p:nvSpPr>
            <p:cNvPr id="18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12460" y="1184134"/>
              <a:ext cx="2306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PhotoGallery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Group Box" descr="&lt;SmartSettings&gt;&lt;SmartResize enabled=&quot;True&quot; minWidth=&quot;60&quot; minHeight=&quot;22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6097233" y="2326958"/>
            <a:ext cx="5759143" cy="2411458"/>
            <a:chOff x="595686" y="1184134"/>
            <a:chExt cx="1828800" cy="1700288"/>
          </a:xfrm>
        </p:grpSpPr>
        <p:sp>
          <p:nvSpPr>
            <p:cNvPr id="18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3850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12460" y="1184134"/>
              <a:ext cx="170056" cy="11067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추천상품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7" name="Group Box" descr="&lt;SmartSettings&gt;&lt;SmartResize enabled=&quot;True&quot; minWidth=&quot;60&quot; minHeight=&quot;22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6097232" y="5293094"/>
            <a:ext cx="5759142" cy="1152954"/>
            <a:chOff x="595686" y="1184134"/>
            <a:chExt cx="1828800" cy="1763887"/>
          </a:xfrm>
        </p:grpSpPr>
        <p:sp>
          <p:nvSpPr>
            <p:cNvPr id="188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02102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612460" y="1184134"/>
              <a:ext cx="128316" cy="24014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Footer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4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readcrumbs"/>
          <p:cNvSpPr>
            <a:spLocks/>
          </p:cNvSpPr>
          <p:nvPr/>
        </p:nvSpPr>
        <p:spPr bwMode="auto">
          <a:xfrm>
            <a:off x="1802990" y="625670"/>
            <a:ext cx="3579886" cy="21932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제품</a:t>
            </a:r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고객지원</a:t>
            </a:r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이벤트</a:t>
            </a:r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E</a:t>
            </a:r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스토어        </a:t>
            </a:r>
            <a:r>
              <a:rPr lang="en-US" altLang="ko-KR" sz="10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Rchive</a:t>
            </a:r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</a:t>
            </a:r>
            <a:endParaRPr lang="en-US" sz="10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utton"/>
          <p:cNvSpPr/>
          <p:nvPr/>
        </p:nvSpPr>
        <p:spPr>
          <a:xfrm>
            <a:off x="215509" y="525617"/>
            <a:ext cx="1405364" cy="4985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</a:t>
            </a:r>
          </a:p>
        </p:txBody>
      </p:sp>
      <p:grpSp>
        <p:nvGrpSpPr>
          <p:cNvPr id="112" name="Group Box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32514" y="909390"/>
            <a:ext cx="3074434" cy="419849"/>
            <a:chOff x="595685" y="964513"/>
            <a:chExt cx="1828800" cy="2285249"/>
          </a:xfrm>
        </p:grpSpPr>
        <p:sp>
          <p:nvSpPr>
            <p:cNvPr id="11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95685" y="1603840"/>
              <a:ext cx="1828800" cy="16459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48"/>
              </p:custDataLst>
            </p:nvPr>
          </p:nvSpPr>
          <p:spPr>
            <a:xfrm>
              <a:off x="621600" y="964513"/>
              <a:ext cx="167898" cy="85437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SNS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Image"/>
          <p:cNvGrpSpPr>
            <a:grpSpLocks/>
          </p:cNvGrpSpPr>
          <p:nvPr/>
        </p:nvGrpSpPr>
        <p:grpSpPr bwMode="auto">
          <a:xfrm>
            <a:off x="2658823" y="1088726"/>
            <a:ext cx="270224" cy="176115"/>
            <a:chOff x="508000" y="1397000"/>
            <a:chExt cx="1008112" cy="1008112"/>
          </a:xfrm>
        </p:grpSpPr>
        <p:sp>
          <p:nvSpPr>
            <p:cNvPr id="11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Image"/>
          <p:cNvGrpSpPr>
            <a:grpSpLocks/>
          </p:cNvGrpSpPr>
          <p:nvPr/>
        </p:nvGrpSpPr>
        <p:grpSpPr bwMode="auto">
          <a:xfrm>
            <a:off x="3155355" y="1089984"/>
            <a:ext cx="270224" cy="176115"/>
            <a:chOff x="508000" y="1397000"/>
            <a:chExt cx="1008112" cy="1008112"/>
          </a:xfrm>
        </p:grpSpPr>
        <p:sp>
          <p:nvSpPr>
            <p:cNvPr id="12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Image"/>
          <p:cNvGrpSpPr>
            <a:grpSpLocks/>
          </p:cNvGrpSpPr>
          <p:nvPr/>
        </p:nvGrpSpPr>
        <p:grpSpPr bwMode="auto">
          <a:xfrm>
            <a:off x="3650529" y="1089984"/>
            <a:ext cx="270224" cy="176115"/>
            <a:chOff x="508000" y="1397000"/>
            <a:chExt cx="1008112" cy="1008112"/>
          </a:xfrm>
        </p:grpSpPr>
        <p:sp>
          <p:nvSpPr>
            <p:cNvPr id="12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Image"/>
          <p:cNvGrpSpPr>
            <a:grpSpLocks/>
          </p:cNvGrpSpPr>
          <p:nvPr/>
        </p:nvGrpSpPr>
        <p:grpSpPr bwMode="auto">
          <a:xfrm>
            <a:off x="4139600" y="1089985"/>
            <a:ext cx="270224" cy="176115"/>
            <a:chOff x="508000" y="1397000"/>
            <a:chExt cx="1008112" cy="1008112"/>
          </a:xfrm>
        </p:grpSpPr>
        <p:sp>
          <p:nvSpPr>
            <p:cNvPr id="13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Image"/>
          <p:cNvGrpSpPr>
            <a:grpSpLocks/>
          </p:cNvGrpSpPr>
          <p:nvPr/>
        </p:nvGrpSpPr>
        <p:grpSpPr bwMode="auto">
          <a:xfrm>
            <a:off x="4629121" y="1099069"/>
            <a:ext cx="270224" cy="176115"/>
            <a:chOff x="508000" y="1397000"/>
            <a:chExt cx="1008112" cy="1008112"/>
          </a:xfrm>
        </p:grpSpPr>
        <p:sp>
          <p:nvSpPr>
            <p:cNvPr id="13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Image"/>
          <p:cNvGrpSpPr>
            <a:grpSpLocks/>
          </p:cNvGrpSpPr>
          <p:nvPr/>
        </p:nvGrpSpPr>
        <p:grpSpPr bwMode="auto">
          <a:xfrm>
            <a:off x="5132665" y="1088725"/>
            <a:ext cx="270224" cy="176115"/>
            <a:chOff x="508000" y="1397000"/>
            <a:chExt cx="1008112" cy="1008112"/>
          </a:xfrm>
        </p:grpSpPr>
        <p:sp>
          <p:nvSpPr>
            <p:cNvPr id="13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5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9279" y="1481062"/>
            <a:ext cx="5267669" cy="2568925"/>
            <a:chOff x="595686" y="1184134"/>
            <a:chExt cx="1828800" cy="1696852"/>
          </a:xfrm>
        </p:grpSpPr>
        <p:sp>
          <p:nvSpPr>
            <p:cNvPr id="176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5686" y="12350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46"/>
              </p:custDataLst>
            </p:nvPr>
          </p:nvSpPr>
          <p:spPr>
            <a:xfrm>
              <a:off x="614025" y="1184134"/>
              <a:ext cx="124149" cy="10368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Slider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47265" y="1638028"/>
            <a:ext cx="1129110" cy="2271289"/>
            <a:chOff x="595686" y="1184134"/>
            <a:chExt cx="1828800" cy="1703761"/>
          </a:xfrm>
        </p:grpSpPr>
        <p:sp>
          <p:nvSpPr>
            <p:cNvPr id="6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43"/>
              </p:custDataLst>
            </p:nvPr>
          </p:nvSpPr>
          <p:spPr>
            <a:xfrm>
              <a:off x="595686" y="1241975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44"/>
              </p:custDataLst>
            </p:nvPr>
          </p:nvSpPr>
          <p:spPr>
            <a:xfrm>
              <a:off x="681243" y="1184134"/>
              <a:ext cx="1275019" cy="11774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ProductImage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Image"/>
          <p:cNvGrpSpPr>
            <a:grpSpLocks/>
          </p:cNvGrpSpPr>
          <p:nvPr/>
        </p:nvGrpSpPr>
        <p:grpSpPr bwMode="auto">
          <a:xfrm>
            <a:off x="1625041" y="1978019"/>
            <a:ext cx="2025488" cy="1336681"/>
            <a:chOff x="508000" y="1397000"/>
            <a:chExt cx="1008112" cy="1008112"/>
          </a:xfrm>
        </p:grpSpPr>
        <p:sp>
          <p:nvSpPr>
            <p:cNvPr id="9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799195" y="1686423"/>
            <a:ext cx="1496705" cy="2200524"/>
            <a:chOff x="595686" y="1184134"/>
            <a:chExt cx="1828801" cy="1705688"/>
          </a:xfrm>
        </p:grpSpPr>
        <p:sp>
          <p:nvSpPr>
            <p:cNvPr id="97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41"/>
              </p:custDataLst>
            </p:nvPr>
          </p:nvSpPr>
          <p:spPr>
            <a:xfrm>
              <a:off x="595686" y="1243903"/>
              <a:ext cx="1828801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42"/>
              </p:custDataLst>
            </p:nvPr>
          </p:nvSpPr>
          <p:spPr>
            <a:xfrm>
              <a:off x="660230" y="1184134"/>
              <a:ext cx="873731" cy="12166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ProductPrice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Image"/>
          <p:cNvGrpSpPr>
            <a:grpSpLocks/>
          </p:cNvGrpSpPr>
          <p:nvPr/>
        </p:nvGrpSpPr>
        <p:grpSpPr bwMode="auto">
          <a:xfrm>
            <a:off x="500539" y="2626189"/>
            <a:ext cx="835303" cy="236645"/>
            <a:chOff x="508000" y="1397000"/>
            <a:chExt cx="1008112" cy="1008112"/>
          </a:xfrm>
        </p:grpSpPr>
        <p:sp>
          <p:nvSpPr>
            <p:cNvPr id="100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" name="Image"/>
          <p:cNvGrpSpPr>
            <a:grpSpLocks/>
          </p:cNvGrpSpPr>
          <p:nvPr/>
        </p:nvGrpSpPr>
        <p:grpSpPr bwMode="auto">
          <a:xfrm>
            <a:off x="500539" y="2950820"/>
            <a:ext cx="835303" cy="220624"/>
            <a:chOff x="508000" y="1397000"/>
            <a:chExt cx="1008112" cy="1008112"/>
          </a:xfrm>
        </p:grpSpPr>
        <p:sp>
          <p:nvSpPr>
            <p:cNvPr id="10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7" name="Image"/>
          <p:cNvGrpSpPr>
            <a:grpSpLocks/>
          </p:cNvGrpSpPr>
          <p:nvPr/>
        </p:nvGrpSpPr>
        <p:grpSpPr bwMode="auto">
          <a:xfrm>
            <a:off x="500539" y="3249927"/>
            <a:ext cx="835303" cy="237145"/>
            <a:chOff x="508000" y="1397000"/>
            <a:chExt cx="1008112" cy="1008112"/>
          </a:xfrm>
        </p:grpSpPr>
        <p:sp>
          <p:nvSpPr>
            <p:cNvPr id="10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Image"/>
          <p:cNvGrpSpPr>
            <a:grpSpLocks/>
          </p:cNvGrpSpPr>
          <p:nvPr/>
        </p:nvGrpSpPr>
        <p:grpSpPr bwMode="auto">
          <a:xfrm>
            <a:off x="500539" y="3570634"/>
            <a:ext cx="835303" cy="185619"/>
            <a:chOff x="508000" y="1397000"/>
            <a:chExt cx="1008112" cy="1008112"/>
          </a:xfrm>
        </p:grpSpPr>
        <p:sp>
          <p:nvSpPr>
            <p:cNvPr id="12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" name="Image"/>
          <p:cNvGrpSpPr>
            <a:grpSpLocks/>
          </p:cNvGrpSpPr>
          <p:nvPr/>
        </p:nvGrpSpPr>
        <p:grpSpPr bwMode="auto">
          <a:xfrm>
            <a:off x="498322" y="2301381"/>
            <a:ext cx="835303" cy="236645"/>
            <a:chOff x="508000" y="1397000"/>
            <a:chExt cx="1008112" cy="1008112"/>
          </a:xfrm>
        </p:grpSpPr>
        <p:sp>
          <p:nvSpPr>
            <p:cNvPr id="14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8" name="Image"/>
          <p:cNvGrpSpPr>
            <a:grpSpLocks/>
          </p:cNvGrpSpPr>
          <p:nvPr/>
        </p:nvGrpSpPr>
        <p:grpSpPr bwMode="auto">
          <a:xfrm>
            <a:off x="498322" y="1976428"/>
            <a:ext cx="835303" cy="236645"/>
            <a:chOff x="508000" y="1397000"/>
            <a:chExt cx="1008112" cy="1008112"/>
          </a:xfrm>
        </p:grpSpPr>
        <p:sp>
          <p:nvSpPr>
            <p:cNvPr id="14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36984"/>
              </p:ext>
            </p:extLst>
          </p:nvPr>
        </p:nvGraphicFramePr>
        <p:xfrm>
          <a:off x="6256997" y="186806"/>
          <a:ext cx="5109907" cy="17591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7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7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7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2" name="Thumbnail"/>
          <p:cNvGrpSpPr/>
          <p:nvPr/>
        </p:nvGrpSpPr>
        <p:grpSpPr>
          <a:xfrm>
            <a:off x="245070" y="4206953"/>
            <a:ext cx="5261878" cy="2651047"/>
            <a:chOff x="4704983" y="1622168"/>
            <a:chExt cx="1333500" cy="1333500"/>
          </a:xfrm>
          <a:noFill/>
        </p:grpSpPr>
        <p:sp>
          <p:nvSpPr>
            <p:cNvPr id="153" name="Border Outer"/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Border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Line 2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Line 1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57" name="Line"/>
          <p:cNvCxnSpPr>
            <a:cxnSpLocks/>
          </p:cNvCxnSpPr>
          <p:nvPr/>
        </p:nvCxnSpPr>
        <p:spPr bwMode="auto">
          <a:xfrm>
            <a:off x="6040560" y="114300"/>
            <a:ext cx="553402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Line"/>
          <p:cNvCxnSpPr>
            <a:cxnSpLocks/>
          </p:cNvCxnSpPr>
          <p:nvPr/>
        </p:nvCxnSpPr>
        <p:spPr bwMode="auto">
          <a:xfrm>
            <a:off x="6040560" y="2066175"/>
            <a:ext cx="553402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733779" y="2296633"/>
            <a:ext cx="1240888" cy="1218230"/>
            <a:chOff x="595686" y="1261242"/>
            <a:chExt cx="1828800" cy="2032189"/>
          </a:xfrm>
        </p:grpSpPr>
        <p:sp>
          <p:nvSpPr>
            <p:cNvPr id="160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1828800" cy="3965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 bwMode="auto">
            <a:xfrm>
              <a:off x="2200503" y="1425113"/>
              <a:ext cx="107623" cy="688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8"/>
              </p:custDataLst>
            </p:nvPr>
          </p:nvSpPr>
          <p:spPr>
            <a:xfrm>
              <a:off x="595686" y="1261244"/>
              <a:ext cx="1828800" cy="16355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39"/>
              </p:custDataLst>
            </p:nvPr>
          </p:nvSpPr>
          <p:spPr>
            <a:xfrm>
              <a:off x="595686" y="2896839"/>
              <a:ext cx="1828800" cy="3965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40"/>
              </p:custDataLst>
            </p:nvPr>
          </p:nvSpPr>
          <p:spPr bwMode="auto">
            <a:xfrm rot="16200000">
              <a:off x="2193407" y="3064720"/>
              <a:ext cx="121817" cy="608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8393346" y="2296633"/>
            <a:ext cx="1240888" cy="1218230"/>
            <a:chOff x="595686" y="1261242"/>
            <a:chExt cx="1828800" cy="2032189"/>
          </a:xfrm>
        </p:grpSpPr>
        <p:sp>
          <p:nvSpPr>
            <p:cNvPr id="195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95686" y="1261242"/>
              <a:ext cx="1828800" cy="3965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>
              <a:off x="2200503" y="1425113"/>
              <a:ext cx="107623" cy="688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95686" y="1261244"/>
              <a:ext cx="1828800" cy="16355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2896839"/>
              <a:ext cx="1828800" cy="3965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 bwMode="auto">
            <a:xfrm rot="16200000">
              <a:off x="2193407" y="3064720"/>
              <a:ext cx="121817" cy="608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052913" y="2296633"/>
            <a:ext cx="1240888" cy="1218230"/>
            <a:chOff x="595686" y="1261242"/>
            <a:chExt cx="1828800" cy="2032189"/>
          </a:xfrm>
        </p:grpSpPr>
        <p:sp>
          <p:nvSpPr>
            <p:cNvPr id="201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6" y="1261242"/>
              <a:ext cx="1828800" cy="3965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>
              <a:off x="2200503" y="1425113"/>
              <a:ext cx="107623" cy="688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6" y="1261244"/>
              <a:ext cx="1828800" cy="16355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95686" y="2896839"/>
              <a:ext cx="1828800" cy="3965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rot="16200000">
              <a:off x="2193407" y="3064720"/>
              <a:ext cx="121817" cy="608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6733779" y="3698446"/>
            <a:ext cx="1240888" cy="1218230"/>
            <a:chOff x="595686" y="1261242"/>
            <a:chExt cx="1828800" cy="2032189"/>
          </a:xfrm>
        </p:grpSpPr>
        <p:sp>
          <p:nvSpPr>
            <p:cNvPr id="20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6" y="1261242"/>
              <a:ext cx="1828800" cy="3965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2200503" y="1425113"/>
              <a:ext cx="107623" cy="688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261244"/>
              <a:ext cx="1828800" cy="16355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5686" y="2896839"/>
              <a:ext cx="1828800" cy="3965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rot="16200000">
              <a:off x="2193407" y="3064720"/>
              <a:ext cx="121817" cy="608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8380055" y="3698446"/>
            <a:ext cx="1240888" cy="1218230"/>
            <a:chOff x="595686" y="1261242"/>
            <a:chExt cx="1828800" cy="2032189"/>
          </a:xfrm>
        </p:grpSpPr>
        <p:sp>
          <p:nvSpPr>
            <p:cNvPr id="213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1828800" cy="3965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2200503" y="1425113"/>
              <a:ext cx="107623" cy="688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4"/>
              <a:ext cx="1828800" cy="16355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2896839"/>
              <a:ext cx="1828800" cy="3965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>
              <a:off x="2193407" y="3064720"/>
              <a:ext cx="121817" cy="608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052913" y="3698446"/>
            <a:ext cx="1240888" cy="1218230"/>
            <a:chOff x="595686" y="1261242"/>
            <a:chExt cx="1828800" cy="2032189"/>
          </a:xfrm>
        </p:grpSpPr>
        <p:sp>
          <p:nvSpPr>
            <p:cNvPr id="219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2"/>
              <a:ext cx="1828800" cy="3965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2200503" y="1425113"/>
              <a:ext cx="107623" cy="688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95686" y="1261244"/>
              <a:ext cx="1828800" cy="16355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2896839"/>
              <a:ext cx="1828800" cy="3965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93407" y="3064720"/>
              <a:ext cx="121817" cy="608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4" name="Line"/>
          <p:cNvCxnSpPr>
            <a:cxnSpLocks/>
          </p:cNvCxnSpPr>
          <p:nvPr/>
        </p:nvCxnSpPr>
        <p:spPr bwMode="auto">
          <a:xfrm>
            <a:off x="6040560" y="5047500"/>
            <a:ext cx="553402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47473"/>
              </p:ext>
            </p:extLst>
          </p:nvPr>
        </p:nvGraphicFramePr>
        <p:xfrm>
          <a:off x="6267590" y="5285243"/>
          <a:ext cx="5465817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3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31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Exchange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Cancellation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Shipping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1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51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Segoe UI</vt:lpstr>
      <vt:lpstr>Segoe UI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LINE</cp:lastModifiedBy>
  <cp:revision>26</cp:revision>
  <dcterms:created xsi:type="dcterms:W3CDTF">2015-03-11T15:56:36Z</dcterms:created>
  <dcterms:modified xsi:type="dcterms:W3CDTF">2021-11-02T09:45:40Z</dcterms:modified>
</cp:coreProperties>
</file>