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3" autoAdjust="0"/>
    <p:restoredTop sz="94652"/>
  </p:normalViewPr>
  <p:slideViewPr>
    <p:cSldViewPr>
      <p:cViewPr>
        <p:scale>
          <a:sx n="140" d="100"/>
          <a:sy n="140" d="100"/>
        </p:scale>
        <p:origin x="144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2019. 11. 18.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2019. 11. 18.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2019. 11. 18.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2019. 11. 18.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2019. 11. 18.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2019. 11. 18.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2019. 11. 18.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2019. 11. 18.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2019. 11. 18.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2019. 11. 18.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2019. 11. 18.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2019. 11. 18.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26" Type="http://schemas.openxmlformats.org/officeDocument/2006/relationships/image" Target="../media/image25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580.png"/><Relationship Id="rId55" Type="http://schemas.openxmlformats.org/officeDocument/2006/relationships/image" Target="../media/image590.png"/><Relationship Id="rId7" Type="http://schemas.openxmlformats.org/officeDocument/2006/relationships/image" Target="../media/image6.png"/><Relationship Id="rId2" Type="http://schemas.openxmlformats.org/officeDocument/2006/relationships/image" Target="../media/image55.png"/><Relationship Id="rId16" Type="http://schemas.openxmlformats.org/officeDocument/2006/relationships/image" Target="../media/image64.png"/><Relationship Id="rId29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11" Type="http://schemas.openxmlformats.org/officeDocument/2006/relationships/image" Target="../media/image59.png"/><Relationship Id="rId24" Type="http://schemas.openxmlformats.org/officeDocument/2006/relationships/image" Target="../media/image23.png"/><Relationship Id="rId32" Type="http://schemas.openxmlformats.org/officeDocument/2006/relationships/image" Target="../media/image73.png"/><Relationship Id="rId40" Type="http://schemas.openxmlformats.org/officeDocument/2006/relationships/image" Target="../media/image680.png"/><Relationship Id="rId45" Type="http://schemas.openxmlformats.org/officeDocument/2006/relationships/image" Target="../media/image43.png"/><Relationship Id="rId53" Type="http://schemas.openxmlformats.org/officeDocument/2006/relationships/image" Target="../media/image51.png"/><Relationship Id="rId5" Type="http://schemas.openxmlformats.org/officeDocument/2006/relationships/image" Target="../media/image57.png"/><Relationship Id="rId15" Type="http://schemas.openxmlformats.org/officeDocument/2006/relationships/image" Target="../media/image63.png"/><Relationship Id="rId23" Type="http://schemas.openxmlformats.org/officeDocument/2006/relationships/image" Target="../media/image69.png"/><Relationship Id="rId28" Type="http://schemas.openxmlformats.org/officeDocument/2006/relationships/image" Target="../media/image650.png"/><Relationship Id="rId49" Type="http://schemas.openxmlformats.org/officeDocument/2006/relationships/image" Target="../media/image47.png"/><Relationship Id="rId10" Type="http://schemas.openxmlformats.org/officeDocument/2006/relationships/image" Target="../media/image9.png"/><Relationship Id="rId19" Type="http://schemas.openxmlformats.org/officeDocument/2006/relationships/image" Target="../media/image67.png"/><Relationship Id="rId31" Type="http://schemas.openxmlformats.org/officeDocument/2006/relationships/image" Target="../media/image72.png"/><Relationship Id="rId44" Type="http://schemas.openxmlformats.org/officeDocument/2006/relationships/image" Target="../media/image42.png"/><Relationship Id="rId4" Type="http://schemas.openxmlformats.org/officeDocument/2006/relationships/image" Target="../media/image56.png"/><Relationship Id="rId9" Type="http://schemas.openxmlformats.org/officeDocument/2006/relationships/image" Target="../media/image8.png"/><Relationship Id="rId14" Type="http://schemas.openxmlformats.org/officeDocument/2006/relationships/image" Target="../media/image62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71.png"/><Relationship Id="rId43" Type="http://schemas.openxmlformats.org/officeDocument/2006/relationships/image" Target="../media/image75.png"/><Relationship Id="rId48" Type="http://schemas.openxmlformats.org/officeDocument/2006/relationships/image" Target="../media/image76.png"/><Relationship Id="rId56" Type="http://schemas.openxmlformats.org/officeDocument/2006/relationships/image" Target="../media/image1.png"/><Relationship Id="rId8" Type="http://schemas.openxmlformats.org/officeDocument/2006/relationships/image" Target="../media/image7.png"/><Relationship Id="rId51" Type="http://schemas.openxmlformats.org/officeDocument/2006/relationships/image" Target="../media/image77.png"/><Relationship Id="rId3" Type="http://schemas.openxmlformats.org/officeDocument/2006/relationships/image" Target="../media/image2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5" Type="http://schemas.openxmlformats.org/officeDocument/2006/relationships/image" Target="../media/image24.png"/><Relationship Id="rId33" Type="http://schemas.openxmlformats.org/officeDocument/2006/relationships/image" Target="../media/image74.png"/><Relationship Id="rId46" Type="http://schemas.openxmlformats.org/officeDocument/2006/relationships/image" Target="../media/image44.png"/><Relationship Id="rId20" Type="http://schemas.openxmlformats.org/officeDocument/2006/relationships/image" Target="../media/image68.png"/><Relationship Id="rId41" Type="http://schemas.openxmlformats.org/officeDocument/2006/relationships/image" Target="../media/image690.png"/><Relationship Id="rId5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55576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6" name="타원 5"/>
          <p:cNvSpPr/>
          <p:nvPr/>
        </p:nvSpPr>
        <p:spPr>
          <a:xfrm>
            <a:off x="755576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" name="타원 6"/>
          <p:cNvSpPr/>
          <p:nvPr/>
        </p:nvSpPr>
        <p:spPr>
          <a:xfrm>
            <a:off x="755576" y="28768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" name="타원 8"/>
          <p:cNvSpPr/>
          <p:nvPr/>
        </p:nvSpPr>
        <p:spPr>
          <a:xfrm>
            <a:off x="755576" y="51479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0" name="타원 9"/>
          <p:cNvSpPr/>
          <p:nvPr/>
        </p:nvSpPr>
        <p:spPr>
          <a:xfrm>
            <a:off x="1574514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" name="타원 11"/>
          <p:cNvSpPr/>
          <p:nvPr/>
        </p:nvSpPr>
        <p:spPr>
          <a:xfrm>
            <a:off x="1574514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" name="타원 13"/>
          <p:cNvSpPr/>
          <p:nvPr/>
        </p:nvSpPr>
        <p:spPr>
          <a:xfrm>
            <a:off x="1572264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6054938" y="976266"/>
            <a:ext cx="272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p</a:t>
            </a:r>
            <a:r>
              <a:rPr lang="en-US" altLang="ko-KR" sz="900" baseline="-25000" dirty="0" err="1"/>
              <a:t>l</a:t>
            </a:r>
            <a:endParaRPr lang="ko-KR" altLang="en-US" sz="900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788385" y="976266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y</a:t>
            </a:r>
            <a:r>
              <a:rPr lang="en-US" altLang="ko-KR" sz="900" baseline="-25000" dirty="0" err="1"/>
              <a:t>l</a:t>
            </a:r>
            <a:endParaRPr lang="ko-KR" altLang="en-US" sz="900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35187" y="1015715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x</a:t>
            </a:r>
            <a:r>
              <a:rPr lang="en-US" altLang="ko-KR" sz="900" baseline="-25000" dirty="0"/>
              <a:t>i</a:t>
            </a:r>
            <a:endParaRPr lang="ko-KR" altLang="en-US" sz="900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520" y="1292407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x</a:t>
            </a:r>
            <a:r>
              <a:rPr lang="en-US" altLang="ko-KR" sz="900" baseline="-25000" dirty="0"/>
              <a:t>0</a:t>
            </a:r>
            <a:endParaRPr lang="ko-KR" altLang="en-US" sz="900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9479" y="1988840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x</a:t>
            </a:r>
            <a:r>
              <a:rPr lang="en-US" altLang="ko-KR" sz="900" baseline="-25000" dirty="0"/>
              <a:t>1</a:t>
            </a:r>
            <a:endParaRPr lang="ko-KR" altLang="en-US" sz="900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15407" y="2756521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x</a:t>
            </a:r>
            <a:r>
              <a:rPr lang="en-US" altLang="ko-KR" sz="900" baseline="-25000" dirty="0"/>
              <a:t>2</a:t>
            </a:r>
            <a:endParaRPr lang="ko-KR" altLang="en-US" sz="900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229479" y="5003884"/>
            <a:ext cx="3626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x</a:t>
            </a:r>
            <a:r>
              <a:rPr lang="en-US" altLang="ko-KR" sz="900" baseline="-25000" dirty="0"/>
              <a:t>783</a:t>
            </a:r>
            <a:endParaRPr lang="ko-KR" altLang="en-US" sz="900" baseline="-25000" dirty="0"/>
          </a:p>
        </p:txBody>
      </p:sp>
      <p:cxnSp>
        <p:nvCxnSpPr>
          <p:cNvPr id="16" name="직선 화살표 연결선 15"/>
          <p:cNvCxnSpPr>
            <a:stCxn id="10" idx="2"/>
            <a:endCxn id="4" idx="6"/>
          </p:cNvCxnSpPr>
          <p:nvPr/>
        </p:nvCxnSpPr>
        <p:spPr>
          <a:xfrm flipH="1">
            <a:off x="971600" y="1520788"/>
            <a:ext cx="60291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2" idx="1"/>
            <a:endCxn id="4" idx="6"/>
          </p:cNvCxnSpPr>
          <p:nvPr/>
        </p:nvCxnSpPr>
        <p:spPr>
          <a:xfrm flipH="1" flipV="1">
            <a:off x="971600" y="1520788"/>
            <a:ext cx="634550" cy="64370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12" idx="1"/>
            <a:endCxn id="4" idx="6"/>
          </p:cNvCxnSpPr>
          <p:nvPr/>
        </p:nvCxnSpPr>
        <p:spPr>
          <a:xfrm flipH="1" flipV="1">
            <a:off x="971600" y="1520788"/>
            <a:ext cx="631241" cy="143219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755576" y="37731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242205" y="3618018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x</a:t>
            </a:r>
            <a:r>
              <a:rPr lang="en-US" altLang="ko-KR" sz="900" baseline="-25000" dirty="0"/>
              <a:t>i</a:t>
            </a:r>
            <a:endParaRPr lang="ko-KR" altLang="en-US" sz="9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572264" y="2416242"/>
                <a:ext cx="330988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264" y="2416242"/>
                <a:ext cx="330988" cy="2332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>
            <a:stCxn id="14" idx="0"/>
            <a:endCxn id="4" idx="6"/>
          </p:cNvCxnSpPr>
          <p:nvPr/>
        </p:nvCxnSpPr>
        <p:spPr>
          <a:xfrm flipH="1" flipV="1">
            <a:off x="971600" y="1520788"/>
            <a:ext cx="708676" cy="264930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0820" y="4018721"/>
            <a:ext cx="22153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  <a:p>
            <a:endParaRPr lang="ko-KR" altLang="en-US" sz="900" b="1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1614160" y="3497796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  <a:p>
            <a:endParaRPr lang="ko-KR" altLang="en-US" sz="900" b="1" baseline="-25000" dirty="0"/>
          </a:p>
        </p:txBody>
      </p:sp>
      <p:cxnSp>
        <p:nvCxnSpPr>
          <p:cNvPr id="83" name="직선 화살표 연결선 82"/>
          <p:cNvCxnSpPr>
            <a:stCxn id="193" idx="2"/>
            <a:endCxn id="10" idx="6"/>
          </p:cNvCxnSpPr>
          <p:nvPr/>
        </p:nvCxnSpPr>
        <p:spPr>
          <a:xfrm flipH="1">
            <a:off x="1790538" y="1520788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94" idx="2"/>
            <a:endCxn id="12" idx="6"/>
          </p:cNvCxnSpPr>
          <p:nvPr/>
        </p:nvCxnSpPr>
        <p:spPr>
          <a:xfrm flipH="1">
            <a:off x="1790538" y="2240868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195" idx="2"/>
            <a:endCxn id="14" idx="6"/>
          </p:cNvCxnSpPr>
          <p:nvPr/>
        </p:nvCxnSpPr>
        <p:spPr>
          <a:xfrm flipH="1">
            <a:off x="1788288" y="4278105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5021481" y="139762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3" name="타원 92"/>
          <p:cNvSpPr/>
          <p:nvPr/>
        </p:nvSpPr>
        <p:spPr>
          <a:xfrm>
            <a:off x="5021481" y="211770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4" name="타원 93"/>
          <p:cNvSpPr/>
          <p:nvPr/>
        </p:nvSpPr>
        <p:spPr>
          <a:xfrm>
            <a:off x="5019231" y="390768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>
            <a:off x="4989471" y="3351417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</p:txBody>
      </p:sp>
      <p:cxnSp>
        <p:nvCxnSpPr>
          <p:cNvPr id="100" name="직선 화살표 연결선 99"/>
          <p:cNvCxnSpPr>
            <a:stCxn id="92" idx="2"/>
            <a:endCxn id="143" idx="6"/>
          </p:cNvCxnSpPr>
          <p:nvPr/>
        </p:nvCxnSpPr>
        <p:spPr>
          <a:xfrm flipH="1">
            <a:off x="4028823" y="1505634"/>
            <a:ext cx="992658" cy="118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93" idx="1"/>
            <a:endCxn id="143" idx="6"/>
          </p:cNvCxnSpPr>
          <p:nvPr/>
        </p:nvCxnSpPr>
        <p:spPr>
          <a:xfrm flipH="1" flipV="1">
            <a:off x="4028823" y="1506820"/>
            <a:ext cx="1024294" cy="64251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94" idx="1"/>
            <a:endCxn id="143" idx="6"/>
          </p:cNvCxnSpPr>
          <p:nvPr/>
        </p:nvCxnSpPr>
        <p:spPr>
          <a:xfrm flipH="1" flipV="1">
            <a:off x="4028823" y="1506820"/>
            <a:ext cx="1022044" cy="24325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1571205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114" name="직선 화살표 연결선 113"/>
          <p:cNvCxnSpPr>
            <a:stCxn id="198" idx="2"/>
            <a:endCxn id="112" idx="6"/>
          </p:cNvCxnSpPr>
          <p:nvPr/>
        </p:nvCxnSpPr>
        <p:spPr>
          <a:xfrm flipH="1">
            <a:off x="1787229" y="3029356"/>
            <a:ext cx="43453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79" idx="1"/>
            <a:endCxn id="143" idx="6"/>
          </p:cNvCxnSpPr>
          <p:nvPr/>
        </p:nvCxnSpPr>
        <p:spPr>
          <a:xfrm flipH="1" flipV="1">
            <a:off x="4028823" y="1506820"/>
            <a:ext cx="1030917" cy="147301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125970" y="140128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1" name="타원 120"/>
          <p:cNvSpPr/>
          <p:nvPr/>
        </p:nvSpPr>
        <p:spPr>
          <a:xfrm>
            <a:off x="6125970" y="212136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2" name="타원 121"/>
          <p:cNvSpPr/>
          <p:nvPr/>
        </p:nvSpPr>
        <p:spPr>
          <a:xfrm>
            <a:off x="6123720" y="391134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052837" y="1658390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p</a:t>
            </a:r>
            <a:r>
              <a:rPr lang="en-US" altLang="ko-KR" sz="900" baseline="-25000" dirty="0"/>
              <a:t>0</a:t>
            </a:r>
            <a:endParaRPr lang="ko-KR" altLang="en-US" sz="900" baseline="-25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9593" y="2404751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p</a:t>
            </a:r>
            <a:r>
              <a:rPr lang="en-US" altLang="ko-KR" sz="900" baseline="-25000" dirty="0"/>
              <a:t>1</a:t>
            </a:r>
            <a:endParaRPr lang="ko-KR" altLang="en-US" sz="900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9593" y="4208143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p</a:t>
            </a:r>
            <a:r>
              <a:rPr lang="en-US" altLang="ko-KR" sz="900" baseline="-25000" dirty="0"/>
              <a:t>9</a:t>
            </a:r>
            <a:endParaRPr lang="ko-KR" altLang="en-US" sz="900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3960" y="3355080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</p:txBody>
      </p:sp>
      <p:sp>
        <p:nvSpPr>
          <p:cNvPr id="127" name="타원 126"/>
          <p:cNvSpPr/>
          <p:nvPr/>
        </p:nvSpPr>
        <p:spPr>
          <a:xfrm>
            <a:off x="6846050" y="1394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8" name="타원 127"/>
          <p:cNvSpPr/>
          <p:nvPr/>
        </p:nvSpPr>
        <p:spPr>
          <a:xfrm>
            <a:off x="6846050" y="211419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9" name="타원 128"/>
          <p:cNvSpPr/>
          <p:nvPr/>
        </p:nvSpPr>
        <p:spPr>
          <a:xfrm>
            <a:off x="6843800" y="39041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772917" y="1651219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y</a:t>
            </a:r>
            <a:r>
              <a:rPr lang="en-US" altLang="ko-KR" sz="900" baseline="-25000" dirty="0"/>
              <a:t>0</a:t>
            </a:r>
            <a:endParaRPr lang="ko-KR" altLang="en-US" sz="90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749673" y="2397580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y</a:t>
            </a:r>
            <a:r>
              <a:rPr lang="en-US" altLang="ko-KR" sz="900" baseline="-25000" dirty="0"/>
              <a:t>1</a:t>
            </a:r>
            <a:endParaRPr lang="ko-KR" altLang="en-US" sz="900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749673" y="4200972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y</a:t>
            </a:r>
            <a:r>
              <a:rPr lang="en-US" altLang="ko-KR" sz="900" baseline="-25000" dirty="0"/>
              <a:t>9</a:t>
            </a:r>
            <a:endParaRPr lang="ko-KR" altLang="en-US" sz="900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814040" y="3347909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</p:txBody>
      </p:sp>
      <p:cxnSp>
        <p:nvCxnSpPr>
          <p:cNvPr id="134" name="직선 화살표 연결선 133"/>
          <p:cNvCxnSpPr>
            <a:stCxn id="120" idx="2"/>
            <a:endCxn id="92" idx="6"/>
          </p:cNvCxnSpPr>
          <p:nvPr/>
        </p:nvCxnSpPr>
        <p:spPr>
          <a:xfrm flipH="1" flipV="1">
            <a:off x="5237505" y="1505634"/>
            <a:ext cx="888465" cy="36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21" idx="1"/>
            <a:endCxn id="92" idx="6"/>
          </p:cNvCxnSpPr>
          <p:nvPr/>
        </p:nvCxnSpPr>
        <p:spPr>
          <a:xfrm flipH="1" flipV="1">
            <a:off x="5237505" y="1505634"/>
            <a:ext cx="920101" cy="64736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122" idx="3"/>
            <a:endCxn id="92" idx="6"/>
          </p:cNvCxnSpPr>
          <p:nvPr/>
        </p:nvCxnSpPr>
        <p:spPr>
          <a:xfrm flipH="1" flipV="1">
            <a:off x="5237505" y="1505634"/>
            <a:ext cx="917851" cy="259010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36457" y="987090"/>
            <a:ext cx="4171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cost</a:t>
            </a:r>
            <a:r>
              <a:rPr lang="en-US" altLang="ko-KR" sz="900" baseline="-25000" dirty="0" err="1"/>
              <a:t>l</a:t>
            </a:r>
            <a:endParaRPr lang="ko-KR" altLang="en-US" sz="900" baseline="-25000" dirty="0"/>
          </a:p>
        </p:txBody>
      </p:sp>
      <p:sp>
        <p:nvSpPr>
          <p:cNvPr id="146" name="타원 145"/>
          <p:cNvSpPr/>
          <p:nvPr/>
        </p:nvSpPr>
        <p:spPr>
          <a:xfrm>
            <a:off x="7638138" y="140493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7" name="타원 146"/>
          <p:cNvSpPr/>
          <p:nvPr/>
        </p:nvSpPr>
        <p:spPr>
          <a:xfrm>
            <a:off x="7638138" y="21250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8" name="타원 147"/>
          <p:cNvSpPr/>
          <p:nvPr/>
        </p:nvSpPr>
        <p:spPr>
          <a:xfrm>
            <a:off x="7635888" y="39150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420989" y="1662043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cost</a:t>
            </a:r>
            <a:r>
              <a:rPr lang="en-US" altLang="ko-KR" sz="900" baseline="-25000" dirty="0"/>
              <a:t>0</a:t>
            </a:r>
            <a:endParaRPr lang="ko-KR" altLang="en-US" sz="900" baseline="-25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397745" y="2408404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cost</a:t>
            </a:r>
            <a:r>
              <a:rPr lang="en-US" altLang="ko-KR" sz="900" baseline="-25000" dirty="0"/>
              <a:t>1</a:t>
            </a:r>
            <a:endParaRPr lang="ko-KR" altLang="en-US" sz="900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397745" y="4211796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cost</a:t>
            </a:r>
            <a:r>
              <a:rPr lang="en-US" altLang="ko-KR" sz="900" baseline="-25000" dirty="0"/>
              <a:t>9</a:t>
            </a:r>
            <a:endParaRPr lang="ko-KR" altLang="en-US" sz="900" baseline="-25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6128" y="3358733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8278469" y="992497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cost</a:t>
            </a:r>
            <a:endParaRPr lang="ko-KR" altLang="en-US" sz="900" baseline="-25000" dirty="0"/>
          </a:p>
        </p:txBody>
      </p:sp>
      <p:sp>
        <p:nvSpPr>
          <p:cNvPr id="154" name="타원 153"/>
          <p:cNvSpPr/>
          <p:nvPr/>
        </p:nvSpPr>
        <p:spPr>
          <a:xfrm>
            <a:off x="8480150" y="139983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155" name="직선 화살표 연결선 154"/>
          <p:cNvCxnSpPr>
            <a:stCxn id="146" idx="2"/>
            <a:endCxn id="120" idx="6"/>
          </p:cNvCxnSpPr>
          <p:nvPr/>
        </p:nvCxnSpPr>
        <p:spPr>
          <a:xfrm flipH="1" flipV="1">
            <a:off x="6341994" y="150929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47" idx="2"/>
            <a:endCxn id="121" idx="6"/>
          </p:cNvCxnSpPr>
          <p:nvPr/>
        </p:nvCxnSpPr>
        <p:spPr>
          <a:xfrm flipH="1" flipV="1">
            <a:off x="6341994" y="222937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48" idx="2"/>
            <a:endCxn id="122" idx="6"/>
          </p:cNvCxnSpPr>
          <p:nvPr/>
        </p:nvCxnSpPr>
        <p:spPr>
          <a:xfrm flipH="1" flipV="1">
            <a:off x="6339744" y="401935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54" idx="2"/>
            <a:endCxn id="146" idx="6"/>
          </p:cNvCxnSpPr>
          <p:nvPr/>
        </p:nvCxnSpPr>
        <p:spPr>
          <a:xfrm flipH="1">
            <a:off x="7854162" y="1507847"/>
            <a:ext cx="625988" cy="510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54" idx="2"/>
            <a:endCxn id="148" idx="0"/>
          </p:cNvCxnSpPr>
          <p:nvPr/>
        </p:nvCxnSpPr>
        <p:spPr>
          <a:xfrm flipH="1">
            <a:off x="7743900" y="1507847"/>
            <a:ext cx="736250" cy="24071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54" idx="2"/>
            <a:endCxn id="147" idx="7"/>
          </p:cNvCxnSpPr>
          <p:nvPr/>
        </p:nvCxnSpPr>
        <p:spPr>
          <a:xfrm flipH="1">
            <a:off x="7822526" y="1507847"/>
            <a:ext cx="657624" cy="64880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5028104" y="294819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1" name="타원 180"/>
          <p:cNvSpPr/>
          <p:nvPr/>
        </p:nvSpPr>
        <p:spPr>
          <a:xfrm>
            <a:off x="6132593" y="284463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2" name="TextBox 181"/>
          <p:cNvSpPr txBox="1"/>
          <p:nvPr/>
        </p:nvSpPr>
        <p:spPr>
          <a:xfrm>
            <a:off x="6036216" y="3128023"/>
            <a:ext cx="272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p</a:t>
            </a:r>
            <a:r>
              <a:rPr lang="en-US" altLang="ko-KR" sz="900" baseline="-25000" dirty="0" err="1"/>
              <a:t>l</a:t>
            </a:r>
            <a:endParaRPr lang="ko-KR" altLang="en-US" sz="900" baseline="-25000" dirty="0"/>
          </a:p>
        </p:txBody>
      </p:sp>
      <p:sp>
        <p:nvSpPr>
          <p:cNvPr id="183" name="타원 182"/>
          <p:cNvSpPr/>
          <p:nvPr/>
        </p:nvSpPr>
        <p:spPr>
          <a:xfrm>
            <a:off x="6852673" y="283746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4" name="TextBox 183"/>
          <p:cNvSpPr txBox="1"/>
          <p:nvPr/>
        </p:nvSpPr>
        <p:spPr>
          <a:xfrm>
            <a:off x="6756296" y="3120852"/>
            <a:ext cx="260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y</a:t>
            </a:r>
            <a:r>
              <a:rPr lang="en-US" altLang="ko-KR" sz="900" baseline="-25000" dirty="0" err="1"/>
              <a:t>l</a:t>
            </a:r>
            <a:endParaRPr lang="ko-KR" altLang="en-US" sz="900" baseline="-25000" dirty="0"/>
          </a:p>
        </p:txBody>
      </p:sp>
      <p:cxnSp>
        <p:nvCxnSpPr>
          <p:cNvPr id="185" name="직선 화살표 연결선 184"/>
          <p:cNvCxnSpPr>
            <a:stCxn id="181" idx="1"/>
            <a:endCxn id="92" idx="6"/>
          </p:cNvCxnSpPr>
          <p:nvPr/>
        </p:nvCxnSpPr>
        <p:spPr>
          <a:xfrm flipH="1" flipV="1">
            <a:off x="5237505" y="1505634"/>
            <a:ext cx="926724" cy="137063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7644761" y="28482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7" name="TextBox 186"/>
          <p:cNvSpPr txBox="1"/>
          <p:nvPr/>
        </p:nvSpPr>
        <p:spPr>
          <a:xfrm>
            <a:off x="7404368" y="3131676"/>
            <a:ext cx="4171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cost</a:t>
            </a:r>
            <a:r>
              <a:rPr lang="en-US" altLang="ko-KR" sz="900" baseline="-25000" dirty="0" err="1"/>
              <a:t>l</a:t>
            </a:r>
            <a:endParaRPr lang="ko-KR" altLang="en-US" sz="900" baseline="-25000" dirty="0"/>
          </a:p>
        </p:txBody>
      </p:sp>
      <p:cxnSp>
        <p:nvCxnSpPr>
          <p:cNvPr id="188" name="직선 화살표 연결선 187"/>
          <p:cNvCxnSpPr>
            <a:stCxn id="186" idx="2"/>
            <a:endCxn id="181" idx="6"/>
          </p:cNvCxnSpPr>
          <p:nvPr/>
        </p:nvCxnSpPr>
        <p:spPr>
          <a:xfrm flipH="1" flipV="1">
            <a:off x="6348617" y="295264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1446717" y="1013882"/>
                <a:ext cx="330988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717" y="1013882"/>
                <a:ext cx="330988" cy="25487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1569581" y="1654126"/>
                <a:ext cx="330988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581" y="1654126"/>
                <a:ext cx="330988" cy="23442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1586940" y="3194982"/>
                <a:ext cx="330988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940" y="3194982"/>
                <a:ext cx="330988" cy="25487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1542504" y="4425746"/>
                <a:ext cx="375424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504" y="4425746"/>
                <a:ext cx="375424" cy="23442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타원 192"/>
          <p:cNvSpPr/>
          <p:nvPr/>
        </p:nvSpPr>
        <p:spPr>
          <a:xfrm>
            <a:off x="2225072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94" name="타원 193"/>
          <p:cNvSpPr/>
          <p:nvPr/>
        </p:nvSpPr>
        <p:spPr>
          <a:xfrm>
            <a:off x="2225072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95" name="타원 194"/>
          <p:cNvSpPr/>
          <p:nvPr/>
        </p:nvSpPr>
        <p:spPr>
          <a:xfrm>
            <a:off x="2222822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2128695" y="2416242"/>
                <a:ext cx="32893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695" y="2416242"/>
                <a:ext cx="328936" cy="2332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2190224" y="3497796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  <a:p>
            <a:endParaRPr lang="ko-KR" altLang="en-US" sz="900" b="1" baseline="-25000" dirty="0"/>
          </a:p>
        </p:txBody>
      </p:sp>
      <p:sp>
        <p:nvSpPr>
          <p:cNvPr id="198" name="타원 197"/>
          <p:cNvSpPr/>
          <p:nvPr/>
        </p:nvSpPr>
        <p:spPr>
          <a:xfrm>
            <a:off x="2221763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2097275" y="1013882"/>
                <a:ext cx="328936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75" y="1013882"/>
                <a:ext cx="328936" cy="25487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2097274" y="1678375"/>
                <a:ext cx="328936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74" y="1678375"/>
                <a:ext cx="328936" cy="23442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2088963" y="3173694"/>
                <a:ext cx="328936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963" y="3173694"/>
                <a:ext cx="328936" cy="25487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2193062" y="4424354"/>
                <a:ext cx="377026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062" y="4424354"/>
                <a:ext cx="377026" cy="23442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1155362" y="3146902"/>
                <a:ext cx="456663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063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362" y="3146902"/>
                <a:ext cx="456663" cy="234423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1116890" y="2270297"/>
                <a:ext cx="403444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90" y="2270297"/>
                <a:ext cx="403444" cy="254878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1116889" y="1842640"/>
                <a:ext cx="408573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89" y="1842640"/>
                <a:ext cx="408573" cy="23442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1121651" y="1503750"/>
                <a:ext cx="408573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51" y="1503750"/>
                <a:ext cx="408573" cy="234423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1062508" y="1013696"/>
                <a:ext cx="384208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508" y="1013696"/>
                <a:ext cx="384208" cy="254878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4349853" y="3162770"/>
                <a:ext cx="406971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853" y="3162770"/>
                <a:ext cx="406971" cy="23359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4345820" y="2306763"/>
                <a:ext cx="393826" cy="2364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820" y="2306763"/>
                <a:ext cx="393826" cy="23647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4295321" y="1850540"/>
                <a:ext cx="408573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321" y="1850540"/>
                <a:ext cx="408573" cy="23359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4283968" y="1530914"/>
                <a:ext cx="423193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1530914"/>
                <a:ext cx="423193" cy="23359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4267763" y="973702"/>
                <a:ext cx="397032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63" y="973702"/>
                <a:ext cx="397032" cy="23634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4946572" y="2332404"/>
                <a:ext cx="330988" cy="232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2" y="2332404"/>
                <a:ext cx="330988" cy="23250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4915152" y="987090"/>
                <a:ext cx="330988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987090"/>
                <a:ext cx="330988" cy="23634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4915151" y="1651583"/>
                <a:ext cx="330988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1" y="1651583"/>
                <a:ext cx="330988" cy="233590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4906840" y="3146902"/>
                <a:ext cx="330988" cy="23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0" y="3146902"/>
                <a:ext cx="330988" cy="23634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/>
              <p:cNvSpPr txBox="1"/>
              <p:nvPr/>
            </p:nvSpPr>
            <p:spPr>
              <a:xfrm>
                <a:off x="4940384" y="4195766"/>
                <a:ext cx="328551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84" y="4195766"/>
                <a:ext cx="328551" cy="233141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/>
              <p:cNvSpPr txBox="1"/>
              <p:nvPr/>
            </p:nvSpPr>
            <p:spPr>
              <a:xfrm>
                <a:off x="1072853" y="4796629"/>
                <a:ext cx="770852" cy="234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7840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3" name="Text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53" y="4796629"/>
                <a:ext cx="770852" cy="234551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/>
              <p:cNvSpPr txBox="1"/>
              <p:nvPr/>
            </p:nvSpPr>
            <p:spPr>
              <a:xfrm>
                <a:off x="215407" y="5552641"/>
                <a:ext cx="635559" cy="227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784</m:t>
                          </m:r>
                        </m:sub>
                      </m:sSub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07" y="5552641"/>
                <a:ext cx="635559" cy="227626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/>
              <p:cNvSpPr txBox="1"/>
              <p:nvPr/>
            </p:nvSpPr>
            <p:spPr>
              <a:xfrm>
                <a:off x="4274294" y="4781817"/>
                <a:ext cx="768159" cy="23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6" name="TextBox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294" y="4781817"/>
                <a:ext cx="768159" cy="233590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/>
              <p:cNvSpPr txBox="1"/>
              <p:nvPr/>
            </p:nvSpPr>
            <p:spPr>
              <a:xfrm>
                <a:off x="1977675" y="4807604"/>
                <a:ext cx="591829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i="1">
                              <a:latin typeface="Cambria Math"/>
                            </a:rPr>
                            <m:t>6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7" name="TextBox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675" y="4807604"/>
                <a:ext cx="591829" cy="234423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직선 화살표 연결선 230"/>
          <p:cNvCxnSpPr>
            <a:stCxn id="154" idx="2"/>
            <a:endCxn id="186" idx="7"/>
          </p:cNvCxnSpPr>
          <p:nvPr/>
        </p:nvCxnSpPr>
        <p:spPr>
          <a:xfrm flipH="1">
            <a:off x="7829149" y="1507847"/>
            <a:ext cx="651001" cy="137207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3551165" y="156796"/>
            <a:ext cx="252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Backward Propagation</a:t>
            </a:r>
            <a:endParaRPr lang="ko-KR" altLang="en-US" dirty="0"/>
          </a:p>
        </p:txBody>
      </p:sp>
      <p:sp>
        <p:nvSpPr>
          <p:cNvPr id="237" name="타원 236"/>
          <p:cNvSpPr/>
          <p:nvPr/>
        </p:nvSpPr>
        <p:spPr>
          <a:xfrm>
            <a:off x="3042684" y="140193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38" name="타원 237"/>
          <p:cNvSpPr/>
          <p:nvPr/>
        </p:nvSpPr>
        <p:spPr>
          <a:xfrm>
            <a:off x="3102465" y="21310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39" name="타원 238"/>
          <p:cNvSpPr/>
          <p:nvPr/>
        </p:nvSpPr>
        <p:spPr>
          <a:xfrm>
            <a:off x="3100215" y="414908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40" name="TextBox 239"/>
          <p:cNvSpPr txBox="1"/>
          <p:nvPr/>
        </p:nvSpPr>
        <p:spPr>
          <a:xfrm>
            <a:off x="3070455" y="3491716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</p:txBody>
      </p:sp>
      <p:cxnSp>
        <p:nvCxnSpPr>
          <p:cNvPr id="241" name="직선 화살표 연결선 240"/>
          <p:cNvCxnSpPr>
            <a:stCxn id="237" idx="2"/>
            <a:endCxn id="193" idx="6"/>
          </p:cNvCxnSpPr>
          <p:nvPr/>
        </p:nvCxnSpPr>
        <p:spPr>
          <a:xfrm flipH="1">
            <a:off x="2441096" y="1509946"/>
            <a:ext cx="601588" cy="1084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/>
          <p:cNvCxnSpPr>
            <a:stCxn id="238" idx="1"/>
            <a:endCxn id="193" idx="6"/>
          </p:cNvCxnSpPr>
          <p:nvPr/>
        </p:nvCxnSpPr>
        <p:spPr>
          <a:xfrm flipH="1" flipV="1">
            <a:off x="2441096" y="1520788"/>
            <a:ext cx="693005" cy="6419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/>
          <p:cNvCxnSpPr>
            <a:stCxn id="239" idx="1"/>
            <a:endCxn id="193" idx="6"/>
          </p:cNvCxnSpPr>
          <p:nvPr/>
        </p:nvCxnSpPr>
        <p:spPr>
          <a:xfrm flipH="1" flipV="1">
            <a:off x="2441096" y="1520788"/>
            <a:ext cx="690755" cy="265992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245" idx="1"/>
            <a:endCxn id="193" idx="6"/>
          </p:cNvCxnSpPr>
          <p:nvPr/>
        </p:nvCxnSpPr>
        <p:spPr>
          <a:xfrm flipH="1" flipV="1">
            <a:off x="2441096" y="1520788"/>
            <a:ext cx="699628" cy="143579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타원 244"/>
          <p:cNvSpPr/>
          <p:nvPr/>
        </p:nvSpPr>
        <p:spPr>
          <a:xfrm>
            <a:off x="3109088" y="29249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/>
              <p:cNvSpPr txBox="1"/>
              <p:nvPr/>
            </p:nvSpPr>
            <p:spPr>
              <a:xfrm>
                <a:off x="2655118" y="3549471"/>
                <a:ext cx="456663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063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6" name="TextBox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118" y="3549471"/>
                <a:ext cx="456663" cy="233269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/>
              <p:cNvSpPr txBox="1"/>
              <p:nvPr/>
            </p:nvSpPr>
            <p:spPr>
              <a:xfrm>
                <a:off x="2744223" y="2439523"/>
                <a:ext cx="403444" cy="253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7" name="TextBox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223" y="2439523"/>
                <a:ext cx="403444" cy="253724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/>
              <p:cNvSpPr txBox="1"/>
              <p:nvPr/>
            </p:nvSpPr>
            <p:spPr>
              <a:xfrm>
                <a:off x="2703208" y="1899587"/>
                <a:ext cx="408573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8" name="TextBox 2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208" y="1899587"/>
                <a:ext cx="408573" cy="233269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/>
              <p:cNvSpPr txBox="1"/>
              <p:nvPr/>
            </p:nvSpPr>
            <p:spPr>
              <a:xfrm>
                <a:off x="2661882" y="1505634"/>
                <a:ext cx="408573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9" name="TextBox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882" y="1505634"/>
                <a:ext cx="408573" cy="233269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/>
              <p:cNvSpPr txBox="1"/>
              <p:nvPr/>
            </p:nvSpPr>
            <p:spPr>
              <a:xfrm>
                <a:off x="2596172" y="987090"/>
                <a:ext cx="395942" cy="253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0" name="TextBox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172" y="987090"/>
                <a:ext cx="395942" cy="253724"/>
              </a:xfrm>
              <a:prstGeom prst="rect">
                <a:avLst/>
              </a:prstGeom>
              <a:blipFill rotWithShape="1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/>
              <p:cNvSpPr txBox="1"/>
              <p:nvPr/>
            </p:nvSpPr>
            <p:spPr>
              <a:xfrm>
                <a:off x="3059832" y="2332725"/>
                <a:ext cx="328551" cy="232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1" name="TextBox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332725"/>
                <a:ext cx="328551" cy="232179"/>
              </a:xfrm>
              <a:prstGeom prst="rect">
                <a:avLst/>
              </a:prstGeom>
              <a:blipFill rotWithShape="1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/>
              <p:cNvSpPr txBox="1"/>
              <p:nvPr/>
            </p:nvSpPr>
            <p:spPr>
              <a:xfrm>
                <a:off x="2996136" y="1000478"/>
                <a:ext cx="332975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2" name="TextBox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136" y="1000478"/>
                <a:ext cx="332975" cy="236027"/>
              </a:xfrm>
              <a:prstGeom prst="rect">
                <a:avLst/>
              </a:prstGeom>
              <a:blipFill rotWithShape="1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/>
              <p:cNvSpPr txBox="1"/>
              <p:nvPr/>
            </p:nvSpPr>
            <p:spPr>
              <a:xfrm>
                <a:off x="2996135" y="1664971"/>
                <a:ext cx="328551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3" name="TextBox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135" y="1664971"/>
                <a:ext cx="328551" cy="233269"/>
              </a:xfrm>
              <a:prstGeom prst="rect">
                <a:avLst/>
              </a:prstGeom>
              <a:blipFill rotWithShape="1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/>
              <p:cNvSpPr txBox="1"/>
              <p:nvPr/>
            </p:nvSpPr>
            <p:spPr>
              <a:xfrm>
                <a:off x="2987824" y="3160290"/>
                <a:ext cx="332975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4" name="TextBox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160290"/>
                <a:ext cx="332975" cy="236027"/>
              </a:xfrm>
              <a:prstGeom prst="rect">
                <a:avLst/>
              </a:prstGeom>
              <a:blipFill rotWithShape="1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/>
              <p:cNvSpPr txBox="1"/>
              <p:nvPr/>
            </p:nvSpPr>
            <p:spPr>
              <a:xfrm>
                <a:off x="3021368" y="4437162"/>
                <a:ext cx="372218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5" name="TextBox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368" y="4437162"/>
                <a:ext cx="372218" cy="233141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/>
              <p:cNvSpPr txBox="1"/>
              <p:nvPr/>
            </p:nvSpPr>
            <p:spPr>
              <a:xfrm>
                <a:off x="2712227" y="4781817"/>
                <a:ext cx="722762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640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6" name="TextBox 2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227" y="4781817"/>
                <a:ext cx="722762" cy="233269"/>
              </a:xfrm>
              <a:prstGeom prst="rect">
                <a:avLst/>
              </a:prstGeom>
              <a:blipFill rotWithShape="1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타원 142"/>
          <p:cNvSpPr/>
          <p:nvPr/>
        </p:nvSpPr>
        <p:spPr>
          <a:xfrm>
            <a:off x="3812799" y="139880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4" name="타원 143"/>
          <p:cNvSpPr/>
          <p:nvPr/>
        </p:nvSpPr>
        <p:spPr>
          <a:xfrm>
            <a:off x="3812799" y="211888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6" name="타원 155"/>
          <p:cNvSpPr/>
          <p:nvPr/>
        </p:nvSpPr>
        <p:spPr>
          <a:xfrm>
            <a:off x="3810549" y="4150631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9" name="TextBox 158"/>
          <p:cNvSpPr txBox="1"/>
          <p:nvPr/>
        </p:nvSpPr>
        <p:spPr>
          <a:xfrm>
            <a:off x="3780789" y="3483828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  <a:p>
            <a:endParaRPr lang="ko-KR" altLang="en-US" sz="900" b="1" baseline="-25000" dirty="0"/>
          </a:p>
        </p:txBody>
      </p:sp>
      <p:sp>
        <p:nvSpPr>
          <p:cNvPr id="160" name="타원 159"/>
          <p:cNvSpPr/>
          <p:nvPr/>
        </p:nvSpPr>
        <p:spPr>
          <a:xfrm>
            <a:off x="3809490" y="29235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3685002" y="999914"/>
                <a:ext cx="334579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02" y="999914"/>
                <a:ext cx="334579" cy="236027"/>
              </a:xfrm>
              <a:prstGeom prst="rect">
                <a:avLst/>
              </a:prstGeom>
              <a:blipFill rotWithShape="1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직선 화살표 연결선 170"/>
          <p:cNvCxnSpPr>
            <a:stCxn id="143" idx="2"/>
            <a:endCxn id="237" idx="6"/>
          </p:cNvCxnSpPr>
          <p:nvPr/>
        </p:nvCxnSpPr>
        <p:spPr>
          <a:xfrm flipH="1">
            <a:off x="3258708" y="1506820"/>
            <a:ext cx="554091" cy="312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144" idx="2"/>
            <a:endCxn id="238" idx="6"/>
          </p:cNvCxnSpPr>
          <p:nvPr/>
        </p:nvCxnSpPr>
        <p:spPr>
          <a:xfrm flipH="1">
            <a:off x="3318489" y="2226900"/>
            <a:ext cx="494310" cy="1220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>
            <a:stCxn id="156" idx="2"/>
            <a:endCxn id="239" idx="6"/>
          </p:cNvCxnSpPr>
          <p:nvPr/>
        </p:nvCxnSpPr>
        <p:spPr>
          <a:xfrm flipH="1" flipV="1">
            <a:off x="3316239" y="4257092"/>
            <a:ext cx="494310" cy="155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>
            <a:stCxn id="160" idx="2"/>
            <a:endCxn id="245" idx="6"/>
          </p:cNvCxnSpPr>
          <p:nvPr/>
        </p:nvCxnSpPr>
        <p:spPr>
          <a:xfrm flipH="1">
            <a:off x="3325112" y="3031530"/>
            <a:ext cx="484378" cy="142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/>
              <p:cNvSpPr txBox="1"/>
              <p:nvPr/>
            </p:nvSpPr>
            <p:spPr>
              <a:xfrm>
                <a:off x="3740633" y="1647316"/>
                <a:ext cx="32893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633" y="1647316"/>
                <a:ext cx="328936" cy="233269"/>
              </a:xfrm>
              <a:prstGeom prst="rect">
                <a:avLst/>
              </a:prstGeom>
              <a:blipFill rotWithShape="1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/>
            </p:nvSpPr>
            <p:spPr>
              <a:xfrm>
                <a:off x="3753521" y="2328628"/>
                <a:ext cx="326500" cy="232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521" y="2328628"/>
                <a:ext cx="326500" cy="232179"/>
              </a:xfrm>
              <a:prstGeom prst="rect">
                <a:avLst/>
              </a:prstGeom>
              <a:blipFill rotWithShape="1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3744542" y="3162886"/>
                <a:ext cx="328936" cy="232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542" y="3162886"/>
                <a:ext cx="328936" cy="232436"/>
              </a:xfrm>
              <a:prstGeom prst="rect">
                <a:avLst/>
              </a:prstGeom>
              <a:blipFill rotWithShape="1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3780789" y="4459461"/>
                <a:ext cx="373820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789" y="4459461"/>
                <a:ext cx="373820" cy="233141"/>
              </a:xfrm>
              <a:prstGeom prst="rect">
                <a:avLst/>
              </a:prstGeom>
              <a:blipFill rotWithShape="1"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/>
              <p:cNvSpPr txBox="1"/>
              <p:nvPr/>
            </p:nvSpPr>
            <p:spPr>
              <a:xfrm>
                <a:off x="3639891" y="4796629"/>
                <a:ext cx="63722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80" name="TextBox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891" y="4796629"/>
                <a:ext cx="637226" cy="233269"/>
              </a:xfrm>
              <a:prstGeom prst="rect">
                <a:avLst/>
              </a:prstGeom>
              <a:blipFill rotWithShape="1"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" name="직사각형 256"/>
          <p:cNvSpPr/>
          <p:nvPr/>
        </p:nvSpPr>
        <p:spPr>
          <a:xfrm>
            <a:off x="5940153" y="973702"/>
            <a:ext cx="2128414" cy="360377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8" name="직사각형 257"/>
          <p:cNvSpPr/>
          <p:nvPr/>
        </p:nvSpPr>
        <p:spPr>
          <a:xfrm>
            <a:off x="4250784" y="1477072"/>
            <a:ext cx="1185312" cy="40497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5" name="그룹 264"/>
          <p:cNvGrpSpPr/>
          <p:nvPr/>
        </p:nvGrpSpPr>
        <p:grpSpPr>
          <a:xfrm>
            <a:off x="4903169" y="1292407"/>
            <a:ext cx="1557152" cy="3207421"/>
            <a:chOff x="4903169" y="1292407"/>
            <a:chExt cx="1557152" cy="3528726"/>
          </a:xfrm>
        </p:grpSpPr>
        <p:cxnSp>
          <p:nvCxnSpPr>
            <p:cNvPr id="266" name="직선 연결선 265"/>
            <p:cNvCxnSpPr/>
            <p:nvPr/>
          </p:nvCxnSpPr>
          <p:spPr>
            <a:xfrm flipV="1">
              <a:off x="4903169" y="1292407"/>
              <a:ext cx="11983" cy="807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7" name="그룹 266"/>
            <p:cNvGrpSpPr/>
            <p:nvPr/>
          </p:nvGrpSpPr>
          <p:grpSpPr>
            <a:xfrm>
              <a:off x="4903169" y="1292407"/>
              <a:ext cx="1557152" cy="3528726"/>
              <a:chOff x="4903169" y="1292407"/>
              <a:chExt cx="1557152" cy="3528726"/>
            </a:xfrm>
          </p:grpSpPr>
          <p:cxnSp>
            <p:nvCxnSpPr>
              <p:cNvPr id="268" name="직선 연결선 267"/>
              <p:cNvCxnSpPr/>
              <p:nvPr/>
            </p:nvCxnSpPr>
            <p:spPr>
              <a:xfrm>
                <a:off x="4903169" y="1292407"/>
                <a:ext cx="155715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연결선 268"/>
              <p:cNvCxnSpPr/>
              <p:nvPr/>
            </p:nvCxnSpPr>
            <p:spPr>
              <a:xfrm flipH="1">
                <a:off x="6437288" y="1292407"/>
                <a:ext cx="23033" cy="35211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연결선 269"/>
              <p:cNvCxnSpPr/>
              <p:nvPr/>
            </p:nvCxnSpPr>
            <p:spPr>
              <a:xfrm flipH="1" flipV="1">
                <a:off x="4903169" y="2099438"/>
                <a:ext cx="781880" cy="131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직선 연결선 270"/>
              <p:cNvCxnSpPr/>
              <p:nvPr/>
            </p:nvCxnSpPr>
            <p:spPr>
              <a:xfrm flipV="1">
                <a:off x="5681737" y="2121366"/>
                <a:ext cx="3312" cy="26997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직선 연결선 271"/>
              <p:cNvCxnSpPr/>
              <p:nvPr/>
            </p:nvCxnSpPr>
            <p:spPr>
              <a:xfrm flipH="1">
                <a:off x="5685049" y="4813588"/>
                <a:ext cx="7520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4" name="직선 화살표 연결선 273"/>
          <p:cNvCxnSpPr>
            <a:stCxn id="257" idx="2"/>
          </p:cNvCxnSpPr>
          <p:nvPr/>
        </p:nvCxnSpPr>
        <p:spPr>
          <a:xfrm flipH="1">
            <a:off x="6613842" y="4577475"/>
            <a:ext cx="390518" cy="4374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화살표 연결선 274"/>
          <p:cNvCxnSpPr/>
          <p:nvPr/>
        </p:nvCxnSpPr>
        <p:spPr>
          <a:xfrm>
            <a:off x="6123720" y="4499828"/>
            <a:ext cx="1041691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화살표 연결선 275"/>
          <p:cNvCxnSpPr>
            <a:stCxn id="258" idx="2"/>
          </p:cNvCxnSpPr>
          <p:nvPr/>
        </p:nvCxnSpPr>
        <p:spPr>
          <a:xfrm>
            <a:off x="4843440" y="1882051"/>
            <a:ext cx="2762688" cy="31218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989" y="5134745"/>
            <a:ext cx="2724669" cy="49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" name="TextBox 166"/>
          <p:cNvSpPr txBox="1"/>
          <p:nvPr/>
        </p:nvSpPr>
        <p:spPr>
          <a:xfrm>
            <a:off x="1586948" y="2597573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  <a:p>
            <a:endParaRPr lang="ko-KR" altLang="en-US" sz="900" b="1" baseline="-25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2190224" y="2602649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  <a:p>
            <a:endParaRPr lang="ko-KR" altLang="en-US" sz="900" b="1" baseline="-25000" dirty="0"/>
          </a:p>
        </p:txBody>
      </p:sp>
      <p:sp>
        <p:nvSpPr>
          <p:cNvPr id="169" name="TextBox 168"/>
          <p:cNvSpPr txBox="1"/>
          <p:nvPr/>
        </p:nvSpPr>
        <p:spPr>
          <a:xfrm>
            <a:off x="3117529" y="2532876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3812799" y="2505700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  <a:p>
            <a:endParaRPr lang="ko-KR" altLang="en-US" sz="900" b="1" baseline="-25000" dirty="0"/>
          </a:p>
        </p:txBody>
      </p:sp>
      <p:sp>
        <p:nvSpPr>
          <p:cNvPr id="203" name="TextBox 202"/>
          <p:cNvSpPr txBox="1"/>
          <p:nvPr/>
        </p:nvSpPr>
        <p:spPr>
          <a:xfrm>
            <a:off x="5028391" y="2607295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  <a:p>
            <a:endParaRPr lang="ko-KR" altLang="en-US" sz="900" b="1" baseline="-25000" dirty="0"/>
          </a:p>
        </p:txBody>
      </p:sp>
    </p:spTree>
    <p:extLst>
      <p:ext uri="{BB962C8B-B14F-4D97-AF65-F5344CB8AC3E}">
        <p14:creationId xmlns:p14="http://schemas.microsoft.com/office/powerpoint/2010/main" val="2407414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111</Words>
  <Application>Microsoft Macintosh PowerPoint</Application>
  <PresentationFormat>화면 슬라이드 쇼(4:3)</PresentationFormat>
  <Paragraphs>98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Microsoft Office User</cp:lastModifiedBy>
  <cp:revision>68</cp:revision>
  <dcterms:created xsi:type="dcterms:W3CDTF">2006-10-05T04:04:58Z</dcterms:created>
  <dcterms:modified xsi:type="dcterms:W3CDTF">2019-11-18T12:26:41Z</dcterms:modified>
</cp:coreProperties>
</file>