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50" autoAdjust="0"/>
    <p:restoredTop sz="94660"/>
  </p:normalViewPr>
  <p:slideViewPr>
    <p:cSldViewPr>
      <p:cViewPr varScale="1">
        <p:scale>
          <a:sx n="111" d="100"/>
          <a:sy n="111" d="100"/>
        </p:scale>
        <p:origin x="-201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2019-05-26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2019-05-26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2019-05-26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2019-05-26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2019-05-26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2019-05-26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2019-05-26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360.png"/><Relationship Id="rId18" Type="http://schemas.openxmlformats.org/officeDocument/2006/relationships/image" Target="../media/image400.png"/><Relationship Id="rId26" Type="http://schemas.openxmlformats.org/officeDocument/2006/relationships/image" Target="../media/image250.png"/><Relationship Id="rId3" Type="http://schemas.openxmlformats.org/officeDocument/2006/relationships/image" Target="../media/image210.png"/><Relationship Id="rId21" Type="http://schemas.openxmlformats.org/officeDocument/2006/relationships/image" Target="../media/image43.png"/><Relationship Id="rId34" Type="http://schemas.openxmlformats.org/officeDocument/2006/relationships/image" Target="../media/image44.png"/><Relationship Id="rId7" Type="http://schemas.openxmlformats.org/officeDocument/2006/relationships/image" Target="../media/image60.png"/><Relationship Id="rId12" Type="http://schemas.openxmlformats.org/officeDocument/2006/relationships/image" Target="../media/image111.png"/><Relationship Id="rId17" Type="http://schemas.openxmlformats.org/officeDocument/2006/relationships/image" Target="../media/image160.png"/><Relationship Id="rId25" Type="http://schemas.openxmlformats.org/officeDocument/2006/relationships/image" Target="../media/image240.png"/><Relationship Id="rId33" Type="http://schemas.openxmlformats.org/officeDocument/2006/relationships/image" Target="../media/image330.png"/><Relationship Id="rId2" Type="http://schemas.openxmlformats.org/officeDocument/2006/relationships/image" Target="../media/image110.png"/><Relationship Id="rId16" Type="http://schemas.openxmlformats.org/officeDocument/2006/relationships/image" Target="../media/image390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11" Type="http://schemas.openxmlformats.org/officeDocument/2006/relationships/image" Target="../media/image100.png"/><Relationship Id="rId24" Type="http://schemas.openxmlformats.org/officeDocument/2006/relationships/image" Target="../media/image230.png"/><Relationship Id="rId32" Type="http://schemas.openxmlformats.org/officeDocument/2006/relationships/image" Target="../media/image320.png"/><Relationship Id="rId5" Type="http://schemas.openxmlformats.org/officeDocument/2006/relationships/image" Target="../media/image45.png"/><Relationship Id="rId15" Type="http://schemas.openxmlformats.org/officeDocument/2006/relationships/image" Target="../media/image380.png"/><Relationship Id="rId23" Type="http://schemas.openxmlformats.org/officeDocument/2006/relationships/image" Target="../media/image220.png"/><Relationship Id="rId10" Type="http://schemas.openxmlformats.org/officeDocument/2006/relationships/image" Target="../media/image90.png"/><Relationship Id="rId19" Type="http://schemas.openxmlformats.org/officeDocument/2006/relationships/image" Target="../media/image410.png"/><Relationship Id="rId31" Type="http://schemas.openxmlformats.org/officeDocument/2006/relationships/image" Target="../media/image300.png"/><Relationship Id="rId4" Type="http://schemas.openxmlformats.org/officeDocument/2006/relationships/image" Target="../media/image310.png"/><Relationship Id="rId9" Type="http://schemas.openxmlformats.org/officeDocument/2006/relationships/image" Target="../media/image80.png"/><Relationship Id="rId14" Type="http://schemas.openxmlformats.org/officeDocument/2006/relationships/image" Target="../media/image370.png"/><Relationship Id="rId22" Type="http://schemas.openxmlformats.org/officeDocument/2006/relationships/image" Target="../media/image211.png"/><Relationship Id="rId27" Type="http://schemas.openxmlformats.org/officeDocument/2006/relationships/image" Target="../media/image260.png"/><Relationship Id="rId30" Type="http://schemas.openxmlformats.org/officeDocument/2006/relationships/image" Target="../media/image29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360.png"/><Relationship Id="rId18" Type="http://schemas.openxmlformats.org/officeDocument/2006/relationships/image" Target="../media/image400.png"/><Relationship Id="rId26" Type="http://schemas.openxmlformats.org/officeDocument/2006/relationships/image" Target="../media/image250.png"/><Relationship Id="rId3" Type="http://schemas.openxmlformats.org/officeDocument/2006/relationships/image" Target="../media/image210.png"/><Relationship Id="rId21" Type="http://schemas.openxmlformats.org/officeDocument/2006/relationships/image" Target="../media/image43.png"/><Relationship Id="rId7" Type="http://schemas.openxmlformats.org/officeDocument/2006/relationships/image" Target="../media/image60.png"/><Relationship Id="rId12" Type="http://schemas.openxmlformats.org/officeDocument/2006/relationships/image" Target="../media/image111.png"/><Relationship Id="rId17" Type="http://schemas.openxmlformats.org/officeDocument/2006/relationships/image" Target="../media/image160.png"/><Relationship Id="rId25" Type="http://schemas.openxmlformats.org/officeDocument/2006/relationships/image" Target="../media/image240.png"/><Relationship Id="rId33" Type="http://schemas.openxmlformats.org/officeDocument/2006/relationships/image" Target="../media/image46.png"/><Relationship Id="rId2" Type="http://schemas.openxmlformats.org/officeDocument/2006/relationships/image" Target="../media/image110.png"/><Relationship Id="rId16" Type="http://schemas.openxmlformats.org/officeDocument/2006/relationships/image" Target="../media/image390.png"/><Relationship Id="rId20" Type="http://schemas.openxmlformats.org/officeDocument/2006/relationships/image" Target="../media/image42.png"/><Relationship Id="rId29" Type="http://schemas.openxmlformats.org/officeDocument/2006/relationships/image" Target="../media/image2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11" Type="http://schemas.openxmlformats.org/officeDocument/2006/relationships/image" Target="../media/image100.png"/><Relationship Id="rId24" Type="http://schemas.openxmlformats.org/officeDocument/2006/relationships/image" Target="../media/image230.png"/><Relationship Id="rId32" Type="http://schemas.openxmlformats.org/officeDocument/2006/relationships/image" Target="../media/image330.png"/><Relationship Id="rId5" Type="http://schemas.openxmlformats.org/officeDocument/2006/relationships/image" Target="../media/image45.png"/><Relationship Id="rId15" Type="http://schemas.openxmlformats.org/officeDocument/2006/relationships/image" Target="../media/image380.png"/><Relationship Id="rId23" Type="http://schemas.openxmlformats.org/officeDocument/2006/relationships/image" Target="../media/image220.png"/><Relationship Id="rId10" Type="http://schemas.openxmlformats.org/officeDocument/2006/relationships/image" Target="../media/image90.png"/><Relationship Id="rId19" Type="http://schemas.openxmlformats.org/officeDocument/2006/relationships/image" Target="../media/image410.png"/><Relationship Id="rId31" Type="http://schemas.openxmlformats.org/officeDocument/2006/relationships/image" Target="../media/image320.png"/><Relationship Id="rId4" Type="http://schemas.openxmlformats.org/officeDocument/2006/relationships/image" Target="../media/image310.png"/><Relationship Id="rId9" Type="http://schemas.openxmlformats.org/officeDocument/2006/relationships/image" Target="../media/image80.png"/><Relationship Id="rId14" Type="http://schemas.openxmlformats.org/officeDocument/2006/relationships/image" Target="../media/image370.png"/><Relationship Id="rId22" Type="http://schemas.openxmlformats.org/officeDocument/2006/relationships/image" Target="../media/image211.png"/><Relationship Id="rId27" Type="http://schemas.openxmlformats.org/officeDocument/2006/relationships/image" Target="../media/image260.png"/><Relationship Id="rId30" Type="http://schemas.openxmlformats.org/officeDocument/2006/relationships/image" Target="../media/image300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0.png"/><Relationship Id="rId18" Type="http://schemas.openxmlformats.org/officeDocument/2006/relationships/image" Target="../media/image170.png"/><Relationship Id="rId26" Type="http://schemas.openxmlformats.org/officeDocument/2006/relationships/image" Target="../media/image250.png"/><Relationship Id="rId3" Type="http://schemas.openxmlformats.org/officeDocument/2006/relationships/image" Target="../media/image210.png"/><Relationship Id="rId21" Type="http://schemas.openxmlformats.org/officeDocument/2006/relationships/image" Target="../media/image200.png"/><Relationship Id="rId34" Type="http://schemas.openxmlformats.org/officeDocument/2006/relationships/image" Target="../media/image330.png"/><Relationship Id="rId7" Type="http://schemas.openxmlformats.org/officeDocument/2006/relationships/image" Target="../media/image60.png"/><Relationship Id="rId12" Type="http://schemas.openxmlformats.org/officeDocument/2006/relationships/image" Target="../media/image111.png"/><Relationship Id="rId17" Type="http://schemas.openxmlformats.org/officeDocument/2006/relationships/image" Target="../media/image160.png"/><Relationship Id="rId25" Type="http://schemas.openxmlformats.org/officeDocument/2006/relationships/image" Target="../media/image240.png"/><Relationship Id="rId33" Type="http://schemas.openxmlformats.org/officeDocument/2006/relationships/image" Target="../media/image320.png"/><Relationship Id="rId38" Type="http://schemas.openxmlformats.org/officeDocument/2006/relationships/image" Target="../media/image51.png"/><Relationship Id="rId2" Type="http://schemas.openxmlformats.org/officeDocument/2006/relationships/image" Target="../media/image112.png"/><Relationship Id="rId16" Type="http://schemas.openxmlformats.org/officeDocument/2006/relationships/image" Target="../media/image150.png"/><Relationship Id="rId20" Type="http://schemas.openxmlformats.org/officeDocument/2006/relationships/image" Target="../media/image1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11" Type="http://schemas.openxmlformats.org/officeDocument/2006/relationships/image" Target="../media/image100.png"/><Relationship Id="rId24" Type="http://schemas.openxmlformats.org/officeDocument/2006/relationships/image" Target="../media/image230.png"/><Relationship Id="rId37" Type="http://schemas.openxmlformats.org/officeDocument/2006/relationships/image" Target="../media/image50.png"/><Relationship Id="rId5" Type="http://schemas.openxmlformats.org/officeDocument/2006/relationships/image" Target="../media/image411.png"/><Relationship Id="rId15" Type="http://schemas.openxmlformats.org/officeDocument/2006/relationships/image" Target="../media/image140.png"/><Relationship Id="rId23" Type="http://schemas.openxmlformats.org/officeDocument/2006/relationships/image" Target="../media/image220.png"/><Relationship Id="rId28" Type="http://schemas.openxmlformats.org/officeDocument/2006/relationships/image" Target="../media/image47.png"/><Relationship Id="rId36" Type="http://schemas.openxmlformats.org/officeDocument/2006/relationships/image" Target="../media/image49.png"/><Relationship Id="rId10" Type="http://schemas.openxmlformats.org/officeDocument/2006/relationships/image" Target="../media/image90.png"/><Relationship Id="rId19" Type="http://schemas.openxmlformats.org/officeDocument/2006/relationships/image" Target="../media/image180.png"/><Relationship Id="rId31" Type="http://schemas.openxmlformats.org/officeDocument/2006/relationships/image" Target="../media/image300.png"/><Relationship Id="rId4" Type="http://schemas.openxmlformats.org/officeDocument/2006/relationships/image" Target="../media/image311.png"/><Relationship Id="rId9" Type="http://schemas.openxmlformats.org/officeDocument/2006/relationships/image" Target="../media/image80.png"/><Relationship Id="rId14" Type="http://schemas.openxmlformats.org/officeDocument/2006/relationships/image" Target="../media/image130.png"/><Relationship Id="rId22" Type="http://schemas.openxmlformats.org/officeDocument/2006/relationships/image" Target="../media/image211.png"/><Relationship Id="rId27" Type="http://schemas.openxmlformats.org/officeDocument/2006/relationships/image" Target="../media/image260.png"/><Relationship Id="rId30" Type="http://schemas.openxmlformats.org/officeDocument/2006/relationships/image" Target="../media/image290.png"/><Relationship Id="rId35" Type="http://schemas.openxmlformats.org/officeDocument/2006/relationships/image" Target="../media/image48.png"/><Relationship Id="rId8" Type="http://schemas.openxmlformats.org/officeDocument/2006/relationships/image" Target="../media/image70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60.png"/><Relationship Id="rId18" Type="http://schemas.openxmlformats.org/officeDocument/2006/relationships/image" Target="../media/image400.png"/><Relationship Id="rId26" Type="http://schemas.openxmlformats.org/officeDocument/2006/relationships/image" Target="../media/image250.png"/><Relationship Id="rId3" Type="http://schemas.openxmlformats.org/officeDocument/2006/relationships/image" Target="../media/image210.png"/><Relationship Id="rId21" Type="http://schemas.openxmlformats.org/officeDocument/2006/relationships/image" Target="../media/image43.png"/><Relationship Id="rId34" Type="http://schemas.openxmlformats.org/officeDocument/2006/relationships/image" Target="../media/image53.png"/><Relationship Id="rId7" Type="http://schemas.openxmlformats.org/officeDocument/2006/relationships/image" Target="../media/image60.png"/><Relationship Id="rId12" Type="http://schemas.openxmlformats.org/officeDocument/2006/relationships/image" Target="../media/image111.png"/><Relationship Id="rId17" Type="http://schemas.openxmlformats.org/officeDocument/2006/relationships/image" Target="../media/image160.png"/><Relationship Id="rId25" Type="http://schemas.openxmlformats.org/officeDocument/2006/relationships/image" Target="../media/image240.png"/><Relationship Id="rId33" Type="http://schemas.openxmlformats.org/officeDocument/2006/relationships/image" Target="../media/image330.png"/><Relationship Id="rId2" Type="http://schemas.openxmlformats.org/officeDocument/2006/relationships/image" Target="../media/image110.png"/><Relationship Id="rId16" Type="http://schemas.openxmlformats.org/officeDocument/2006/relationships/image" Target="../media/image390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11" Type="http://schemas.openxmlformats.org/officeDocument/2006/relationships/image" Target="../media/image100.png"/><Relationship Id="rId24" Type="http://schemas.openxmlformats.org/officeDocument/2006/relationships/image" Target="../media/image230.png"/><Relationship Id="rId32" Type="http://schemas.openxmlformats.org/officeDocument/2006/relationships/image" Target="../media/image320.png"/><Relationship Id="rId5" Type="http://schemas.openxmlformats.org/officeDocument/2006/relationships/image" Target="../media/image45.png"/><Relationship Id="rId15" Type="http://schemas.openxmlformats.org/officeDocument/2006/relationships/image" Target="../media/image380.png"/><Relationship Id="rId23" Type="http://schemas.openxmlformats.org/officeDocument/2006/relationships/image" Target="../media/image220.png"/><Relationship Id="rId10" Type="http://schemas.openxmlformats.org/officeDocument/2006/relationships/image" Target="../media/image90.png"/><Relationship Id="rId19" Type="http://schemas.openxmlformats.org/officeDocument/2006/relationships/image" Target="../media/image410.png"/><Relationship Id="rId31" Type="http://schemas.openxmlformats.org/officeDocument/2006/relationships/image" Target="../media/image300.png"/><Relationship Id="rId4" Type="http://schemas.openxmlformats.org/officeDocument/2006/relationships/image" Target="../media/image310.png"/><Relationship Id="rId9" Type="http://schemas.openxmlformats.org/officeDocument/2006/relationships/image" Target="../media/image80.png"/><Relationship Id="rId14" Type="http://schemas.openxmlformats.org/officeDocument/2006/relationships/image" Target="../media/image370.png"/><Relationship Id="rId22" Type="http://schemas.openxmlformats.org/officeDocument/2006/relationships/image" Target="../media/image52.png"/><Relationship Id="rId27" Type="http://schemas.openxmlformats.org/officeDocument/2006/relationships/image" Target="../media/image260.png"/><Relationship Id="rId30" Type="http://schemas.openxmlformats.org/officeDocument/2006/relationships/image" Target="../media/image290.png"/><Relationship Id="rId35" Type="http://schemas.openxmlformats.org/officeDocument/2006/relationships/image" Target="../media/image54.png"/><Relationship Id="rId8" Type="http://schemas.openxmlformats.org/officeDocument/2006/relationships/image" Target="../media/image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755576" y="14127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6" name="타원 5"/>
          <p:cNvSpPr/>
          <p:nvPr/>
        </p:nvSpPr>
        <p:spPr>
          <a:xfrm>
            <a:off x="755576" y="213285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7" name="타원 6"/>
          <p:cNvSpPr/>
          <p:nvPr/>
        </p:nvSpPr>
        <p:spPr>
          <a:xfrm>
            <a:off x="755576" y="287689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9" name="타원 8"/>
          <p:cNvSpPr/>
          <p:nvPr/>
        </p:nvSpPr>
        <p:spPr>
          <a:xfrm>
            <a:off x="755576" y="514790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0" name="타원 9"/>
          <p:cNvSpPr/>
          <p:nvPr/>
        </p:nvSpPr>
        <p:spPr>
          <a:xfrm>
            <a:off x="1574514" y="14127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2" name="타원 11"/>
          <p:cNvSpPr/>
          <p:nvPr/>
        </p:nvSpPr>
        <p:spPr>
          <a:xfrm>
            <a:off x="1574514" y="213285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4" name="타원 13"/>
          <p:cNvSpPr/>
          <p:nvPr/>
        </p:nvSpPr>
        <p:spPr>
          <a:xfrm>
            <a:off x="1572264" y="4170093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54" name="TextBox 53"/>
          <p:cNvSpPr txBox="1"/>
          <p:nvPr/>
        </p:nvSpPr>
        <p:spPr>
          <a:xfrm>
            <a:off x="6054938" y="753880"/>
            <a:ext cx="2920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p</a:t>
            </a:r>
            <a:r>
              <a:rPr lang="en-US" altLang="ko-KR" sz="900" baseline="-25000" dirty="0" smtClean="0"/>
              <a:t>k</a:t>
            </a:r>
            <a:endParaRPr lang="ko-KR" altLang="en-US" sz="900" baseline="-25000" dirty="0"/>
          </a:p>
        </p:txBody>
      </p:sp>
      <p:sp>
        <p:nvSpPr>
          <p:cNvPr id="55" name="TextBox 54"/>
          <p:cNvSpPr txBox="1"/>
          <p:nvPr/>
        </p:nvSpPr>
        <p:spPr>
          <a:xfrm>
            <a:off x="6788385" y="753880"/>
            <a:ext cx="2792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y</a:t>
            </a:r>
            <a:r>
              <a:rPr lang="en-US" altLang="ko-KR" sz="900" baseline="-25000" dirty="0" smtClean="0"/>
              <a:t>k</a:t>
            </a:r>
            <a:endParaRPr lang="ko-KR" altLang="en-US" sz="900" baseline="-25000" dirty="0"/>
          </a:p>
        </p:txBody>
      </p:sp>
      <p:sp>
        <p:nvSpPr>
          <p:cNvPr id="56" name="TextBox 55"/>
          <p:cNvSpPr txBox="1"/>
          <p:nvPr/>
        </p:nvSpPr>
        <p:spPr>
          <a:xfrm>
            <a:off x="720686" y="749550"/>
            <a:ext cx="256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x</a:t>
            </a:r>
            <a:r>
              <a:rPr lang="en-US" altLang="ko-KR" sz="900" baseline="-25000" dirty="0" smtClean="0"/>
              <a:t>i</a:t>
            </a:r>
            <a:endParaRPr lang="ko-KR" altLang="en-US" sz="900" baseline="-25000" dirty="0"/>
          </a:p>
        </p:txBody>
      </p:sp>
      <p:sp>
        <p:nvSpPr>
          <p:cNvPr id="58" name="TextBox 57"/>
          <p:cNvSpPr txBox="1"/>
          <p:nvPr/>
        </p:nvSpPr>
        <p:spPr>
          <a:xfrm>
            <a:off x="251520" y="1292407"/>
            <a:ext cx="2792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x</a:t>
            </a:r>
            <a:r>
              <a:rPr lang="en-US" altLang="ko-KR" sz="900" baseline="-25000" dirty="0" smtClean="0"/>
              <a:t>0</a:t>
            </a:r>
            <a:endParaRPr lang="ko-KR" altLang="en-US" sz="900" baseline="-25000" dirty="0"/>
          </a:p>
        </p:txBody>
      </p:sp>
      <p:sp>
        <p:nvSpPr>
          <p:cNvPr id="59" name="TextBox 58"/>
          <p:cNvSpPr txBox="1"/>
          <p:nvPr/>
        </p:nvSpPr>
        <p:spPr>
          <a:xfrm>
            <a:off x="229479" y="1988840"/>
            <a:ext cx="2792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x</a:t>
            </a:r>
            <a:r>
              <a:rPr lang="en-US" altLang="ko-KR" sz="900" baseline="-25000" dirty="0" smtClean="0"/>
              <a:t>1</a:t>
            </a:r>
            <a:endParaRPr lang="ko-KR" altLang="en-US" sz="900" baseline="-25000" dirty="0"/>
          </a:p>
        </p:txBody>
      </p:sp>
      <p:sp>
        <p:nvSpPr>
          <p:cNvPr id="60" name="TextBox 59"/>
          <p:cNvSpPr txBox="1"/>
          <p:nvPr/>
        </p:nvSpPr>
        <p:spPr>
          <a:xfrm>
            <a:off x="215407" y="2756521"/>
            <a:ext cx="2792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x</a:t>
            </a:r>
            <a:r>
              <a:rPr lang="en-US" altLang="ko-KR" sz="900" baseline="-25000" dirty="0" smtClean="0"/>
              <a:t>2</a:t>
            </a:r>
            <a:endParaRPr lang="ko-KR" altLang="en-US" sz="900" baseline="-25000" dirty="0"/>
          </a:p>
        </p:txBody>
      </p:sp>
      <p:sp>
        <p:nvSpPr>
          <p:cNvPr id="61" name="TextBox 60"/>
          <p:cNvSpPr txBox="1"/>
          <p:nvPr/>
        </p:nvSpPr>
        <p:spPr>
          <a:xfrm>
            <a:off x="229479" y="5003884"/>
            <a:ext cx="3626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x</a:t>
            </a:r>
            <a:r>
              <a:rPr lang="en-US" altLang="ko-KR" sz="900" baseline="-25000" dirty="0" smtClean="0"/>
              <a:t>783</a:t>
            </a:r>
            <a:endParaRPr lang="ko-KR" altLang="en-US" sz="900" baseline="-25000" dirty="0"/>
          </a:p>
        </p:txBody>
      </p:sp>
      <p:cxnSp>
        <p:nvCxnSpPr>
          <p:cNvPr id="16" name="직선 화살표 연결선 15"/>
          <p:cNvCxnSpPr>
            <a:stCxn id="4" idx="6"/>
            <a:endCxn id="10" idx="2"/>
          </p:cNvCxnSpPr>
          <p:nvPr/>
        </p:nvCxnSpPr>
        <p:spPr>
          <a:xfrm>
            <a:off x="971600" y="1520788"/>
            <a:ext cx="602914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6" idx="6"/>
            <a:endCxn id="10" idx="2"/>
          </p:cNvCxnSpPr>
          <p:nvPr/>
        </p:nvCxnSpPr>
        <p:spPr>
          <a:xfrm flipV="1">
            <a:off x="971600" y="1520788"/>
            <a:ext cx="602914" cy="72008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7" idx="7"/>
            <a:endCxn id="10" idx="2"/>
          </p:cNvCxnSpPr>
          <p:nvPr/>
        </p:nvCxnSpPr>
        <p:spPr>
          <a:xfrm flipV="1">
            <a:off x="939964" y="1520788"/>
            <a:ext cx="634550" cy="138773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/>
          <p:cNvSpPr/>
          <p:nvPr/>
        </p:nvSpPr>
        <p:spPr>
          <a:xfrm>
            <a:off x="755576" y="377313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74" name="TextBox 73"/>
          <p:cNvSpPr txBox="1"/>
          <p:nvPr/>
        </p:nvSpPr>
        <p:spPr>
          <a:xfrm>
            <a:off x="242205" y="3618018"/>
            <a:ext cx="256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x</a:t>
            </a:r>
            <a:r>
              <a:rPr lang="en-US" altLang="ko-KR" sz="900" baseline="-25000" dirty="0" smtClean="0"/>
              <a:t>i</a:t>
            </a:r>
            <a:endParaRPr lang="ko-KR" altLang="en-US" sz="900" baseline="-2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/>
              <p:cNvSpPr txBox="1"/>
              <p:nvPr/>
            </p:nvSpPr>
            <p:spPr>
              <a:xfrm>
                <a:off x="1478137" y="2305656"/>
                <a:ext cx="330988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137" y="2305656"/>
                <a:ext cx="330988" cy="23326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직선 화살표 연결선 69"/>
          <p:cNvCxnSpPr>
            <a:stCxn id="72" idx="7"/>
            <a:endCxn id="10" idx="2"/>
          </p:cNvCxnSpPr>
          <p:nvPr/>
        </p:nvCxnSpPr>
        <p:spPr>
          <a:xfrm flipV="1">
            <a:off x="939964" y="1520788"/>
            <a:ext cx="634550" cy="228398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9" idx="7"/>
            <a:endCxn id="10" idx="2"/>
          </p:cNvCxnSpPr>
          <p:nvPr/>
        </p:nvCxnSpPr>
        <p:spPr>
          <a:xfrm flipV="1">
            <a:off x="939964" y="1520788"/>
            <a:ext cx="634550" cy="365874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30820" y="4018721"/>
            <a:ext cx="22153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/>
              <a:t>∙</a:t>
            </a:r>
          </a:p>
          <a:p>
            <a:r>
              <a:rPr lang="en-US" altLang="ko-KR" sz="900" b="1" dirty="0"/>
              <a:t>∙</a:t>
            </a:r>
          </a:p>
          <a:p>
            <a:endParaRPr lang="ko-KR" altLang="en-US" sz="900" b="1" baseline="-25000" dirty="0"/>
          </a:p>
        </p:txBody>
      </p:sp>
      <p:sp>
        <p:nvSpPr>
          <p:cNvPr id="78" name="TextBox 77"/>
          <p:cNvSpPr txBox="1"/>
          <p:nvPr/>
        </p:nvSpPr>
        <p:spPr>
          <a:xfrm>
            <a:off x="1542504" y="3497796"/>
            <a:ext cx="221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  <a:p>
            <a:endParaRPr lang="ko-KR" altLang="en-US" sz="900" b="1" baseline="-25000" dirty="0"/>
          </a:p>
        </p:txBody>
      </p:sp>
      <p:cxnSp>
        <p:nvCxnSpPr>
          <p:cNvPr id="83" name="직선 화살표 연결선 82"/>
          <p:cNvCxnSpPr>
            <a:stCxn id="10" idx="6"/>
            <a:endCxn id="193" idx="2"/>
          </p:cNvCxnSpPr>
          <p:nvPr/>
        </p:nvCxnSpPr>
        <p:spPr>
          <a:xfrm>
            <a:off x="1790538" y="1520788"/>
            <a:ext cx="871412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12" idx="6"/>
            <a:endCxn id="194" idx="2"/>
          </p:cNvCxnSpPr>
          <p:nvPr/>
        </p:nvCxnSpPr>
        <p:spPr>
          <a:xfrm>
            <a:off x="1790538" y="2240868"/>
            <a:ext cx="871412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14" idx="6"/>
            <a:endCxn id="195" idx="2"/>
          </p:cNvCxnSpPr>
          <p:nvPr/>
        </p:nvCxnSpPr>
        <p:spPr>
          <a:xfrm>
            <a:off x="1788288" y="4278105"/>
            <a:ext cx="871412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/>
          <p:cNvSpPr/>
          <p:nvPr/>
        </p:nvSpPr>
        <p:spPr>
          <a:xfrm>
            <a:off x="5021481" y="1397622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93" name="타원 92"/>
          <p:cNvSpPr/>
          <p:nvPr/>
        </p:nvSpPr>
        <p:spPr>
          <a:xfrm>
            <a:off x="5021481" y="2117702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94" name="타원 93"/>
          <p:cNvSpPr/>
          <p:nvPr/>
        </p:nvSpPr>
        <p:spPr>
          <a:xfrm>
            <a:off x="5019231" y="390768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99" name="TextBox 98"/>
          <p:cNvSpPr txBox="1"/>
          <p:nvPr/>
        </p:nvSpPr>
        <p:spPr>
          <a:xfrm>
            <a:off x="4989471" y="3351417"/>
            <a:ext cx="22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</p:txBody>
      </p:sp>
      <p:cxnSp>
        <p:nvCxnSpPr>
          <p:cNvPr id="100" name="직선 화살표 연결선 99"/>
          <p:cNvCxnSpPr/>
          <p:nvPr/>
        </p:nvCxnSpPr>
        <p:spPr>
          <a:xfrm>
            <a:off x="3944088" y="1520788"/>
            <a:ext cx="1119371" cy="89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endCxn id="92" idx="2"/>
          </p:cNvCxnSpPr>
          <p:nvPr/>
        </p:nvCxnSpPr>
        <p:spPr>
          <a:xfrm flipV="1">
            <a:off x="3944088" y="1505634"/>
            <a:ext cx="1077393" cy="72622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endCxn id="92" idx="2"/>
          </p:cNvCxnSpPr>
          <p:nvPr/>
        </p:nvCxnSpPr>
        <p:spPr>
          <a:xfrm flipV="1">
            <a:off x="3954947" y="1505634"/>
            <a:ext cx="1066534" cy="268747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타원 111"/>
          <p:cNvSpPr/>
          <p:nvPr/>
        </p:nvSpPr>
        <p:spPr>
          <a:xfrm>
            <a:off x="1571205" y="292134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cxnSp>
        <p:nvCxnSpPr>
          <p:cNvPr id="114" name="직선 화살표 연결선 113"/>
          <p:cNvCxnSpPr>
            <a:stCxn id="112" idx="6"/>
            <a:endCxn id="198" idx="2"/>
          </p:cNvCxnSpPr>
          <p:nvPr/>
        </p:nvCxnSpPr>
        <p:spPr>
          <a:xfrm>
            <a:off x="1787229" y="3029356"/>
            <a:ext cx="871412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>
            <a:endCxn id="92" idx="2"/>
          </p:cNvCxnSpPr>
          <p:nvPr/>
        </p:nvCxnSpPr>
        <p:spPr>
          <a:xfrm flipV="1">
            <a:off x="3944088" y="1505634"/>
            <a:ext cx="1077393" cy="151220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타원 119"/>
          <p:cNvSpPr/>
          <p:nvPr/>
        </p:nvSpPr>
        <p:spPr>
          <a:xfrm>
            <a:off x="6125970" y="140128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21" name="타원 120"/>
          <p:cNvSpPr/>
          <p:nvPr/>
        </p:nvSpPr>
        <p:spPr>
          <a:xfrm>
            <a:off x="6125970" y="212136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22" name="타원 121"/>
          <p:cNvSpPr/>
          <p:nvPr/>
        </p:nvSpPr>
        <p:spPr>
          <a:xfrm>
            <a:off x="6123720" y="3911347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23" name="TextBox 122"/>
          <p:cNvSpPr txBox="1"/>
          <p:nvPr/>
        </p:nvSpPr>
        <p:spPr>
          <a:xfrm>
            <a:off x="6052837" y="1658390"/>
            <a:ext cx="2952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p</a:t>
            </a:r>
            <a:r>
              <a:rPr lang="en-US" altLang="ko-KR" sz="900" baseline="-25000" dirty="0" smtClean="0"/>
              <a:t>0</a:t>
            </a:r>
            <a:endParaRPr lang="ko-KR" altLang="en-US" sz="900" baseline="-25000" dirty="0"/>
          </a:p>
        </p:txBody>
      </p:sp>
      <p:sp>
        <p:nvSpPr>
          <p:cNvPr id="124" name="TextBox 123"/>
          <p:cNvSpPr txBox="1"/>
          <p:nvPr/>
        </p:nvSpPr>
        <p:spPr>
          <a:xfrm>
            <a:off x="6029593" y="2404751"/>
            <a:ext cx="2952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p</a:t>
            </a:r>
            <a:r>
              <a:rPr lang="en-US" altLang="ko-KR" sz="900" baseline="-25000" dirty="0" smtClean="0"/>
              <a:t>1</a:t>
            </a:r>
            <a:endParaRPr lang="ko-KR" altLang="en-US" sz="900" baseline="-25000" dirty="0"/>
          </a:p>
        </p:txBody>
      </p:sp>
      <p:sp>
        <p:nvSpPr>
          <p:cNvPr id="125" name="TextBox 124"/>
          <p:cNvSpPr txBox="1"/>
          <p:nvPr/>
        </p:nvSpPr>
        <p:spPr>
          <a:xfrm>
            <a:off x="6029593" y="4208143"/>
            <a:ext cx="2952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p</a:t>
            </a:r>
            <a:r>
              <a:rPr lang="en-US" altLang="ko-KR" sz="900" baseline="-25000" dirty="0" smtClean="0"/>
              <a:t>9</a:t>
            </a:r>
            <a:endParaRPr lang="ko-KR" altLang="en-US" sz="900" baseline="-25000" dirty="0"/>
          </a:p>
        </p:txBody>
      </p:sp>
      <p:sp>
        <p:nvSpPr>
          <p:cNvPr id="126" name="TextBox 125"/>
          <p:cNvSpPr txBox="1"/>
          <p:nvPr/>
        </p:nvSpPr>
        <p:spPr>
          <a:xfrm>
            <a:off x="6093960" y="3355080"/>
            <a:ext cx="22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</p:txBody>
      </p:sp>
      <p:sp>
        <p:nvSpPr>
          <p:cNvPr id="127" name="타원 126"/>
          <p:cNvSpPr/>
          <p:nvPr/>
        </p:nvSpPr>
        <p:spPr>
          <a:xfrm>
            <a:off x="6846050" y="139411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28" name="타원 127"/>
          <p:cNvSpPr/>
          <p:nvPr/>
        </p:nvSpPr>
        <p:spPr>
          <a:xfrm>
            <a:off x="6846050" y="211419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29" name="타원 128"/>
          <p:cNvSpPr/>
          <p:nvPr/>
        </p:nvSpPr>
        <p:spPr>
          <a:xfrm>
            <a:off x="6843800" y="39041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6772917" y="1651219"/>
            <a:ext cx="2824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y</a:t>
            </a:r>
            <a:r>
              <a:rPr lang="en-US" altLang="ko-KR" sz="900" baseline="-25000" dirty="0" smtClean="0"/>
              <a:t>0</a:t>
            </a:r>
            <a:endParaRPr lang="ko-KR" altLang="en-US" sz="900" baseline="-25000" dirty="0"/>
          </a:p>
        </p:txBody>
      </p:sp>
      <p:sp>
        <p:nvSpPr>
          <p:cNvPr id="131" name="TextBox 130"/>
          <p:cNvSpPr txBox="1"/>
          <p:nvPr/>
        </p:nvSpPr>
        <p:spPr>
          <a:xfrm>
            <a:off x="6749673" y="2397580"/>
            <a:ext cx="2824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y</a:t>
            </a:r>
            <a:r>
              <a:rPr lang="en-US" altLang="ko-KR" sz="900" baseline="-25000" dirty="0" smtClean="0"/>
              <a:t>1</a:t>
            </a:r>
            <a:endParaRPr lang="ko-KR" altLang="en-US" sz="900" baseline="-25000" dirty="0"/>
          </a:p>
        </p:txBody>
      </p:sp>
      <p:sp>
        <p:nvSpPr>
          <p:cNvPr id="132" name="TextBox 131"/>
          <p:cNvSpPr txBox="1"/>
          <p:nvPr/>
        </p:nvSpPr>
        <p:spPr>
          <a:xfrm>
            <a:off x="6749673" y="4200972"/>
            <a:ext cx="2824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y</a:t>
            </a:r>
            <a:r>
              <a:rPr lang="en-US" altLang="ko-KR" sz="900" baseline="-25000" dirty="0" smtClean="0"/>
              <a:t>9</a:t>
            </a:r>
            <a:endParaRPr lang="ko-KR" altLang="en-US" sz="900" baseline="-25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6814040" y="3347909"/>
            <a:ext cx="22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</p:txBody>
      </p:sp>
      <p:cxnSp>
        <p:nvCxnSpPr>
          <p:cNvPr id="134" name="직선 화살표 연결선 133"/>
          <p:cNvCxnSpPr>
            <a:stCxn id="92" idx="6"/>
            <a:endCxn id="120" idx="2"/>
          </p:cNvCxnSpPr>
          <p:nvPr/>
        </p:nvCxnSpPr>
        <p:spPr>
          <a:xfrm>
            <a:off x="5237505" y="1505634"/>
            <a:ext cx="888465" cy="366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>
            <a:stCxn id="93" idx="6"/>
            <a:endCxn id="120" idx="2"/>
          </p:cNvCxnSpPr>
          <p:nvPr/>
        </p:nvCxnSpPr>
        <p:spPr>
          <a:xfrm flipV="1">
            <a:off x="5237505" y="1509297"/>
            <a:ext cx="888465" cy="71641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94" idx="6"/>
            <a:endCxn id="120" idx="2"/>
          </p:cNvCxnSpPr>
          <p:nvPr/>
        </p:nvCxnSpPr>
        <p:spPr>
          <a:xfrm flipV="1">
            <a:off x="5235255" y="1509297"/>
            <a:ext cx="890715" cy="250639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7436457" y="764704"/>
            <a:ext cx="4363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cost</a:t>
            </a:r>
            <a:r>
              <a:rPr lang="en-US" altLang="ko-KR" sz="900" baseline="-25000" dirty="0" smtClean="0"/>
              <a:t>k</a:t>
            </a:r>
            <a:endParaRPr lang="ko-KR" altLang="en-US" sz="900" baseline="-25000" dirty="0"/>
          </a:p>
        </p:txBody>
      </p:sp>
      <p:sp>
        <p:nvSpPr>
          <p:cNvPr id="146" name="타원 145"/>
          <p:cNvSpPr/>
          <p:nvPr/>
        </p:nvSpPr>
        <p:spPr>
          <a:xfrm>
            <a:off x="7638138" y="140493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47" name="타원 146"/>
          <p:cNvSpPr/>
          <p:nvPr/>
        </p:nvSpPr>
        <p:spPr>
          <a:xfrm>
            <a:off x="7638138" y="212501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48" name="타원 147"/>
          <p:cNvSpPr/>
          <p:nvPr/>
        </p:nvSpPr>
        <p:spPr>
          <a:xfrm>
            <a:off x="7635888" y="391500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49" name="TextBox 148"/>
          <p:cNvSpPr txBox="1"/>
          <p:nvPr/>
        </p:nvSpPr>
        <p:spPr>
          <a:xfrm>
            <a:off x="7420989" y="1662043"/>
            <a:ext cx="439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cost</a:t>
            </a:r>
            <a:r>
              <a:rPr lang="en-US" altLang="ko-KR" sz="900" baseline="-25000" dirty="0" smtClean="0"/>
              <a:t>0</a:t>
            </a:r>
            <a:endParaRPr lang="ko-KR" altLang="en-US" sz="900" baseline="-25000" dirty="0"/>
          </a:p>
        </p:txBody>
      </p:sp>
      <p:sp>
        <p:nvSpPr>
          <p:cNvPr id="150" name="TextBox 149"/>
          <p:cNvSpPr txBox="1"/>
          <p:nvPr/>
        </p:nvSpPr>
        <p:spPr>
          <a:xfrm>
            <a:off x="7397745" y="2408404"/>
            <a:ext cx="439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cost</a:t>
            </a:r>
            <a:r>
              <a:rPr lang="en-US" altLang="ko-KR" sz="900" baseline="-25000" dirty="0" smtClean="0"/>
              <a:t>1</a:t>
            </a:r>
            <a:endParaRPr lang="ko-KR" altLang="en-US" sz="900" baseline="-25000" dirty="0"/>
          </a:p>
        </p:txBody>
      </p:sp>
      <p:sp>
        <p:nvSpPr>
          <p:cNvPr id="151" name="TextBox 150"/>
          <p:cNvSpPr txBox="1"/>
          <p:nvPr/>
        </p:nvSpPr>
        <p:spPr>
          <a:xfrm>
            <a:off x="7397745" y="4211796"/>
            <a:ext cx="439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cost</a:t>
            </a:r>
            <a:r>
              <a:rPr lang="en-US" altLang="ko-KR" sz="900" baseline="-25000" dirty="0" smtClean="0"/>
              <a:t>9</a:t>
            </a:r>
            <a:endParaRPr lang="ko-KR" altLang="en-US" sz="900" baseline="-25000" dirty="0"/>
          </a:p>
        </p:txBody>
      </p:sp>
      <p:sp>
        <p:nvSpPr>
          <p:cNvPr id="152" name="TextBox 151"/>
          <p:cNvSpPr txBox="1"/>
          <p:nvPr/>
        </p:nvSpPr>
        <p:spPr>
          <a:xfrm>
            <a:off x="7606128" y="3358733"/>
            <a:ext cx="22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8278469" y="770111"/>
            <a:ext cx="3978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cost</a:t>
            </a:r>
            <a:endParaRPr lang="ko-KR" altLang="en-US" sz="900" baseline="-25000" dirty="0"/>
          </a:p>
        </p:txBody>
      </p:sp>
      <p:sp>
        <p:nvSpPr>
          <p:cNvPr id="154" name="타원 153"/>
          <p:cNvSpPr/>
          <p:nvPr/>
        </p:nvSpPr>
        <p:spPr>
          <a:xfrm>
            <a:off x="8480150" y="141034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cxnSp>
        <p:nvCxnSpPr>
          <p:cNvPr id="155" name="직선 화살표 연결선 154"/>
          <p:cNvCxnSpPr>
            <a:stCxn id="120" idx="6"/>
            <a:endCxn id="146" idx="2"/>
          </p:cNvCxnSpPr>
          <p:nvPr/>
        </p:nvCxnSpPr>
        <p:spPr>
          <a:xfrm>
            <a:off x="6341994" y="1509297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121" idx="6"/>
            <a:endCxn id="147" idx="2"/>
          </p:cNvCxnSpPr>
          <p:nvPr/>
        </p:nvCxnSpPr>
        <p:spPr>
          <a:xfrm>
            <a:off x="6341994" y="2229377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>
            <a:stCxn id="122" idx="6"/>
            <a:endCxn id="148" idx="2"/>
          </p:cNvCxnSpPr>
          <p:nvPr/>
        </p:nvCxnSpPr>
        <p:spPr>
          <a:xfrm>
            <a:off x="6339744" y="4019359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>
            <a:stCxn id="146" idx="6"/>
          </p:cNvCxnSpPr>
          <p:nvPr/>
        </p:nvCxnSpPr>
        <p:spPr>
          <a:xfrm>
            <a:off x="7854162" y="1512950"/>
            <a:ext cx="662954" cy="1061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/>
          <p:cNvCxnSpPr>
            <a:stCxn id="148" idx="7"/>
          </p:cNvCxnSpPr>
          <p:nvPr/>
        </p:nvCxnSpPr>
        <p:spPr>
          <a:xfrm flipV="1">
            <a:off x="7820276" y="1507518"/>
            <a:ext cx="654862" cy="243911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/>
          <p:cNvCxnSpPr>
            <a:stCxn id="147" idx="7"/>
          </p:cNvCxnSpPr>
          <p:nvPr/>
        </p:nvCxnSpPr>
        <p:spPr>
          <a:xfrm flipV="1">
            <a:off x="7822526" y="1507520"/>
            <a:ext cx="652612" cy="64913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타원 178"/>
          <p:cNvSpPr/>
          <p:nvPr/>
        </p:nvSpPr>
        <p:spPr>
          <a:xfrm>
            <a:off x="5028104" y="284097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81" name="타원 180"/>
          <p:cNvSpPr/>
          <p:nvPr/>
        </p:nvSpPr>
        <p:spPr>
          <a:xfrm>
            <a:off x="6132593" y="2844637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82" name="TextBox 181"/>
          <p:cNvSpPr txBox="1"/>
          <p:nvPr/>
        </p:nvSpPr>
        <p:spPr>
          <a:xfrm>
            <a:off x="6036216" y="3128023"/>
            <a:ext cx="2920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p</a:t>
            </a:r>
            <a:r>
              <a:rPr lang="en-US" altLang="ko-KR" sz="900" baseline="-25000" dirty="0" smtClean="0"/>
              <a:t>k</a:t>
            </a:r>
            <a:endParaRPr lang="ko-KR" altLang="en-US" sz="900" baseline="-25000" dirty="0"/>
          </a:p>
        </p:txBody>
      </p:sp>
      <p:sp>
        <p:nvSpPr>
          <p:cNvPr id="183" name="타원 182"/>
          <p:cNvSpPr/>
          <p:nvPr/>
        </p:nvSpPr>
        <p:spPr>
          <a:xfrm>
            <a:off x="6852673" y="283746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84" name="TextBox 183"/>
          <p:cNvSpPr txBox="1"/>
          <p:nvPr/>
        </p:nvSpPr>
        <p:spPr>
          <a:xfrm>
            <a:off x="6756296" y="3120852"/>
            <a:ext cx="2792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y</a:t>
            </a:r>
            <a:r>
              <a:rPr lang="en-US" altLang="ko-KR" sz="900" baseline="-25000" dirty="0" smtClean="0"/>
              <a:t>k</a:t>
            </a:r>
            <a:endParaRPr lang="ko-KR" altLang="en-US" sz="900" baseline="-25000" dirty="0"/>
          </a:p>
        </p:txBody>
      </p:sp>
      <p:cxnSp>
        <p:nvCxnSpPr>
          <p:cNvPr id="185" name="직선 화살표 연결선 184"/>
          <p:cNvCxnSpPr>
            <a:stCxn id="179" idx="6"/>
            <a:endCxn id="120" idx="2"/>
          </p:cNvCxnSpPr>
          <p:nvPr/>
        </p:nvCxnSpPr>
        <p:spPr>
          <a:xfrm flipV="1">
            <a:off x="5244128" y="1509297"/>
            <a:ext cx="881842" cy="143968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타원 185"/>
          <p:cNvSpPr/>
          <p:nvPr/>
        </p:nvSpPr>
        <p:spPr>
          <a:xfrm>
            <a:off x="7644761" y="284829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87" name="TextBox 186"/>
          <p:cNvSpPr txBox="1"/>
          <p:nvPr/>
        </p:nvSpPr>
        <p:spPr>
          <a:xfrm>
            <a:off x="7404368" y="3131676"/>
            <a:ext cx="4363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cost</a:t>
            </a:r>
            <a:r>
              <a:rPr lang="en-US" altLang="ko-KR" sz="900" baseline="-25000" dirty="0" smtClean="0"/>
              <a:t>k</a:t>
            </a:r>
            <a:endParaRPr lang="ko-KR" altLang="en-US" sz="900" baseline="-25000" dirty="0"/>
          </a:p>
        </p:txBody>
      </p:sp>
      <p:cxnSp>
        <p:nvCxnSpPr>
          <p:cNvPr id="188" name="직선 화살표 연결선 187"/>
          <p:cNvCxnSpPr>
            <a:stCxn id="181" idx="6"/>
            <a:endCxn id="186" idx="2"/>
          </p:cNvCxnSpPr>
          <p:nvPr/>
        </p:nvCxnSpPr>
        <p:spPr>
          <a:xfrm>
            <a:off x="6348617" y="2952649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9" name="TextBox 188"/>
              <p:cNvSpPr txBox="1"/>
              <p:nvPr/>
            </p:nvSpPr>
            <p:spPr>
              <a:xfrm>
                <a:off x="1446717" y="791496"/>
                <a:ext cx="330988" cy="254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>
          <p:sp>
            <p:nvSpPr>
              <p:cNvPr id="189" name="TextBox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717" y="791496"/>
                <a:ext cx="330988" cy="25487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0" name="TextBox 189"/>
              <p:cNvSpPr txBox="1"/>
              <p:nvPr/>
            </p:nvSpPr>
            <p:spPr>
              <a:xfrm>
                <a:off x="1446716" y="1567789"/>
                <a:ext cx="330988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>
          <p:sp>
            <p:nvSpPr>
              <p:cNvPr id="190" name="TextBox 1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716" y="1567789"/>
                <a:ext cx="330988" cy="23442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TextBox 190"/>
              <p:cNvSpPr txBox="1"/>
              <p:nvPr/>
            </p:nvSpPr>
            <p:spPr>
              <a:xfrm>
                <a:off x="1377010" y="2604197"/>
                <a:ext cx="330988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>
          <p:sp>
            <p:nvSpPr>
              <p:cNvPr id="191" name="TextBox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010" y="2604197"/>
                <a:ext cx="330988" cy="23326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2" name="TextBox 191"/>
              <p:cNvSpPr txBox="1"/>
              <p:nvPr/>
            </p:nvSpPr>
            <p:spPr>
              <a:xfrm>
                <a:off x="1471949" y="4499828"/>
                <a:ext cx="375424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63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>
          <p:sp>
            <p:nvSpPr>
              <p:cNvPr id="192" name="TextBox 1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949" y="4499828"/>
                <a:ext cx="375424" cy="23442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타원 192"/>
          <p:cNvSpPr/>
          <p:nvPr/>
        </p:nvSpPr>
        <p:spPr>
          <a:xfrm>
            <a:off x="2661950" y="14127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94" name="타원 193"/>
          <p:cNvSpPr/>
          <p:nvPr/>
        </p:nvSpPr>
        <p:spPr>
          <a:xfrm>
            <a:off x="2661950" y="213285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95" name="타원 194"/>
          <p:cNvSpPr/>
          <p:nvPr/>
        </p:nvSpPr>
        <p:spPr>
          <a:xfrm>
            <a:off x="2659700" y="4170093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6" name="TextBox 195"/>
              <p:cNvSpPr txBox="1"/>
              <p:nvPr/>
            </p:nvSpPr>
            <p:spPr>
              <a:xfrm>
                <a:off x="2565573" y="2416242"/>
                <a:ext cx="328936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>
          <p:sp>
            <p:nvSpPr>
              <p:cNvPr id="196" name="TextBox 1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573" y="2416242"/>
                <a:ext cx="328936" cy="23326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7" name="TextBox 196"/>
          <p:cNvSpPr txBox="1"/>
          <p:nvPr/>
        </p:nvSpPr>
        <p:spPr>
          <a:xfrm>
            <a:off x="2629940" y="3497796"/>
            <a:ext cx="221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  <a:p>
            <a:endParaRPr lang="ko-KR" altLang="en-US" sz="900" b="1" baseline="-25000" dirty="0"/>
          </a:p>
        </p:txBody>
      </p:sp>
      <p:sp>
        <p:nvSpPr>
          <p:cNvPr id="198" name="타원 197"/>
          <p:cNvSpPr/>
          <p:nvPr/>
        </p:nvSpPr>
        <p:spPr>
          <a:xfrm>
            <a:off x="2658641" y="292134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9" name="TextBox 198"/>
              <p:cNvSpPr txBox="1"/>
              <p:nvPr/>
            </p:nvSpPr>
            <p:spPr>
              <a:xfrm>
                <a:off x="2534153" y="791496"/>
                <a:ext cx="328936" cy="254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>
          <p:sp>
            <p:nvSpPr>
              <p:cNvPr id="199" name="TextBox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153" y="791496"/>
                <a:ext cx="328936" cy="254878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0" name="TextBox 199"/>
              <p:cNvSpPr txBox="1"/>
              <p:nvPr/>
            </p:nvSpPr>
            <p:spPr>
              <a:xfrm>
                <a:off x="2534152" y="1678375"/>
                <a:ext cx="328936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>
          <p:sp>
            <p:nvSpPr>
              <p:cNvPr id="200" name="TextBox 1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152" y="1678375"/>
                <a:ext cx="328936" cy="234423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1" name="TextBox 200"/>
              <p:cNvSpPr txBox="1"/>
              <p:nvPr/>
            </p:nvSpPr>
            <p:spPr>
              <a:xfrm>
                <a:off x="2525841" y="3173694"/>
                <a:ext cx="328936" cy="254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>
          <p:sp>
            <p:nvSpPr>
              <p:cNvPr id="201" name="TextBox 2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841" y="3173694"/>
                <a:ext cx="328936" cy="254878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2" name="TextBox 201"/>
              <p:cNvSpPr txBox="1"/>
              <p:nvPr/>
            </p:nvSpPr>
            <p:spPr>
              <a:xfrm>
                <a:off x="2559385" y="4499828"/>
                <a:ext cx="377026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63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>
          <p:sp>
            <p:nvSpPr>
              <p:cNvPr id="202" name="TextBox 2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385" y="4499828"/>
                <a:ext cx="377026" cy="234423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4" name="TextBox 203"/>
              <p:cNvSpPr txBox="1"/>
              <p:nvPr/>
            </p:nvSpPr>
            <p:spPr>
              <a:xfrm>
                <a:off x="1131669" y="4164777"/>
                <a:ext cx="504754" cy="234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7830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>
          <p:sp>
            <p:nvSpPr>
              <p:cNvPr id="204" name="TextBox 2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669" y="4164777"/>
                <a:ext cx="504754" cy="23455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5" name="TextBox 204"/>
              <p:cNvSpPr txBox="1"/>
              <p:nvPr/>
            </p:nvSpPr>
            <p:spPr>
              <a:xfrm>
                <a:off x="1155362" y="3146902"/>
                <a:ext cx="389337" cy="2392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>
          <p:sp>
            <p:nvSpPr>
              <p:cNvPr id="205" name="TextBox 2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362" y="3146902"/>
                <a:ext cx="389337" cy="239296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6" name="TextBox 205"/>
              <p:cNvSpPr txBox="1"/>
              <p:nvPr/>
            </p:nvSpPr>
            <p:spPr>
              <a:xfrm>
                <a:off x="1116890" y="2607035"/>
                <a:ext cx="408573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20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>
          <p:sp>
            <p:nvSpPr>
              <p:cNvPr id="206" name="TextBox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890" y="2607035"/>
                <a:ext cx="408573" cy="234423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7" name="TextBox 206"/>
              <p:cNvSpPr txBox="1"/>
              <p:nvPr/>
            </p:nvSpPr>
            <p:spPr>
              <a:xfrm>
                <a:off x="1106044" y="1955436"/>
                <a:ext cx="405880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>
          <p:sp>
            <p:nvSpPr>
              <p:cNvPr id="207" name="TextBox 2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044" y="1955436"/>
                <a:ext cx="405880" cy="234423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8" name="TextBox 207"/>
              <p:cNvSpPr txBox="1"/>
              <p:nvPr/>
            </p:nvSpPr>
            <p:spPr>
              <a:xfrm>
                <a:off x="1089065" y="1527885"/>
                <a:ext cx="408573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>
          <p:sp>
            <p:nvSpPr>
              <p:cNvPr id="208" name="TextBox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065" y="1527885"/>
                <a:ext cx="408573" cy="234423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9" name="TextBox 208"/>
              <p:cNvSpPr txBox="1"/>
              <p:nvPr/>
            </p:nvSpPr>
            <p:spPr>
              <a:xfrm>
                <a:off x="1148648" y="781306"/>
                <a:ext cx="384208" cy="254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𝑖𝑗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>
          <p:sp>
            <p:nvSpPr>
              <p:cNvPr id="209" name="TextBox 2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648" y="781306"/>
                <a:ext cx="384208" cy="254878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1" name="TextBox 210"/>
              <p:cNvSpPr txBox="1"/>
              <p:nvPr/>
            </p:nvSpPr>
            <p:spPr>
              <a:xfrm>
                <a:off x="4293096" y="3162770"/>
                <a:ext cx="456663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630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>
          <p:sp>
            <p:nvSpPr>
              <p:cNvPr id="211" name="TextBox 2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096" y="3162770"/>
                <a:ext cx="456663" cy="233269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2" name="TextBox 211"/>
              <p:cNvSpPr txBox="1"/>
              <p:nvPr/>
            </p:nvSpPr>
            <p:spPr>
              <a:xfrm>
                <a:off x="4277117" y="2622903"/>
                <a:ext cx="390299" cy="253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>
          <p:sp>
            <p:nvSpPr>
              <p:cNvPr id="212" name="TextBox 2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117" y="2622903"/>
                <a:ext cx="390299" cy="253724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3" name="TextBox 212"/>
              <p:cNvSpPr txBox="1"/>
              <p:nvPr/>
            </p:nvSpPr>
            <p:spPr>
              <a:xfrm>
                <a:off x="4295321" y="1971304"/>
                <a:ext cx="405880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>
          <p:sp>
            <p:nvSpPr>
              <p:cNvPr id="213" name="TextBox 2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321" y="1971304"/>
                <a:ext cx="405880" cy="23326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4" name="TextBox 213"/>
              <p:cNvSpPr txBox="1"/>
              <p:nvPr/>
            </p:nvSpPr>
            <p:spPr>
              <a:xfrm>
                <a:off x="4243933" y="1543753"/>
                <a:ext cx="408573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>
          <p:sp>
            <p:nvSpPr>
              <p:cNvPr id="214" name="TextBox 2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933" y="1543753"/>
                <a:ext cx="408573" cy="233269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5" name="TextBox 214"/>
              <p:cNvSpPr txBox="1"/>
              <p:nvPr/>
            </p:nvSpPr>
            <p:spPr>
              <a:xfrm>
                <a:off x="4267763" y="751316"/>
                <a:ext cx="395942" cy="253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𝑗𝑘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>
          <p:sp>
            <p:nvSpPr>
              <p:cNvPr id="215" name="TextBox 2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763" y="751316"/>
                <a:ext cx="395942" cy="253724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6" name="TextBox 215"/>
              <p:cNvSpPr txBox="1"/>
              <p:nvPr/>
            </p:nvSpPr>
            <p:spPr>
              <a:xfrm>
                <a:off x="4946572" y="2389450"/>
                <a:ext cx="328551" cy="2321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>
          <p:sp>
            <p:nvSpPr>
              <p:cNvPr id="216" name="TextBox 2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572" y="2389450"/>
                <a:ext cx="328551" cy="232179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7" name="TextBox 216"/>
              <p:cNvSpPr txBox="1"/>
              <p:nvPr/>
            </p:nvSpPr>
            <p:spPr>
              <a:xfrm>
                <a:off x="4915152" y="764704"/>
                <a:ext cx="332975" cy="2360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>
          <p:sp>
            <p:nvSpPr>
              <p:cNvPr id="217" name="TextBox 2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152" y="764704"/>
                <a:ext cx="332975" cy="236027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8" name="TextBox 217"/>
              <p:cNvSpPr txBox="1"/>
              <p:nvPr/>
            </p:nvSpPr>
            <p:spPr>
              <a:xfrm>
                <a:off x="4915151" y="1651583"/>
                <a:ext cx="328551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>
          <p:sp>
            <p:nvSpPr>
              <p:cNvPr id="218" name="TextBox 2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151" y="1651583"/>
                <a:ext cx="328551" cy="233269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9" name="TextBox 218"/>
              <p:cNvSpPr txBox="1"/>
              <p:nvPr/>
            </p:nvSpPr>
            <p:spPr>
              <a:xfrm>
                <a:off x="4906840" y="3146902"/>
                <a:ext cx="332975" cy="2360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>
          <p:sp>
            <p:nvSpPr>
              <p:cNvPr id="219" name="TextBox 2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840" y="3146902"/>
                <a:ext cx="332975" cy="236027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0" name="TextBox 219"/>
              <p:cNvSpPr txBox="1"/>
              <p:nvPr/>
            </p:nvSpPr>
            <p:spPr>
              <a:xfrm>
                <a:off x="4940384" y="4195766"/>
                <a:ext cx="328551" cy="2331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9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>
          <p:sp>
            <p:nvSpPr>
              <p:cNvPr id="220" name="TextBox 2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384" y="4195766"/>
                <a:ext cx="328551" cy="233141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1" name="직사각형 220"/>
              <p:cNvSpPr/>
              <p:nvPr/>
            </p:nvSpPr>
            <p:spPr>
              <a:xfrm>
                <a:off x="1525463" y="3819197"/>
                <a:ext cx="853567" cy="2548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tanh</m:t>
                          </m:r>
                        </m:fName>
                        <m:e>
                          <m:sSubSup>
                            <m:sSubSupPr>
                              <m:ctrlPr>
                                <a:rPr lang="ko-KR" altLang="ko-KR" sz="9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900">
                                  <a:latin typeface="Cambria Math"/>
                                </a:rPr>
                                <m:t>Z</m:t>
                              </m:r>
                            </m:e>
                            <m:sub>
                              <m:r>
                                <a:rPr lang="en-US" altLang="ko-KR" sz="900" i="1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sz="9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e>
                      </m:func>
                      <m:r>
                        <a:rPr lang="en-US" altLang="ko-KR" sz="9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9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dirty="0"/>
              </a:p>
            </p:txBody>
          </p:sp>
        </mc:Choice>
        <mc:Fallback>
          <p:sp>
            <p:nvSpPr>
              <p:cNvPr id="221" name="직사각형 2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463" y="3819197"/>
                <a:ext cx="853567" cy="254878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2" name="직사각형 221"/>
              <p:cNvSpPr/>
              <p:nvPr/>
            </p:nvSpPr>
            <p:spPr>
              <a:xfrm>
                <a:off x="616494" y="5870232"/>
                <a:ext cx="1909090" cy="4818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9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784</m:t>
                          </m:r>
                        </m:sup>
                        <m:e>
                          <m:sSubSup>
                            <m:sSubSupPr>
                              <m:ctrlPr>
                                <a:rPr lang="ko-KR" altLang="ko-KR" sz="9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9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9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/>
                          </m:sSubSup>
                        </m:e>
                      </m:nary>
                      <m:r>
                        <a:rPr lang="en-US" altLang="ko-KR" sz="900" i="1">
                          <a:latin typeface="Cambria Math"/>
                        </a:rPr>
                        <m:t>∗</m:t>
                      </m:r>
                      <m:sSubSup>
                        <m:sSubSupPr>
                          <m:ctrlPr>
                            <a:rPr lang="ko-KR" altLang="ko-KR" sz="9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9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900" i="1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altLang="ko-KR" sz="900" b="0" i="0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9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i="1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ko-KR" sz="900" dirty="0"/>
              </a:p>
            </p:txBody>
          </p:sp>
        </mc:Choice>
        <mc:Fallback>
          <p:sp>
            <p:nvSpPr>
              <p:cNvPr id="222" name="직사각형 2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494" y="5870232"/>
                <a:ext cx="1909090" cy="481863"/>
              </a:xfrm>
              <a:prstGeom prst="rect">
                <a:avLst/>
              </a:prstGeom>
              <a:blipFill rotWithShape="1">
                <a:blip r:embed="rId28"/>
                <a:stretch>
                  <a:fillRect t="-88608" b="-1405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3" name="TextBox 222"/>
              <p:cNvSpPr txBox="1"/>
              <p:nvPr/>
            </p:nvSpPr>
            <p:spPr>
              <a:xfrm>
                <a:off x="841358" y="4677049"/>
                <a:ext cx="770852" cy="234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b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altLang="ko-KR" sz="9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7840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>
          <p:sp>
            <p:nvSpPr>
              <p:cNvPr id="223" name="TextBox 2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358" y="4677049"/>
                <a:ext cx="770852" cy="234551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4" name="TextBox 223"/>
              <p:cNvSpPr txBox="1"/>
              <p:nvPr/>
            </p:nvSpPr>
            <p:spPr>
              <a:xfrm>
                <a:off x="350331" y="5552641"/>
                <a:ext cx="635559" cy="2276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9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784</m:t>
                          </m:r>
                        </m:sub>
                      </m:sSub>
                      <m:r>
                        <a:rPr lang="en-US" altLang="ko-KR" sz="9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>
          <p:sp>
            <p:nvSpPr>
              <p:cNvPr id="224" name="TextBox 2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31" y="5552641"/>
                <a:ext cx="635559" cy="227626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5" name="직사각형 224"/>
              <p:cNvSpPr/>
              <p:nvPr/>
            </p:nvSpPr>
            <p:spPr>
              <a:xfrm>
                <a:off x="3551165" y="5387789"/>
                <a:ext cx="2304256" cy="497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</m:rPr>
                            <a:rPr lang="en-US" altLang="ko-KR" sz="9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altLang="ko-KR" sz="9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64</m:t>
                          </m:r>
                        </m:sup>
                        <m:e>
                          <m:sSubSup>
                            <m:sSubSupPr>
                              <m:ctrlPr>
                                <a:rPr lang="ko-KR" altLang="ko-KR" sz="9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90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9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sz="9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e>
                      </m:nary>
                      <m:r>
                        <a:rPr lang="en-US" altLang="ko-KR" sz="900" i="1">
                          <a:latin typeface="Cambria Math"/>
                        </a:rPr>
                        <m:t>∗</m:t>
                      </m:r>
                      <m:sSubSup>
                        <m:sSubSupPr>
                          <m:ctrlPr>
                            <a:rPr lang="ko-KR" altLang="ko-KR" sz="9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9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𝑗𝑘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  <m:sSubSup>
                        <m:sSubSupPr>
                          <m:ctrlPr>
                            <a:rPr lang="ko-KR" altLang="ko-KR" sz="9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900" b="0" i="0" smtClean="0">
                              <a:latin typeface="Cambria Math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i="1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ko-KR" sz="900" dirty="0"/>
              </a:p>
            </p:txBody>
          </p:sp>
        </mc:Choice>
        <mc:Fallback>
          <p:sp>
            <p:nvSpPr>
              <p:cNvPr id="225" name="직사각형 2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1165" y="5387789"/>
                <a:ext cx="2304256" cy="497444"/>
              </a:xfrm>
              <a:prstGeom prst="rect">
                <a:avLst/>
              </a:prstGeom>
              <a:blipFill rotWithShape="1">
                <a:blip r:embed="rId31"/>
                <a:stretch>
                  <a:fillRect t="-86420" b="-1345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6" name="TextBox 225"/>
              <p:cNvSpPr txBox="1"/>
              <p:nvPr/>
            </p:nvSpPr>
            <p:spPr>
              <a:xfrm>
                <a:off x="4083351" y="3948995"/>
                <a:ext cx="722762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b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  <m:r>
                        <a:rPr lang="en-US" altLang="ko-KR" sz="9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640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>
          <p:sp>
            <p:nvSpPr>
              <p:cNvPr id="226" name="TextBox 2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351" y="3948995"/>
                <a:ext cx="722762" cy="233269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7" name="TextBox 226"/>
              <p:cNvSpPr txBox="1"/>
              <p:nvPr/>
            </p:nvSpPr>
            <p:spPr>
              <a:xfrm>
                <a:off x="2344582" y="4872255"/>
                <a:ext cx="591829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i="1">
                              <a:latin typeface="Cambria Math"/>
                            </a:rPr>
                            <m:t>6</m:t>
                          </m:r>
                          <m:r>
                            <a:rPr lang="en-US" altLang="ko-KR" sz="900" b="0" i="1" smtClean="0">
                              <a:latin typeface="Cambria Math"/>
                            </a:rPr>
                            <m:t>4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altLang="ko-KR" sz="9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>
          <p:sp>
            <p:nvSpPr>
              <p:cNvPr id="227" name="TextBox 2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4582" y="4872255"/>
                <a:ext cx="591829" cy="234423"/>
              </a:xfrm>
              <a:prstGeom prst="rect">
                <a:avLst/>
              </a:prstGeom>
              <a:blipFill rotWithShape="1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1" name="직선 화살표 연결선 230"/>
          <p:cNvCxnSpPr>
            <a:stCxn id="186" idx="6"/>
            <a:endCxn id="154" idx="2"/>
          </p:cNvCxnSpPr>
          <p:nvPr/>
        </p:nvCxnSpPr>
        <p:spPr>
          <a:xfrm flipV="1">
            <a:off x="7860785" y="1518357"/>
            <a:ext cx="619365" cy="143794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4" name="직사각형 233"/>
              <p:cNvSpPr/>
              <p:nvPr/>
            </p:nvSpPr>
            <p:spPr>
              <a:xfrm>
                <a:off x="5235255" y="4616590"/>
                <a:ext cx="833883" cy="4051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90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ko-KR" altLang="ko-KR" sz="9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sz="9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ko-KR" altLang="ko-KR" sz="900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900" i="1">
                                    <a:latin typeface="Cambria Math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ko-KR" sz="900" i="1">
                                    <a:latin typeface="Cambria Math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altLang="ko-KR" sz="900" b="0" i="1" smtClean="0">
                                    <a:latin typeface="Cambria Math"/>
                                  </a:rPr>
                                  <m:t>1</m:t>
                                </m:r>
                              </m:sup>
                            </m:sSubSup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limLoc m:val="undOvr"/>
                            <m:ctrlPr>
                              <a:rPr lang="ko-KR" altLang="ko-KR" sz="900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altLang="ko-KR" sz="9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900" i="1">
                                <a:latin typeface="Cambria Math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ko-KR" sz="900" i="1">
                                <a:latin typeface="Cambria Math"/>
                              </a:rPr>
                              <m:t>9</m:t>
                            </m:r>
                          </m:sup>
                          <m:e>
                            <m:sSup>
                              <m:sSupPr>
                                <m:ctrlPr>
                                  <a:rPr lang="ko-KR" altLang="ko-KR" sz="9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900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sSubSup>
                                  <m:sSubSupPr>
                                    <m:ctrlPr>
                                      <a:rPr lang="ko-KR" altLang="ko-KR" sz="9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900" i="1">
                                        <a:latin typeface="Cambria Math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ko-KR" sz="900" i="1"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altLang="ko-KR" sz="9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ko-KR" altLang="ko-KR" sz="9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9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900" b="0" i="0" smtClean="0">
                            <a:latin typeface="Cambria Math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ko-KR" sz="900">
                            <a:latin typeface="Cambria Math"/>
                          </a:rPr>
                          <m:t>p</m:t>
                        </m:r>
                      </m:e>
                      <m:sub>
                        <m:r>
                          <a:rPr lang="en-US" altLang="ko-KR" sz="9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ko-KR" altLang="ko-KR" sz="900" dirty="0"/>
              </a:p>
            </p:txBody>
          </p:sp>
        </mc:Choice>
        <mc:Fallback>
          <p:sp>
            <p:nvSpPr>
              <p:cNvPr id="234" name="직사각형 2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5255" y="4616590"/>
                <a:ext cx="833883" cy="405111"/>
              </a:xfrm>
              <a:prstGeom prst="rect">
                <a:avLst/>
              </a:prstGeom>
              <a:blipFill rotWithShape="1">
                <a:blip r:embed="rId34"/>
                <a:stretch>
                  <a:fillRect l="-8759" b="-522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5" name="직사각형 234"/>
              <p:cNvSpPr/>
              <p:nvPr/>
            </p:nvSpPr>
            <p:spPr>
              <a:xfrm>
                <a:off x="6918251" y="4865595"/>
                <a:ext cx="1139799" cy="8713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9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9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900" i="1">
                              <a:latin typeface="Cambria Math"/>
                            </a:rPr>
                            <m:t>9</m:t>
                          </m:r>
                        </m:sup>
                        <m:e>
                          <m:sSub>
                            <m:sSubPr>
                              <m:ctrlPr>
                                <a:rPr lang="ko-KR" altLang="ko-KR" sz="9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9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sz="9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9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900" i="1">
                              <a:latin typeface="Cambria Math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log</m:t>
                          </m:r>
                          <m:r>
                            <a:rPr lang="en-US" altLang="ko-KR" sz="9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ko-KR" altLang="ko-KR" sz="9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9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9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900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altLang="ko-KR" sz="9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ko-KR" altLang="ko-KR" sz="9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9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9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900" i="1">
                              <a:latin typeface="Cambria Math"/>
                            </a:rPr>
                            <m:t>9</m:t>
                          </m:r>
                        </m:sup>
                        <m:e>
                          <m:sSub>
                            <m:sSubPr>
                              <m:ctrlPr>
                                <a:rPr lang="ko-KR" altLang="ko-KR" sz="9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900">
                                  <a:latin typeface="Cambria Math"/>
                                </a:rPr>
                                <m:t>cost</m:t>
                              </m:r>
                            </m:e>
                            <m:sub>
                              <m:r>
                                <a:rPr lang="en-US" altLang="ko-KR" sz="9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altLang="ko-KR" sz="900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900">
                          <a:latin typeface="Cambria Math"/>
                        </a:rPr>
                        <m:t>cost</m:t>
                      </m:r>
                    </m:oMath>
                  </m:oMathPara>
                </a14:m>
                <a:endParaRPr lang="ko-KR" altLang="en-US" sz="900" dirty="0"/>
              </a:p>
            </p:txBody>
          </p:sp>
        </mc:Choice>
        <mc:Fallback>
          <p:sp>
            <p:nvSpPr>
              <p:cNvPr id="235" name="직사각형 2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251" y="4865595"/>
                <a:ext cx="1139799" cy="871392"/>
              </a:xfrm>
              <a:prstGeom prst="rect">
                <a:avLst/>
              </a:prstGeom>
              <a:blipFill rotWithShape="1">
                <a:blip r:embed="rId35"/>
                <a:stretch>
                  <a:fillRect l="-29947" t="-48951" r="-11230" b="-776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TextBox 235"/>
          <p:cNvSpPr txBox="1"/>
          <p:nvPr/>
        </p:nvSpPr>
        <p:spPr>
          <a:xfrm>
            <a:off x="3551165" y="156796"/>
            <a:ext cx="2388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Forward Propagation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/>
              <p:cNvSpPr/>
              <p:nvPr/>
            </p:nvSpPr>
            <p:spPr>
              <a:xfrm>
                <a:off x="6200951" y="4577475"/>
                <a:ext cx="895438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9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e</m:t>
                          </m:r>
                        </m:e>
                        <m:sub>
                          <m:r>
                            <a:rPr lang="en-US" altLang="ko-KR" sz="9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ko-KR" sz="9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ko-KR" altLang="ko-KR" sz="9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p</m:t>
                          </m:r>
                        </m:e>
                        <m:sub>
                          <m:r>
                            <a:rPr lang="en-US" altLang="ko-KR" sz="9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ko-KR" altLang="ko-KR" sz="9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900" i="1">
                              <a:latin typeface="Cambria Math"/>
                            </a:rPr>
                            <m:t>− </m:t>
                          </m:r>
                          <m:r>
                            <a:rPr lang="en-US" altLang="ko-KR" sz="9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9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ko-KR" sz="900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ko-KR" altLang="en-US" sz="900" dirty="0"/>
              </a:p>
            </p:txBody>
          </p:sp>
        </mc:Choice>
        <mc:Fallback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951" y="4577475"/>
                <a:ext cx="895438" cy="230832"/>
              </a:xfrm>
              <a:prstGeom prst="rect">
                <a:avLst/>
              </a:prstGeom>
              <a:blipFill rotWithShape="1"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7" name="타원 236"/>
          <p:cNvSpPr/>
          <p:nvPr/>
        </p:nvSpPr>
        <p:spPr>
          <a:xfrm>
            <a:off x="3652949" y="140193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38" name="타원 237"/>
          <p:cNvSpPr/>
          <p:nvPr/>
        </p:nvSpPr>
        <p:spPr>
          <a:xfrm>
            <a:off x="3960155" y="213109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39" name="타원 238"/>
          <p:cNvSpPr/>
          <p:nvPr/>
        </p:nvSpPr>
        <p:spPr>
          <a:xfrm>
            <a:off x="3957905" y="3921072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40" name="TextBox 239"/>
          <p:cNvSpPr txBox="1"/>
          <p:nvPr/>
        </p:nvSpPr>
        <p:spPr>
          <a:xfrm>
            <a:off x="3928145" y="3364805"/>
            <a:ext cx="22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</p:txBody>
      </p:sp>
      <p:cxnSp>
        <p:nvCxnSpPr>
          <p:cNvPr id="241" name="직선 화살표 연결선 240"/>
          <p:cNvCxnSpPr>
            <a:stCxn id="193" idx="6"/>
            <a:endCxn id="237" idx="2"/>
          </p:cNvCxnSpPr>
          <p:nvPr/>
        </p:nvCxnSpPr>
        <p:spPr>
          <a:xfrm flipV="1">
            <a:off x="2877974" y="1509946"/>
            <a:ext cx="774975" cy="1084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화살표 연결선 241"/>
          <p:cNvCxnSpPr>
            <a:stCxn id="194" idx="6"/>
            <a:endCxn id="237" idx="2"/>
          </p:cNvCxnSpPr>
          <p:nvPr/>
        </p:nvCxnSpPr>
        <p:spPr>
          <a:xfrm flipV="1">
            <a:off x="2877974" y="1509946"/>
            <a:ext cx="774975" cy="73092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화살표 연결선 242"/>
          <p:cNvCxnSpPr>
            <a:stCxn id="195" idx="6"/>
            <a:endCxn id="237" idx="2"/>
          </p:cNvCxnSpPr>
          <p:nvPr/>
        </p:nvCxnSpPr>
        <p:spPr>
          <a:xfrm flipV="1">
            <a:off x="2875724" y="1509946"/>
            <a:ext cx="777225" cy="276815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화살표 연결선 243"/>
          <p:cNvCxnSpPr>
            <a:stCxn id="198" idx="6"/>
            <a:endCxn id="237" idx="2"/>
          </p:cNvCxnSpPr>
          <p:nvPr/>
        </p:nvCxnSpPr>
        <p:spPr>
          <a:xfrm flipV="1">
            <a:off x="2874665" y="1509946"/>
            <a:ext cx="778284" cy="151941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타원 244"/>
          <p:cNvSpPr/>
          <p:nvPr/>
        </p:nvSpPr>
        <p:spPr>
          <a:xfrm>
            <a:off x="3966778" y="2854362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6" name="TextBox 245"/>
              <p:cNvSpPr txBox="1"/>
              <p:nvPr/>
            </p:nvSpPr>
            <p:spPr>
              <a:xfrm>
                <a:off x="3231770" y="3176158"/>
                <a:ext cx="456663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630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>
          <p:sp>
            <p:nvSpPr>
              <p:cNvPr id="246" name="TextBox 2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770" y="3176158"/>
                <a:ext cx="456663" cy="233269"/>
              </a:xfrm>
              <a:prstGeom prst="rect">
                <a:avLst/>
              </a:prstGeom>
              <a:blipFill rotWithShape="1"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7" name="TextBox 246"/>
              <p:cNvSpPr txBox="1"/>
              <p:nvPr/>
            </p:nvSpPr>
            <p:spPr>
              <a:xfrm>
                <a:off x="3215791" y="2636291"/>
                <a:ext cx="390299" cy="253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>
          <p:sp>
            <p:nvSpPr>
              <p:cNvPr id="247" name="TextBox 2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791" y="2636291"/>
                <a:ext cx="390299" cy="253724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8" name="TextBox 247"/>
              <p:cNvSpPr txBox="1"/>
              <p:nvPr/>
            </p:nvSpPr>
            <p:spPr>
              <a:xfrm>
                <a:off x="3233995" y="1984692"/>
                <a:ext cx="405880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>
          <p:sp>
            <p:nvSpPr>
              <p:cNvPr id="248" name="TextBox 2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995" y="1984692"/>
                <a:ext cx="405880" cy="233269"/>
              </a:xfrm>
              <a:prstGeom prst="rect">
                <a:avLst/>
              </a:prstGeom>
              <a:blipFill rotWithShape="1"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9" name="TextBox 248"/>
              <p:cNvSpPr txBox="1"/>
              <p:nvPr/>
            </p:nvSpPr>
            <p:spPr>
              <a:xfrm>
                <a:off x="3182607" y="1557141"/>
                <a:ext cx="408573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>
          <p:sp>
            <p:nvSpPr>
              <p:cNvPr id="249" name="TextBox 2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2607" y="1557141"/>
                <a:ext cx="408573" cy="233269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0" name="TextBox 249"/>
              <p:cNvSpPr txBox="1"/>
              <p:nvPr/>
            </p:nvSpPr>
            <p:spPr>
              <a:xfrm>
                <a:off x="3206437" y="764704"/>
                <a:ext cx="395942" cy="253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𝑗𝑘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>
          <p:sp>
            <p:nvSpPr>
              <p:cNvPr id="250" name="TextBox 2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437" y="764704"/>
                <a:ext cx="395942" cy="253724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1" name="TextBox 250"/>
              <p:cNvSpPr txBox="1"/>
              <p:nvPr/>
            </p:nvSpPr>
            <p:spPr>
              <a:xfrm>
                <a:off x="3885246" y="2402838"/>
                <a:ext cx="328551" cy="2321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>
          <p:sp>
            <p:nvSpPr>
              <p:cNvPr id="251" name="TextBox 2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5246" y="2402838"/>
                <a:ext cx="328551" cy="232179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2" name="TextBox 251"/>
              <p:cNvSpPr txBox="1"/>
              <p:nvPr/>
            </p:nvSpPr>
            <p:spPr>
              <a:xfrm>
                <a:off x="3853826" y="778092"/>
                <a:ext cx="332975" cy="2360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>
          <p:sp>
            <p:nvSpPr>
              <p:cNvPr id="252" name="TextBox 2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3826" y="778092"/>
                <a:ext cx="332975" cy="236027"/>
              </a:xfrm>
              <a:prstGeom prst="rect">
                <a:avLst/>
              </a:prstGeom>
              <a:blipFill rotWithShape="1"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3" name="TextBox 252"/>
              <p:cNvSpPr txBox="1"/>
              <p:nvPr/>
            </p:nvSpPr>
            <p:spPr>
              <a:xfrm>
                <a:off x="3853825" y="1664971"/>
                <a:ext cx="328551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>
          <p:sp>
            <p:nvSpPr>
              <p:cNvPr id="253" name="TextBox 2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3825" y="1664971"/>
                <a:ext cx="328551" cy="233269"/>
              </a:xfrm>
              <a:prstGeom prst="rect">
                <a:avLst/>
              </a:prstGeom>
              <a:blipFill rotWithShape="1"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4" name="TextBox 253"/>
              <p:cNvSpPr txBox="1"/>
              <p:nvPr/>
            </p:nvSpPr>
            <p:spPr>
              <a:xfrm>
                <a:off x="3845514" y="3160290"/>
                <a:ext cx="332975" cy="2360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>
          <p:sp>
            <p:nvSpPr>
              <p:cNvPr id="254" name="TextBox 2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514" y="3160290"/>
                <a:ext cx="332975" cy="236027"/>
              </a:xfrm>
              <a:prstGeom prst="rect">
                <a:avLst/>
              </a:prstGeom>
              <a:blipFill rotWithShape="1"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5" name="TextBox 254"/>
              <p:cNvSpPr txBox="1"/>
              <p:nvPr/>
            </p:nvSpPr>
            <p:spPr>
              <a:xfrm>
                <a:off x="3879058" y="4209154"/>
                <a:ext cx="328551" cy="2331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9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>
          <p:sp>
            <p:nvSpPr>
              <p:cNvPr id="255" name="TextBox 2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058" y="4209154"/>
                <a:ext cx="328551" cy="233141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6" name="TextBox 255"/>
              <p:cNvSpPr txBox="1"/>
              <p:nvPr/>
            </p:nvSpPr>
            <p:spPr>
              <a:xfrm>
                <a:off x="3022025" y="3962383"/>
                <a:ext cx="722762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b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  <m:r>
                        <a:rPr lang="en-US" altLang="ko-KR" sz="9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640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>
          <p:sp>
            <p:nvSpPr>
              <p:cNvPr id="256" name="TextBox 2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2025" y="3962383"/>
                <a:ext cx="722762" cy="233269"/>
              </a:xfrm>
              <a:prstGeom prst="rect">
                <a:avLst/>
              </a:prstGeom>
              <a:blipFill rotWithShape="1"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2135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755576" y="14127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755576" y="213285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755576" y="287689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755576" y="514790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2429193" y="14127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2429193" y="213285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2426943" y="4170093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054938" y="75388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sp>
        <p:nvSpPr>
          <p:cNvPr id="55" name="TextBox 54"/>
          <p:cNvSpPr txBox="1"/>
          <p:nvPr/>
        </p:nvSpPr>
        <p:spPr>
          <a:xfrm>
            <a:off x="6788385" y="75388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sp>
        <p:nvSpPr>
          <p:cNvPr id="56" name="TextBox 55"/>
          <p:cNvSpPr txBox="1"/>
          <p:nvPr/>
        </p:nvSpPr>
        <p:spPr>
          <a:xfrm>
            <a:off x="720686" y="74955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i</a:t>
            </a:r>
            <a:endParaRPr lang="ko-KR" altLang="en-US" baseline="-25000" dirty="0"/>
          </a:p>
        </p:txBody>
      </p:sp>
      <p:sp>
        <p:nvSpPr>
          <p:cNvPr id="58" name="TextBox 57"/>
          <p:cNvSpPr txBox="1"/>
          <p:nvPr/>
        </p:nvSpPr>
        <p:spPr>
          <a:xfrm>
            <a:off x="251520" y="129240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0</a:t>
            </a:r>
            <a:endParaRPr lang="ko-KR" altLang="en-US" baseline="-25000" dirty="0"/>
          </a:p>
        </p:txBody>
      </p:sp>
      <p:sp>
        <p:nvSpPr>
          <p:cNvPr id="59" name="TextBox 58"/>
          <p:cNvSpPr txBox="1"/>
          <p:nvPr/>
        </p:nvSpPr>
        <p:spPr>
          <a:xfrm>
            <a:off x="229479" y="198884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60" name="TextBox 59"/>
          <p:cNvSpPr txBox="1"/>
          <p:nvPr/>
        </p:nvSpPr>
        <p:spPr>
          <a:xfrm>
            <a:off x="215407" y="275652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2</a:t>
            </a:r>
            <a:endParaRPr lang="ko-KR" altLang="en-US" baseline="-25000" dirty="0"/>
          </a:p>
        </p:txBody>
      </p:sp>
      <p:sp>
        <p:nvSpPr>
          <p:cNvPr id="61" name="TextBox 60"/>
          <p:cNvSpPr txBox="1"/>
          <p:nvPr/>
        </p:nvSpPr>
        <p:spPr>
          <a:xfrm>
            <a:off x="229479" y="5003884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783</a:t>
            </a:r>
            <a:endParaRPr lang="ko-KR" altLang="en-US" baseline="-25000" dirty="0"/>
          </a:p>
        </p:txBody>
      </p:sp>
      <p:cxnSp>
        <p:nvCxnSpPr>
          <p:cNvPr id="16" name="직선 화살표 연결선 15"/>
          <p:cNvCxnSpPr>
            <a:stCxn id="10" idx="2"/>
            <a:endCxn id="4" idx="6"/>
          </p:cNvCxnSpPr>
          <p:nvPr/>
        </p:nvCxnSpPr>
        <p:spPr>
          <a:xfrm flipH="1">
            <a:off x="971600" y="1520788"/>
            <a:ext cx="1457593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12" idx="2"/>
            <a:endCxn id="4" idx="6"/>
          </p:cNvCxnSpPr>
          <p:nvPr/>
        </p:nvCxnSpPr>
        <p:spPr>
          <a:xfrm flipH="1" flipV="1">
            <a:off x="971600" y="1520788"/>
            <a:ext cx="1457593" cy="72008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14" idx="2"/>
            <a:endCxn id="4" idx="6"/>
          </p:cNvCxnSpPr>
          <p:nvPr/>
        </p:nvCxnSpPr>
        <p:spPr>
          <a:xfrm flipH="1" flipV="1">
            <a:off x="971600" y="1520788"/>
            <a:ext cx="1455343" cy="275731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/>
          <p:cNvSpPr/>
          <p:nvPr/>
        </p:nvSpPr>
        <p:spPr>
          <a:xfrm>
            <a:off x="755576" y="377313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242205" y="361801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i</a:t>
            </a:r>
            <a:endParaRPr lang="ko-KR" alt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2332816" y="2416242"/>
                <a:ext cx="477246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816" y="2416242"/>
                <a:ext cx="477246" cy="374205"/>
              </a:xfrm>
              <a:prstGeom prst="rect">
                <a:avLst/>
              </a:prstGeom>
              <a:blipFill rotWithShape="1">
                <a:blip r:embed="rId2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직선 화살표 연결선 69"/>
          <p:cNvCxnSpPr>
            <a:stCxn id="112" idx="2"/>
            <a:endCxn id="4" idx="6"/>
          </p:cNvCxnSpPr>
          <p:nvPr/>
        </p:nvCxnSpPr>
        <p:spPr>
          <a:xfrm flipH="1" flipV="1">
            <a:off x="971600" y="1520788"/>
            <a:ext cx="1454284" cy="150856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30820" y="4018721"/>
            <a:ext cx="2568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/>
              <a:t>∙</a:t>
            </a:r>
          </a:p>
          <a:p>
            <a:r>
              <a:rPr lang="en-US" altLang="ko-KR" b="1" dirty="0"/>
              <a:t>∙</a:t>
            </a:r>
          </a:p>
          <a:p>
            <a:endParaRPr lang="ko-KR" altLang="en-US" b="1" baseline="-25000" dirty="0"/>
          </a:p>
        </p:txBody>
      </p:sp>
      <p:sp>
        <p:nvSpPr>
          <p:cNvPr id="78" name="TextBox 77"/>
          <p:cNvSpPr txBox="1"/>
          <p:nvPr/>
        </p:nvSpPr>
        <p:spPr>
          <a:xfrm>
            <a:off x="2397183" y="3497796"/>
            <a:ext cx="2568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  <a:p>
            <a:endParaRPr lang="ko-KR" altLang="en-US" b="1" baseline="-25000" dirty="0"/>
          </a:p>
        </p:txBody>
      </p:sp>
      <p:cxnSp>
        <p:nvCxnSpPr>
          <p:cNvPr id="83" name="직선 화살표 연결선 82"/>
          <p:cNvCxnSpPr>
            <a:stCxn id="193" idx="2"/>
            <a:endCxn id="10" idx="6"/>
          </p:cNvCxnSpPr>
          <p:nvPr/>
        </p:nvCxnSpPr>
        <p:spPr>
          <a:xfrm flipH="1">
            <a:off x="2645217" y="1500558"/>
            <a:ext cx="1065531" cy="2023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194" idx="2"/>
            <a:endCxn id="12" idx="6"/>
          </p:cNvCxnSpPr>
          <p:nvPr/>
        </p:nvCxnSpPr>
        <p:spPr>
          <a:xfrm flipH="1">
            <a:off x="2645217" y="2220638"/>
            <a:ext cx="1065531" cy="2023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endCxn id="14" idx="6"/>
          </p:cNvCxnSpPr>
          <p:nvPr/>
        </p:nvCxnSpPr>
        <p:spPr>
          <a:xfrm flipH="1">
            <a:off x="2642967" y="4257875"/>
            <a:ext cx="1035771" cy="2023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/>
          <p:cNvSpPr/>
          <p:nvPr/>
        </p:nvSpPr>
        <p:spPr>
          <a:xfrm>
            <a:off x="5021481" y="1397622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타원 92"/>
          <p:cNvSpPr/>
          <p:nvPr/>
        </p:nvSpPr>
        <p:spPr>
          <a:xfrm>
            <a:off x="5021481" y="2117702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타원 93"/>
          <p:cNvSpPr/>
          <p:nvPr/>
        </p:nvSpPr>
        <p:spPr>
          <a:xfrm>
            <a:off x="5019231" y="390768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4989471" y="3351417"/>
            <a:ext cx="256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</p:txBody>
      </p:sp>
      <p:cxnSp>
        <p:nvCxnSpPr>
          <p:cNvPr id="100" name="직선 화살표 연결선 99"/>
          <p:cNvCxnSpPr>
            <a:stCxn id="92" idx="2"/>
            <a:endCxn id="193" idx="6"/>
          </p:cNvCxnSpPr>
          <p:nvPr/>
        </p:nvCxnSpPr>
        <p:spPr>
          <a:xfrm flipH="1" flipV="1">
            <a:off x="3926772" y="1500558"/>
            <a:ext cx="1094709" cy="507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93" idx="2"/>
            <a:endCxn id="193" idx="6"/>
          </p:cNvCxnSpPr>
          <p:nvPr/>
        </p:nvCxnSpPr>
        <p:spPr>
          <a:xfrm flipH="1" flipV="1">
            <a:off x="3926772" y="1500558"/>
            <a:ext cx="1094709" cy="72515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94" idx="2"/>
            <a:endCxn id="193" idx="6"/>
          </p:cNvCxnSpPr>
          <p:nvPr/>
        </p:nvCxnSpPr>
        <p:spPr>
          <a:xfrm flipH="1" flipV="1">
            <a:off x="3926772" y="1500558"/>
            <a:ext cx="1092459" cy="251513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타원 111"/>
          <p:cNvSpPr/>
          <p:nvPr/>
        </p:nvSpPr>
        <p:spPr>
          <a:xfrm>
            <a:off x="2425884" y="292134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4" name="직선 화살표 연결선 113"/>
          <p:cNvCxnSpPr>
            <a:stCxn id="198" idx="2"/>
            <a:endCxn id="112" idx="6"/>
          </p:cNvCxnSpPr>
          <p:nvPr/>
        </p:nvCxnSpPr>
        <p:spPr>
          <a:xfrm flipH="1">
            <a:off x="2641908" y="3009126"/>
            <a:ext cx="1065531" cy="2023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>
            <a:stCxn id="179" idx="2"/>
            <a:endCxn id="193" idx="6"/>
          </p:cNvCxnSpPr>
          <p:nvPr/>
        </p:nvCxnSpPr>
        <p:spPr>
          <a:xfrm flipH="1" flipV="1">
            <a:off x="3926772" y="1500558"/>
            <a:ext cx="1101332" cy="144842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타원 119"/>
          <p:cNvSpPr/>
          <p:nvPr/>
        </p:nvSpPr>
        <p:spPr>
          <a:xfrm>
            <a:off x="6125970" y="140128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1" name="타원 120"/>
          <p:cNvSpPr/>
          <p:nvPr/>
        </p:nvSpPr>
        <p:spPr>
          <a:xfrm>
            <a:off x="6125970" y="212136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타원 121"/>
          <p:cNvSpPr/>
          <p:nvPr/>
        </p:nvSpPr>
        <p:spPr>
          <a:xfrm>
            <a:off x="6123720" y="3911347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6052837" y="165839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en-US" altLang="ko-KR" baseline="-25000" dirty="0" smtClean="0"/>
              <a:t>0</a:t>
            </a:r>
            <a:endParaRPr lang="ko-KR" altLang="en-US" baseline="-25000" dirty="0"/>
          </a:p>
        </p:txBody>
      </p:sp>
      <p:sp>
        <p:nvSpPr>
          <p:cNvPr id="124" name="TextBox 123"/>
          <p:cNvSpPr txBox="1"/>
          <p:nvPr/>
        </p:nvSpPr>
        <p:spPr>
          <a:xfrm>
            <a:off x="6029593" y="2404751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125" name="TextBox 124"/>
          <p:cNvSpPr txBox="1"/>
          <p:nvPr/>
        </p:nvSpPr>
        <p:spPr>
          <a:xfrm>
            <a:off x="6029593" y="420814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en-US" altLang="ko-KR" baseline="-25000" dirty="0" smtClean="0"/>
              <a:t>9</a:t>
            </a:r>
            <a:endParaRPr lang="ko-KR" altLang="en-US" baseline="-25000" dirty="0"/>
          </a:p>
        </p:txBody>
      </p:sp>
      <p:sp>
        <p:nvSpPr>
          <p:cNvPr id="126" name="TextBox 125"/>
          <p:cNvSpPr txBox="1"/>
          <p:nvPr/>
        </p:nvSpPr>
        <p:spPr>
          <a:xfrm>
            <a:off x="6093960" y="3355080"/>
            <a:ext cx="256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</p:txBody>
      </p:sp>
      <p:sp>
        <p:nvSpPr>
          <p:cNvPr id="127" name="타원 126"/>
          <p:cNvSpPr/>
          <p:nvPr/>
        </p:nvSpPr>
        <p:spPr>
          <a:xfrm>
            <a:off x="6846050" y="139411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타원 127"/>
          <p:cNvSpPr/>
          <p:nvPr/>
        </p:nvSpPr>
        <p:spPr>
          <a:xfrm>
            <a:off x="6846050" y="211419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9" name="타원 128"/>
          <p:cNvSpPr/>
          <p:nvPr/>
        </p:nvSpPr>
        <p:spPr>
          <a:xfrm>
            <a:off x="6843800" y="39041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6772917" y="1651219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0</a:t>
            </a:r>
            <a:endParaRPr lang="ko-KR" altLang="en-US" baseline="-25000" dirty="0"/>
          </a:p>
        </p:txBody>
      </p:sp>
      <p:sp>
        <p:nvSpPr>
          <p:cNvPr id="131" name="TextBox 130"/>
          <p:cNvSpPr txBox="1"/>
          <p:nvPr/>
        </p:nvSpPr>
        <p:spPr>
          <a:xfrm>
            <a:off x="6749673" y="2397580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132" name="TextBox 131"/>
          <p:cNvSpPr txBox="1"/>
          <p:nvPr/>
        </p:nvSpPr>
        <p:spPr>
          <a:xfrm>
            <a:off x="6749673" y="4200972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9</a:t>
            </a:r>
            <a:endParaRPr lang="ko-KR" altLang="en-US" baseline="-25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6814040" y="3347909"/>
            <a:ext cx="256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</p:txBody>
      </p:sp>
      <p:cxnSp>
        <p:nvCxnSpPr>
          <p:cNvPr id="134" name="직선 화살표 연결선 133"/>
          <p:cNvCxnSpPr>
            <a:stCxn id="120" idx="2"/>
            <a:endCxn id="92" idx="6"/>
          </p:cNvCxnSpPr>
          <p:nvPr/>
        </p:nvCxnSpPr>
        <p:spPr>
          <a:xfrm flipH="1" flipV="1">
            <a:off x="5237505" y="1505634"/>
            <a:ext cx="888465" cy="366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>
            <a:stCxn id="121" idx="2"/>
            <a:endCxn id="92" idx="5"/>
          </p:cNvCxnSpPr>
          <p:nvPr/>
        </p:nvCxnSpPr>
        <p:spPr>
          <a:xfrm flipH="1" flipV="1">
            <a:off x="5205869" y="1582010"/>
            <a:ext cx="920101" cy="64736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122" idx="2"/>
            <a:endCxn id="92" idx="5"/>
          </p:cNvCxnSpPr>
          <p:nvPr/>
        </p:nvCxnSpPr>
        <p:spPr>
          <a:xfrm flipH="1" flipV="1">
            <a:off x="5205869" y="1582010"/>
            <a:ext cx="917851" cy="243734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7436457" y="764704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sp>
        <p:nvSpPr>
          <p:cNvPr id="146" name="타원 145"/>
          <p:cNvSpPr/>
          <p:nvPr/>
        </p:nvSpPr>
        <p:spPr>
          <a:xfrm>
            <a:off x="7638138" y="140493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타원 146"/>
          <p:cNvSpPr/>
          <p:nvPr/>
        </p:nvSpPr>
        <p:spPr>
          <a:xfrm>
            <a:off x="7638138" y="212501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8" name="타원 147"/>
          <p:cNvSpPr/>
          <p:nvPr/>
        </p:nvSpPr>
        <p:spPr>
          <a:xfrm>
            <a:off x="7635888" y="391500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9" name="TextBox 148"/>
          <p:cNvSpPr txBox="1"/>
          <p:nvPr/>
        </p:nvSpPr>
        <p:spPr>
          <a:xfrm>
            <a:off x="7420989" y="1662043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r>
              <a:rPr lang="en-US" altLang="ko-KR" baseline="-25000" dirty="0" smtClean="0"/>
              <a:t>0</a:t>
            </a:r>
            <a:endParaRPr lang="ko-KR" altLang="en-US" baseline="-25000" dirty="0"/>
          </a:p>
        </p:txBody>
      </p:sp>
      <p:sp>
        <p:nvSpPr>
          <p:cNvPr id="150" name="TextBox 149"/>
          <p:cNvSpPr txBox="1"/>
          <p:nvPr/>
        </p:nvSpPr>
        <p:spPr>
          <a:xfrm>
            <a:off x="7397745" y="2408404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151" name="TextBox 150"/>
          <p:cNvSpPr txBox="1"/>
          <p:nvPr/>
        </p:nvSpPr>
        <p:spPr>
          <a:xfrm>
            <a:off x="7397745" y="4211796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r>
              <a:rPr lang="en-US" altLang="ko-KR" baseline="-25000" dirty="0" smtClean="0"/>
              <a:t>9</a:t>
            </a:r>
            <a:endParaRPr lang="ko-KR" altLang="en-US" baseline="-25000" dirty="0"/>
          </a:p>
        </p:txBody>
      </p:sp>
      <p:sp>
        <p:nvSpPr>
          <p:cNvPr id="152" name="TextBox 151"/>
          <p:cNvSpPr txBox="1"/>
          <p:nvPr/>
        </p:nvSpPr>
        <p:spPr>
          <a:xfrm>
            <a:off x="7606128" y="3358733"/>
            <a:ext cx="256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8278469" y="770111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endParaRPr lang="ko-KR" altLang="en-US" baseline="-25000" dirty="0"/>
          </a:p>
        </p:txBody>
      </p:sp>
      <p:sp>
        <p:nvSpPr>
          <p:cNvPr id="154" name="타원 153"/>
          <p:cNvSpPr/>
          <p:nvPr/>
        </p:nvSpPr>
        <p:spPr>
          <a:xfrm>
            <a:off x="8480150" y="139995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5" name="직선 화살표 연결선 154"/>
          <p:cNvCxnSpPr>
            <a:stCxn id="146" idx="2"/>
            <a:endCxn id="120" idx="6"/>
          </p:cNvCxnSpPr>
          <p:nvPr/>
        </p:nvCxnSpPr>
        <p:spPr>
          <a:xfrm flipH="1" flipV="1">
            <a:off x="6341994" y="1509297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147" idx="2"/>
            <a:endCxn id="121" idx="6"/>
          </p:cNvCxnSpPr>
          <p:nvPr/>
        </p:nvCxnSpPr>
        <p:spPr>
          <a:xfrm flipH="1" flipV="1">
            <a:off x="6341994" y="2229377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>
            <a:stCxn id="148" idx="2"/>
            <a:endCxn id="122" idx="6"/>
          </p:cNvCxnSpPr>
          <p:nvPr/>
        </p:nvCxnSpPr>
        <p:spPr>
          <a:xfrm flipH="1" flipV="1">
            <a:off x="6339744" y="4019359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>
            <a:stCxn id="154" idx="2"/>
            <a:endCxn id="146" idx="6"/>
          </p:cNvCxnSpPr>
          <p:nvPr/>
        </p:nvCxnSpPr>
        <p:spPr>
          <a:xfrm flipH="1">
            <a:off x="7854162" y="1507966"/>
            <a:ext cx="625988" cy="498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타원 178"/>
          <p:cNvSpPr/>
          <p:nvPr/>
        </p:nvSpPr>
        <p:spPr>
          <a:xfrm>
            <a:off x="5028104" y="284097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1" name="타원 180"/>
          <p:cNvSpPr/>
          <p:nvPr/>
        </p:nvSpPr>
        <p:spPr>
          <a:xfrm>
            <a:off x="6132593" y="2844637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2" name="TextBox 181"/>
          <p:cNvSpPr txBox="1"/>
          <p:nvPr/>
        </p:nvSpPr>
        <p:spPr>
          <a:xfrm>
            <a:off x="6036216" y="312802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sp>
        <p:nvSpPr>
          <p:cNvPr id="183" name="타원 182"/>
          <p:cNvSpPr/>
          <p:nvPr/>
        </p:nvSpPr>
        <p:spPr>
          <a:xfrm>
            <a:off x="6852673" y="283746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4" name="TextBox 183"/>
          <p:cNvSpPr txBox="1"/>
          <p:nvPr/>
        </p:nvSpPr>
        <p:spPr>
          <a:xfrm>
            <a:off x="6756296" y="312085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cxnSp>
        <p:nvCxnSpPr>
          <p:cNvPr id="185" name="직선 화살표 연결선 184"/>
          <p:cNvCxnSpPr>
            <a:stCxn id="181" idx="1"/>
            <a:endCxn id="92" idx="5"/>
          </p:cNvCxnSpPr>
          <p:nvPr/>
        </p:nvCxnSpPr>
        <p:spPr>
          <a:xfrm flipH="1" flipV="1">
            <a:off x="5205869" y="1582010"/>
            <a:ext cx="958360" cy="129426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타원 185"/>
          <p:cNvSpPr/>
          <p:nvPr/>
        </p:nvSpPr>
        <p:spPr>
          <a:xfrm>
            <a:off x="7644761" y="284829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7" name="TextBox 186"/>
          <p:cNvSpPr txBox="1"/>
          <p:nvPr/>
        </p:nvSpPr>
        <p:spPr>
          <a:xfrm>
            <a:off x="7404368" y="3131676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cxnSp>
        <p:nvCxnSpPr>
          <p:cNvPr id="188" name="직선 화살표 연결선 187"/>
          <p:cNvCxnSpPr>
            <a:stCxn id="186" idx="2"/>
            <a:endCxn id="181" idx="6"/>
          </p:cNvCxnSpPr>
          <p:nvPr/>
        </p:nvCxnSpPr>
        <p:spPr>
          <a:xfrm flipH="1" flipV="1">
            <a:off x="6348617" y="2952649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/>
              <p:cNvSpPr txBox="1"/>
              <p:nvPr/>
            </p:nvSpPr>
            <p:spPr>
              <a:xfrm>
                <a:off x="2301396" y="791496"/>
                <a:ext cx="477246" cy="417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89" name="TextBox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396" y="791496"/>
                <a:ext cx="477246" cy="417358"/>
              </a:xfrm>
              <a:prstGeom prst="rect">
                <a:avLst/>
              </a:prstGeom>
              <a:blipFill rotWithShape="1">
                <a:blip r:embed="rId3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/>
              <p:cNvSpPr txBox="1"/>
              <p:nvPr/>
            </p:nvSpPr>
            <p:spPr>
              <a:xfrm>
                <a:off x="2301395" y="1678375"/>
                <a:ext cx="477246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0" name="TextBox 1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395" y="1678375"/>
                <a:ext cx="477246" cy="376513"/>
              </a:xfrm>
              <a:prstGeom prst="rect">
                <a:avLst/>
              </a:prstGeom>
              <a:blipFill rotWithShape="1">
                <a:blip r:embed="rId4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/>
              <p:cNvSpPr txBox="1"/>
              <p:nvPr/>
            </p:nvSpPr>
            <p:spPr>
              <a:xfrm>
                <a:off x="2293084" y="3173694"/>
                <a:ext cx="477246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1" name="TextBox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084" y="3173694"/>
                <a:ext cx="477246" cy="374205"/>
              </a:xfrm>
              <a:prstGeom prst="rect">
                <a:avLst/>
              </a:prstGeom>
              <a:blipFill rotWithShape="1">
                <a:blip r:embed="rId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/>
              <p:cNvSpPr txBox="1"/>
              <p:nvPr/>
            </p:nvSpPr>
            <p:spPr>
              <a:xfrm>
                <a:off x="2326628" y="4499828"/>
                <a:ext cx="575029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63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2" name="TextBox 1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6628" y="4499828"/>
                <a:ext cx="575029" cy="376513"/>
              </a:xfrm>
              <a:prstGeom prst="rect">
                <a:avLst/>
              </a:prstGeom>
              <a:blipFill rotWithShape="1">
                <a:blip r:embed="rId6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타원 192"/>
          <p:cNvSpPr/>
          <p:nvPr/>
        </p:nvSpPr>
        <p:spPr>
          <a:xfrm>
            <a:off x="3710748" y="139254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4" name="타원 193"/>
          <p:cNvSpPr/>
          <p:nvPr/>
        </p:nvSpPr>
        <p:spPr>
          <a:xfrm>
            <a:off x="3710748" y="211262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5" name="타원 194"/>
          <p:cNvSpPr/>
          <p:nvPr/>
        </p:nvSpPr>
        <p:spPr>
          <a:xfrm>
            <a:off x="3708498" y="4149863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/>
              <p:cNvSpPr txBox="1"/>
              <p:nvPr/>
            </p:nvSpPr>
            <p:spPr>
              <a:xfrm>
                <a:off x="3614371" y="2396012"/>
                <a:ext cx="473142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6" name="TextBox 1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371" y="2396012"/>
                <a:ext cx="473142" cy="374205"/>
              </a:xfrm>
              <a:prstGeom prst="rect">
                <a:avLst/>
              </a:prstGeom>
              <a:blipFill rotWithShape="1">
                <a:blip r:embed="rId7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7" name="TextBox 196"/>
          <p:cNvSpPr txBox="1"/>
          <p:nvPr/>
        </p:nvSpPr>
        <p:spPr>
          <a:xfrm>
            <a:off x="3678738" y="3477566"/>
            <a:ext cx="2568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  <a:p>
            <a:endParaRPr lang="ko-KR" altLang="en-US" b="1" baseline="-25000" dirty="0"/>
          </a:p>
        </p:txBody>
      </p:sp>
      <p:sp>
        <p:nvSpPr>
          <p:cNvPr id="198" name="타원 197"/>
          <p:cNvSpPr/>
          <p:nvPr/>
        </p:nvSpPr>
        <p:spPr>
          <a:xfrm>
            <a:off x="3707439" y="290111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extBox 198"/>
              <p:cNvSpPr txBox="1"/>
              <p:nvPr/>
            </p:nvSpPr>
            <p:spPr>
              <a:xfrm>
                <a:off x="3582951" y="771266"/>
                <a:ext cx="473142" cy="417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9" name="TextBox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951" y="771266"/>
                <a:ext cx="473142" cy="417358"/>
              </a:xfrm>
              <a:prstGeom prst="rect">
                <a:avLst/>
              </a:prstGeom>
              <a:blipFill rotWithShape="1">
                <a:blip r:embed="rId8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TextBox 199"/>
              <p:cNvSpPr txBox="1"/>
              <p:nvPr/>
            </p:nvSpPr>
            <p:spPr>
              <a:xfrm>
                <a:off x="3582950" y="1658145"/>
                <a:ext cx="473142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0" name="TextBox 1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950" y="1658145"/>
                <a:ext cx="473142" cy="376513"/>
              </a:xfrm>
              <a:prstGeom prst="rect">
                <a:avLst/>
              </a:prstGeom>
              <a:blipFill rotWithShape="1">
                <a:blip r:embed="rId9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/>
              <p:cNvSpPr txBox="1"/>
              <p:nvPr/>
            </p:nvSpPr>
            <p:spPr>
              <a:xfrm>
                <a:off x="3574639" y="3153464"/>
                <a:ext cx="473142" cy="417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1" name="TextBox 2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639" y="3153464"/>
                <a:ext cx="473142" cy="417358"/>
              </a:xfrm>
              <a:prstGeom prst="rect">
                <a:avLst/>
              </a:prstGeom>
              <a:blipFill rotWithShape="1">
                <a:blip r:embed="rId10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/>
              <p:cNvSpPr txBox="1"/>
              <p:nvPr/>
            </p:nvSpPr>
            <p:spPr>
              <a:xfrm>
                <a:off x="3608183" y="4479598"/>
                <a:ext cx="570926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63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2" name="TextBox 2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8183" y="4479598"/>
                <a:ext cx="570926" cy="374205"/>
              </a:xfrm>
              <a:prstGeom prst="rect">
                <a:avLst/>
              </a:prstGeom>
              <a:blipFill rotWithShape="1">
                <a:blip r:embed="rId11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TextBox 203"/>
              <p:cNvSpPr txBox="1"/>
              <p:nvPr/>
            </p:nvSpPr>
            <p:spPr>
              <a:xfrm>
                <a:off x="1242653" y="4164777"/>
                <a:ext cx="832792" cy="374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7830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4" name="TextBox 2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653" y="4164777"/>
                <a:ext cx="832792" cy="374333"/>
              </a:xfrm>
              <a:prstGeom prst="rect">
                <a:avLst/>
              </a:prstGeom>
              <a:blipFill rotWithShape="1">
                <a:blip r:embed="rId12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TextBox 204"/>
              <p:cNvSpPr txBox="1"/>
              <p:nvPr/>
            </p:nvSpPr>
            <p:spPr>
              <a:xfrm>
                <a:off x="1524974" y="3103801"/>
                <a:ext cx="598754" cy="3862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5" name="TextBox 2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974" y="3103801"/>
                <a:ext cx="598754" cy="386260"/>
              </a:xfrm>
              <a:prstGeom prst="rect">
                <a:avLst/>
              </a:prstGeom>
              <a:blipFill rotWithShape="1">
                <a:blip r:embed="rId13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TextBox 205"/>
              <p:cNvSpPr txBox="1"/>
              <p:nvPr/>
            </p:nvSpPr>
            <p:spPr>
              <a:xfrm>
                <a:off x="1486502" y="2563934"/>
                <a:ext cx="637226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20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6" name="TextBox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6502" y="2563934"/>
                <a:ext cx="637226" cy="376513"/>
              </a:xfrm>
              <a:prstGeom prst="rect">
                <a:avLst/>
              </a:prstGeom>
              <a:blipFill rotWithShape="1">
                <a:blip r:embed="rId1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TextBox 206"/>
              <p:cNvSpPr txBox="1"/>
              <p:nvPr/>
            </p:nvSpPr>
            <p:spPr>
              <a:xfrm>
                <a:off x="1475656" y="1912335"/>
                <a:ext cx="631903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7" name="TextBox 2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1912335"/>
                <a:ext cx="631903" cy="376513"/>
              </a:xfrm>
              <a:prstGeom prst="rect">
                <a:avLst/>
              </a:prstGeom>
              <a:blipFill rotWithShape="1">
                <a:blip r:embed="rId1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/>
              <p:cNvSpPr txBox="1"/>
              <p:nvPr/>
            </p:nvSpPr>
            <p:spPr>
              <a:xfrm>
                <a:off x="1458677" y="1484784"/>
                <a:ext cx="637226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8" name="TextBox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677" y="1484784"/>
                <a:ext cx="637226" cy="376513"/>
              </a:xfrm>
              <a:prstGeom prst="rect">
                <a:avLst/>
              </a:prstGeom>
              <a:blipFill rotWithShape="1">
                <a:blip r:embed="rId16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TextBox 208"/>
              <p:cNvSpPr txBox="1"/>
              <p:nvPr/>
            </p:nvSpPr>
            <p:spPr>
              <a:xfrm>
                <a:off x="1259632" y="781306"/>
                <a:ext cx="585288" cy="417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𝑖𝑗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9" name="TextBox 2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781306"/>
                <a:ext cx="585288" cy="417358"/>
              </a:xfrm>
              <a:prstGeom prst="rect">
                <a:avLst/>
              </a:prstGeom>
              <a:blipFill rotWithShape="1">
                <a:blip r:embed="rId17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Box 210"/>
              <p:cNvSpPr txBox="1"/>
              <p:nvPr/>
            </p:nvSpPr>
            <p:spPr>
              <a:xfrm>
                <a:off x="4269040" y="3103801"/>
                <a:ext cx="735008" cy="374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630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1" name="TextBox 2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040" y="3103801"/>
                <a:ext cx="735008" cy="374783"/>
              </a:xfrm>
              <a:prstGeom prst="rect">
                <a:avLst/>
              </a:prstGeom>
              <a:blipFill rotWithShape="1">
                <a:blip r:embed="rId18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/>
              <p:cNvSpPr txBox="1"/>
              <p:nvPr/>
            </p:nvSpPr>
            <p:spPr>
              <a:xfrm>
                <a:off x="4253061" y="2563934"/>
                <a:ext cx="597471" cy="4150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2" name="TextBox 2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061" y="2563934"/>
                <a:ext cx="597471" cy="415050"/>
              </a:xfrm>
              <a:prstGeom prst="rect">
                <a:avLst/>
              </a:prstGeom>
              <a:blipFill rotWithShape="1">
                <a:blip r:embed="rId19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/>
              <p:cNvSpPr txBox="1"/>
              <p:nvPr/>
            </p:nvSpPr>
            <p:spPr>
              <a:xfrm>
                <a:off x="4271265" y="1912335"/>
                <a:ext cx="631904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3" name="TextBox 2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265" y="1912335"/>
                <a:ext cx="631904" cy="374205"/>
              </a:xfrm>
              <a:prstGeom prst="rect">
                <a:avLst/>
              </a:prstGeom>
              <a:blipFill rotWithShape="1">
                <a:blip r:embed="rId20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Box 213"/>
              <p:cNvSpPr txBox="1"/>
              <p:nvPr/>
            </p:nvSpPr>
            <p:spPr>
              <a:xfrm>
                <a:off x="4250784" y="1484784"/>
                <a:ext cx="661591" cy="374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4" name="TextBox 2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784" y="1484784"/>
                <a:ext cx="661591" cy="374783"/>
              </a:xfrm>
              <a:prstGeom prst="rect">
                <a:avLst/>
              </a:prstGeom>
              <a:blipFill rotWithShape="1">
                <a:blip r:embed="rId21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TextBox 214"/>
              <p:cNvSpPr txBox="1"/>
              <p:nvPr/>
            </p:nvSpPr>
            <p:spPr>
              <a:xfrm>
                <a:off x="4267763" y="751316"/>
                <a:ext cx="607218" cy="4150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5" name="TextBox 2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763" y="751316"/>
                <a:ext cx="607218" cy="415050"/>
              </a:xfrm>
              <a:prstGeom prst="rect">
                <a:avLst/>
              </a:prstGeom>
              <a:blipFill rotWithShape="1">
                <a:blip r:embed="rId22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/>
              <p:cNvSpPr txBox="1"/>
              <p:nvPr/>
            </p:nvSpPr>
            <p:spPr>
              <a:xfrm>
                <a:off x="4946572" y="2389450"/>
                <a:ext cx="472309" cy="3719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6" name="TextBox 2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572" y="2389450"/>
                <a:ext cx="472309" cy="371961"/>
              </a:xfrm>
              <a:prstGeom prst="rect">
                <a:avLst/>
              </a:prstGeom>
              <a:blipFill rotWithShape="1">
                <a:blip r:embed="rId2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/>
              <p:cNvSpPr txBox="1"/>
              <p:nvPr/>
            </p:nvSpPr>
            <p:spPr>
              <a:xfrm>
                <a:off x="4915152" y="764704"/>
                <a:ext cx="479683" cy="379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7" name="TextBox 2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152" y="764704"/>
                <a:ext cx="479683" cy="379719"/>
              </a:xfrm>
              <a:prstGeom prst="rect">
                <a:avLst/>
              </a:prstGeom>
              <a:blipFill rotWithShape="1">
                <a:blip r:embed="rId24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TextBox 217"/>
              <p:cNvSpPr txBox="1"/>
              <p:nvPr/>
            </p:nvSpPr>
            <p:spPr>
              <a:xfrm>
                <a:off x="4915151" y="1651583"/>
                <a:ext cx="472309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8" name="TextBox 2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151" y="1651583"/>
                <a:ext cx="472309" cy="374205"/>
              </a:xfrm>
              <a:prstGeom prst="rect">
                <a:avLst/>
              </a:prstGeom>
              <a:blipFill rotWithShape="1">
                <a:blip r:embed="rId2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TextBox 218"/>
              <p:cNvSpPr txBox="1"/>
              <p:nvPr/>
            </p:nvSpPr>
            <p:spPr>
              <a:xfrm>
                <a:off x="4906840" y="3146902"/>
                <a:ext cx="479683" cy="379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9" name="TextBox 2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840" y="3146902"/>
                <a:ext cx="479683" cy="379719"/>
              </a:xfrm>
              <a:prstGeom prst="rect">
                <a:avLst/>
              </a:prstGeom>
              <a:blipFill rotWithShape="1">
                <a:blip r:embed="rId26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TextBox 219"/>
              <p:cNvSpPr txBox="1"/>
              <p:nvPr/>
            </p:nvSpPr>
            <p:spPr>
              <a:xfrm>
                <a:off x="4940384" y="4195766"/>
                <a:ext cx="472309" cy="3739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9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20" name="TextBox 2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384" y="4195766"/>
                <a:ext cx="472309" cy="373949"/>
              </a:xfrm>
              <a:prstGeom prst="rect">
                <a:avLst/>
              </a:prstGeom>
              <a:blipFill rotWithShape="1">
                <a:blip r:embed="rId27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TextBox 235"/>
          <p:cNvSpPr txBox="1"/>
          <p:nvPr/>
        </p:nvSpPr>
        <p:spPr>
          <a:xfrm>
            <a:off x="3551165" y="156796"/>
            <a:ext cx="2733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Backward Propagation 1</a:t>
            </a:r>
            <a:endParaRPr lang="ko-KR" altLang="en-US" dirty="0"/>
          </a:p>
        </p:txBody>
      </p:sp>
      <p:cxnSp>
        <p:nvCxnSpPr>
          <p:cNvPr id="140" name="직선 화살표 연결선 139"/>
          <p:cNvCxnSpPr>
            <a:stCxn id="154" idx="3"/>
            <a:endCxn id="147" idx="7"/>
          </p:cNvCxnSpPr>
          <p:nvPr/>
        </p:nvCxnSpPr>
        <p:spPr>
          <a:xfrm flipH="1">
            <a:off x="7822526" y="1584342"/>
            <a:ext cx="689260" cy="57231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/>
          <p:cNvCxnSpPr>
            <a:stCxn id="154" idx="4"/>
            <a:endCxn id="186" idx="7"/>
          </p:cNvCxnSpPr>
          <p:nvPr/>
        </p:nvCxnSpPr>
        <p:spPr>
          <a:xfrm flipH="1">
            <a:off x="7829149" y="1615978"/>
            <a:ext cx="759013" cy="126394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/>
          <p:cNvCxnSpPr>
            <a:stCxn id="154" idx="4"/>
            <a:endCxn id="148" idx="7"/>
          </p:cNvCxnSpPr>
          <p:nvPr/>
        </p:nvCxnSpPr>
        <p:spPr>
          <a:xfrm flipH="1">
            <a:off x="7820276" y="1615978"/>
            <a:ext cx="767886" cy="233065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1247836" y="4688084"/>
                <a:ext cx="905120" cy="2660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latin typeface="Cambria Math"/>
                            </a:rPr>
                            <m:t>b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altLang="ko-KR" sz="11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7840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1100" baseline="-25000" dirty="0"/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836" y="4688084"/>
                <a:ext cx="905120" cy="266098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350331" y="5552641"/>
                <a:ext cx="738792" cy="257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784</m:t>
                          </m:r>
                        </m:sub>
                      </m:sSub>
                      <m:r>
                        <a:rPr lang="en-US" altLang="ko-KR" sz="11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sz="1100" baseline="-25000" dirty="0"/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31" y="5552641"/>
                <a:ext cx="738792" cy="257699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4083351" y="3948995"/>
                <a:ext cx="845809" cy="2645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>
                              <a:latin typeface="Cambria Math"/>
                            </a:rPr>
                            <m:t>b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  <m:r>
                        <a:rPr lang="en-US" altLang="ko-KR" sz="11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640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1100" baseline="-25000" dirty="0"/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351" y="3948995"/>
                <a:ext cx="845809" cy="264560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/>
              <p:nvPr/>
            </p:nvSpPr>
            <p:spPr>
              <a:xfrm>
                <a:off x="3602071" y="4881930"/>
                <a:ext cx="684033" cy="265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1100" i="1">
                              <a:latin typeface="Cambria Math"/>
                            </a:rPr>
                            <m:t>6</m:t>
                          </m:r>
                          <m:r>
                            <a:rPr lang="en-US" altLang="ko-KR" sz="1100" b="0" i="1" smtClean="0">
                              <a:latin typeface="Cambria Math"/>
                            </a:rPr>
                            <m:t>4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altLang="ko-KR" sz="11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sz="1100" baseline="-25000" dirty="0"/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071" y="4881930"/>
                <a:ext cx="684033" cy="265970"/>
              </a:xfrm>
              <a:prstGeom prst="rect">
                <a:avLst/>
              </a:prstGeom>
              <a:blipFill rotWithShape="1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직사각형 1"/>
          <p:cNvSpPr/>
          <p:nvPr/>
        </p:nvSpPr>
        <p:spPr>
          <a:xfrm>
            <a:off x="5940152" y="791496"/>
            <a:ext cx="2268503" cy="3896588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화살표 연결선 4"/>
          <p:cNvCxnSpPr>
            <a:stCxn id="2" idx="2"/>
          </p:cNvCxnSpPr>
          <p:nvPr/>
        </p:nvCxnSpPr>
        <p:spPr>
          <a:xfrm flipH="1">
            <a:off x="6613842" y="4688084"/>
            <a:ext cx="460562" cy="3268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/>
          <p:nvPr/>
        </p:nvCxnSpPr>
        <p:spPr>
          <a:xfrm>
            <a:off x="6061063" y="4821133"/>
            <a:ext cx="1104348" cy="182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/>
          <p:cNvSpPr/>
          <p:nvPr/>
        </p:nvSpPr>
        <p:spPr>
          <a:xfrm>
            <a:off x="4250784" y="1477072"/>
            <a:ext cx="1266670" cy="511768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4903169" y="1292407"/>
            <a:ext cx="1557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6437288" y="1292407"/>
            <a:ext cx="23033" cy="3521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213" idx="3"/>
          </p:cNvCxnSpPr>
          <p:nvPr/>
        </p:nvCxnSpPr>
        <p:spPr>
          <a:xfrm flipV="1">
            <a:off x="4903169" y="1292407"/>
            <a:ext cx="11983" cy="807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/>
          <p:cNvCxnSpPr>
            <a:endCxn id="213" idx="3"/>
          </p:cNvCxnSpPr>
          <p:nvPr/>
        </p:nvCxnSpPr>
        <p:spPr>
          <a:xfrm flipH="1" flipV="1">
            <a:off x="4903169" y="2099438"/>
            <a:ext cx="781880" cy="13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/>
          <p:cNvCxnSpPr/>
          <p:nvPr/>
        </p:nvCxnSpPr>
        <p:spPr>
          <a:xfrm flipV="1">
            <a:off x="5681737" y="2121366"/>
            <a:ext cx="3312" cy="2699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/>
          <p:cNvCxnSpPr/>
          <p:nvPr/>
        </p:nvCxnSpPr>
        <p:spPr>
          <a:xfrm flipH="1">
            <a:off x="5685049" y="4813588"/>
            <a:ext cx="7520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/>
          <p:cNvCxnSpPr>
            <a:stCxn id="139" idx="2"/>
          </p:cNvCxnSpPr>
          <p:nvPr/>
        </p:nvCxnSpPr>
        <p:spPr>
          <a:xfrm>
            <a:off x="4884119" y="1988840"/>
            <a:ext cx="2722009" cy="3015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5380049" y="5067982"/>
                <a:ext cx="2559354" cy="7509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400">
                              <a:latin typeface="Cambria Math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/>
                            </a:rPr>
                            <m:t>cost</m:t>
                          </m:r>
                        </m:num>
                        <m:den>
                          <m:r>
                            <a:rPr lang="en-US" altLang="ko-KR" sz="1400">
                              <a:latin typeface="Cambria Math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𝑗𝑘</m:t>
                              </m:r>
                            </m:sub>
                            <m:sup>
                              <m:r>
                                <a:rPr lang="en-US" altLang="ko-KR" sz="1400" i="1"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ko-KR" sz="14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9</m:t>
                          </m:r>
                        </m:sup>
                        <m:e>
                          <m:f>
                            <m:f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ko-KR" sz="1400"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400">
                                      <a:latin typeface="Cambria Math"/>
                                    </a:rPr>
                                    <m:t>cost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ko-KR" altLang="ko-KR" sz="1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num>
                            <m:den>
                              <m:r>
                                <a:rPr lang="en-US" altLang="ko-KR" sz="1400"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400">
                                      <a:latin typeface="Cambria Math"/>
                                    </a:rPr>
                                    <m:t>p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ko-KR" altLang="ko-KR" sz="1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den>
                          </m:f>
                          <m:r>
                            <a:rPr lang="en-US" altLang="ko-KR" sz="1400" i="1">
                              <a:latin typeface="Cambria Math"/>
                            </a:rPr>
                            <m:t> </m:t>
                          </m:r>
                          <m:f>
                            <m:f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ko-KR" sz="1400"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400">
                                      <a:latin typeface="Cambria Math"/>
                                    </a:rPr>
                                    <m:t>p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ko-KR" altLang="ko-KR" sz="1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num>
                            <m:den>
                              <m:r>
                                <a:rPr lang="en-US" altLang="ko-KR" sz="1400">
                                  <a:latin typeface="Cambria Math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altLang="ko-KR" sz="1400" i="1">
                              <a:latin typeface="Cambria Math"/>
                            </a:rPr>
                            <m:t> </m:t>
                          </m:r>
                          <m:f>
                            <m:f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ko-KR" sz="1400">
                                  <a:latin typeface="Cambria Math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altLang="ko-KR" sz="1400">
                                  <a:latin typeface="Cambria Math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𝑗𝑘</m:t>
                                  </m:r>
                                </m:sub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049" y="5067982"/>
                <a:ext cx="2559354" cy="750975"/>
              </a:xfrm>
              <a:prstGeom prst="rect">
                <a:avLst/>
              </a:prstGeom>
              <a:blipFill rotWithShape="1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4247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755576" y="14127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755576" y="213285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755576" y="287689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755576" y="514790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2429193" y="14127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2429193" y="213285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2426943" y="4170093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054938" y="75388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sp>
        <p:nvSpPr>
          <p:cNvPr id="55" name="TextBox 54"/>
          <p:cNvSpPr txBox="1"/>
          <p:nvPr/>
        </p:nvSpPr>
        <p:spPr>
          <a:xfrm>
            <a:off x="6788385" y="75388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sp>
        <p:nvSpPr>
          <p:cNvPr id="56" name="TextBox 55"/>
          <p:cNvSpPr txBox="1"/>
          <p:nvPr/>
        </p:nvSpPr>
        <p:spPr>
          <a:xfrm>
            <a:off x="720686" y="74955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i</a:t>
            </a:r>
            <a:endParaRPr lang="ko-KR" altLang="en-US" baseline="-25000" dirty="0"/>
          </a:p>
        </p:txBody>
      </p:sp>
      <p:sp>
        <p:nvSpPr>
          <p:cNvPr id="58" name="TextBox 57"/>
          <p:cNvSpPr txBox="1"/>
          <p:nvPr/>
        </p:nvSpPr>
        <p:spPr>
          <a:xfrm>
            <a:off x="251520" y="129240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0</a:t>
            </a:r>
            <a:endParaRPr lang="ko-KR" altLang="en-US" baseline="-25000" dirty="0"/>
          </a:p>
        </p:txBody>
      </p:sp>
      <p:sp>
        <p:nvSpPr>
          <p:cNvPr id="59" name="TextBox 58"/>
          <p:cNvSpPr txBox="1"/>
          <p:nvPr/>
        </p:nvSpPr>
        <p:spPr>
          <a:xfrm>
            <a:off x="229479" y="198884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60" name="TextBox 59"/>
          <p:cNvSpPr txBox="1"/>
          <p:nvPr/>
        </p:nvSpPr>
        <p:spPr>
          <a:xfrm>
            <a:off x="215407" y="275652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2</a:t>
            </a:r>
            <a:endParaRPr lang="ko-KR" altLang="en-US" baseline="-25000" dirty="0"/>
          </a:p>
        </p:txBody>
      </p:sp>
      <p:sp>
        <p:nvSpPr>
          <p:cNvPr id="61" name="TextBox 60"/>
          <p:cNvSpPr txBox="1"/>
          <p:nvPr/>
        </p:nvSpPr>
        <p:spPr>
          <a:xfrm>
            <a:off x="229479" y="5003884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783</a:t>
            </a:r>
            <a:endParaRPr lang="ko-KR" altLang="en-US" baseline="-25000" dirty="0"/>
          </a:p>
        </p:txBody>
      </p:sp>
      <p:cxnSp>
        <p:nvCxnSpPr>
          <p:cNvPr id="16" name="직선 화살표 연결선 15"/>
          <p:cNvCxnSpPr>
            <a:stCxn id="10" idx="2"/>
            <a:endCxn id="4" idx="6"/>
          </p:cNvCxnSpPr>
          <p:nvPr/>
        </p:nvCxnSpPr>
        <p:spPr>
          <a:xfrm flipH="1">
            <a:off x="971600" y="1520788"/>
            <a:ext cx="1457593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12" idx="2"/>
            <a:endCxn id="4" idx="6"/>
          </p:cNvCxnSpPr>
          <p:nvPr/>
        </p:nvCxnSpPr>
        <p:spPr>
          <a:xfrm flipH="1" flipV="1">
            <a:off x="971600" y="1520788"/>
            <a:ext cx="1457593" cy="72008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14" idx="2"/>
            <a:endCxn id="4" idx="6"/>
          </p:cNvCxnSpPr>
          <p:nvPr/>
        </p:nvCxnSpPr>
        <p:spPr>
          <a:xfrm flipH="1" flipV="1">
            <a:off x="971600" y="1520788"/>
            <a:ext cx="1455343" cy="275731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/>
          <p:cNvSpPr/>
          <p:nvPr/>
        </p:nvSpPr>
        <p:spPr>
          <a:xfrm>
            <a:off x="755576" y="377313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242205" y="361801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i</a:t>
            </a:r>
            <a:endParaRPr lang="ko-KR" alt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2332816" y="2416242"/>
                <a:ext cx="477246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816" y="2416242"/>
                <a:ext cx="477246" cy="374205"/>
              </a:xfrm>
              <a:prstGeom prst="rect">
                <a:avLst/>
              </a:prstGeom>
              <a:blipFill rotWithShape="1">
                <a:blip r:embed="rId2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직선 화살표 연결선 69"/>
          <p:cNvCxnSpPr>
            <a:stCxn id="112" idx="2"/>
            <a:endCxn id="4" idx="6"/>
          </p:cNvCxnSpPr>
          <p:nvPr/>
        </p:nvCxnSpPr>
        <p:spPr>
          <a:xfrm flipH="1" flipV="1">
            <a:off x="971600" y="1520788"/>
            <a:ext cx="1454284" cy="150856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30820" y="4018721"/>
            <a:ext cx="2568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/>
              <a:t>∙</a:t>
            </a:r>
          </a:p>
          <a:p>
            <a:r>
              <a:rPr lang="en-US" altLang="ko-KR" b="1" dirty="0"/>
              <a:t>∙</a:t>
            </a:r>
          </a:p>
          <a:p>
            <a:endParaRPr lang="ko-KR" altLang="en-US" b="1" baseline="-25000" dirty="0"/>
          </a:p>
        </p:txBody>
      </p:sp>
      <p:sp>
        <p:nvSpPr>
          <p:cNvPr id="78" name="TextBox 77"/>
          <p:cNvSpPr txBox="1"/>
          <p:nvPr/>
        </p:nvSpPr>
        <p:spPr>
          <a:xfrm>
            <a:off x="2397183" y="3497796"/>
            <a:ext cx="2568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  <a:p>
            <a:endParaRPr lang="ko-KR" altLang="en-US" b="1" baseline="-25000" dirty="0"/>
          </a:p>
        </p:txBody>
      </p:sp>
      <p:cxnSp>
        <p:nvCxnSpPr>
          <p:cNvPr id="83" name="직선 화살표 연결선 82"/>
          <p:cNvCxnSpPr>
            <a:stCxn id="193" idx="2"/>
            <a:endCxn id="10" idx="6"/>
          </p:cNvCxnSpPr>
          <p:nvPr/>
        </p:nvCxnSpPr>
        <p:spPr>
          <a:xfrm flipH="1">
            <a:off x="2645217" y="1500558"/>
            <a:ext cx="1065531" cy="2023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194" idx="2"/>
            <a:endCxn id="12" idx="6"/>
          </p:cNvCxnSpPr>
          <p:nvPr/>
        </p:nvCxnSpPr>
        <p:spPr>
          <a:xfrm flipH="1">
            <a:off x="2645217" y="2220638"/>
            <a:ext cx="1065531" cy="2023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endCxn id="14" idx="6"/>
          </p:cNvCxnSpPr>
          <p:nvPr/>
        </p:nvCxnSpPr>
        <p:spPr>
          <a:xfrm flipH="1">
            <a:off x="2642967" y="4257875"/>
            <a:ext cx="1035771" cy="2023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/>
          <p:cNvSpPr/>
          <p:nvPr/>
        </p:nvSpPr>
        <p:spPr>
          <a:xfrm>
            <a:off x="5021481" y="1397622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타원 92"/>
          <p:cNvSpPr/>
          <p:nvPr/>
        </p:nvSpPr>
        <p:spPr>
          <a:xfrm>
            <a:off x="5021481" y="2117702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타원 93"/>
          <p:cNvSpPr/>
          <p:nvPr/>
        </p:nvSpPr>
        <p:spPr>
          <a:xfrm>
            <a:off x="5019231" y="390768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4989471" y="3351417"/>
            <a:ext cx="256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</p:txBody>
      </p:sp>
      <p:cxnSp>
        <p:nvCxnSpPr>
          <p:cNvPr id="100" name="직선 화살표 연결선 99"/>
          <p:cNvCxnSpPr>
            <a:stCxn id="92" idx="2"/>
            <a:endCxn id="193" idx="6"/>
          </p:cNvCxnSpPr>
          <p:nvPr/>
        </p:nvCxnSpPr>
        <p:spPr>
          <a:xfrm flipH="1" flipV="1">
            <a:off x="3926772" y="1500558"/>
            <a:ext cx="1094709" cy="507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93" idx="2"/>
            <a:endCxn id="193" idx="6"/>
          </p:cNvCxnSpPr>
          <p:nvPr/>
        </p:nvCxnSpPr>
        <p:spPr>
          <a:xfrm flipH="1" flipV="1">
            <a:off x="3926772" y="1500558"/>
            <a:ext cx="1094709" cy="72515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94" idx="2"/>
            <a:endCxn id="193" idx="6"/>
          </p:cNvCxnSpPr>
          <p:nvPr/>
        </p:nvCxnSpPr>
        <p:spPr>
          <a:xfrm flipH="1" flipV="1">
            <a:off x="3926772" y="1500558"/>
            <a:ext cx="1092459" cy="251513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타원 111"/>
          <p:cNvSpPr/>
          <p:nvPr/>
        </p:nvSpPr>
        <p:spPr>
          <a:xfrm>
            <a:off x="2425884" y="292134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4" name="직선 화살표 연결선 113"/>
          <p:cNvCxnSpPr>
            <a:stCxn id="198" idx="2"/>
            <a:endCxn id="112" idx="6"/>
          </p:cNvCxnSpPr>
          <p:nvPr/>
        </p:nvCxnSpPr>
        <p:spPr>
          <a:xfrm flipH="1">
            <a:off x="2641908" y="3009126"/>
            <a:ext cx="1065531" cy="2023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>
            <a:stCxn id="179" idx="2"/>
            <a:endCxn id="193" idx="6"/>
          </p:cNvCxnSpPr>
          <p:nvPr/>
        </p:nvCxnSpPr>
        <p:spPr>
          <a:xfrm flipH="1" flipV="1">
            <a:off x="3926772" y="1500558"/>
            <a:ext cx="1101332" cy="144842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타원 119"/>
          <p:cNvSpPr/>
          <p:nvPr/>
        </p:nvSpPr>
        <p:spPr>
          <a:xfrm>
            <a:off x="6125970" y="140128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1" name="타원 120"/>
          <p:cNvSpPr/>
          <p:nvPr/>
        </p:nvSpPr>
        <p:spPr>
          <a:xfrm>
            <a:off x="6125970" y="212136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타원 121"/>
          <p:cNvSpPr/>
          <p:nvPr/>
        </p:nvSpPr>
        <p:spPr>
          <a:xfrm>
            <a:off x="6123720" y="3911347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6052837" y="165839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en-US" altLang="ko-KR" baseline="-25000" dirty="0" smtClean="0"/>
              <a:t>0</a:t>
            </a:r>
            <a:endParaRPr lang="ko-KR" altLang="en-US" baseline="-25000" dirty="0"/>
          </a:p>
        </p:txBody>
      </p:sp>
      <p:sp>
        <p:nvSpPr>
          <p:cNvPr id="124" name="TextBox 123"/>
          <p:cNvSpPr txBox="1"/>
          <p:nvPr/>
        </p:nvSpPr>
        <p:spPr>
          <a:xfrm>
            <a:off x="6029593" y="2404751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125" name="TextBox 124"/>
          <p:cNvSpPr txBox="1"/>
          <p:nvPr/>
        </p:nvSpPr>
        <p:spPr>
          <a:xfrm>
            <a:off x="6029593" y="420814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en-US" altLang="ko-KR" baseline="-25000" dirty="0" smtClean="0"/>
              <a:t>9</a:t>
            </a:r>
            <a:endParaRPr lang="ko-KR" altLang="en-US" baseline="-25000" dirty="0"/>
          </a:p>
        </p:txBody>
      </p:sp>
      <p:sp>
        <p:nvSpPr>
          <p:cNvPr id="126" name="TextBox 125"/>
          <p:cNvSpPr txBox="1"/>
          <p:nvPr/>
        </p:nvSpPr>
        <p:spPr>
          <a:xfrm>
            <a:off x="6093960" y="3355080"/>
            <a:ext cx="256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</p:txBody>
      </p:sp>
      <p:sp>
        <p:nvSpPr>
          <p:cNvPr id="127" name="타원 126"/>
          <p:cNvSpPr/>
          <p:nvPr/>
        </p:nvSpPr>
        <p:spPr>
          <a:xfrm>
            <a:off x="6846050" y="139411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타원 127"/>
          <p:cNvSpPr/>
          <p:nvPr/>
        </p:nvSpPr>
        <p:spPr>
          <a:xfrm>
            <a:off x="6846050" y="211419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9" name="타원 128"/>
          <p:cNvSpPr/>
          <p:nvPr/>
        </p:nvSpPr>
        <p:spPr>
          <a:xfrm>
            <a:off x="6843800" y="39041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6772917" y="1651219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0</a:t>
            </a:r>
            <a:endParaRPr lang="ko-KR" altLang="en-US" baseline="-25000" dirty="0"/>
          </a:p>
        </p:txBody>
      </p:sp>
      <p:sp>
        <p:nvSpPr>
          <p:cNvPr id="131" name="TextBox 130"/>
          <p:cNvSpPr txBox="1"/>
          <p:nvPr/>
        </p:nvSpPr>
        <p:spPr>
          <a:xfrm>
            <a:off x="6749673" y="2397580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132" name="TextBox 131"/>
          <p:cNvSpPr txBox="1"/>
          <p:nvPr/>
        </p:nvSpPr>
        <p:spPr>
          <a:xfrm>
            <a:off x="6749673" y="4200972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9</a:t>
            </a:r>
            <a:endParaRPr lang="ko-KR" altLang="en-US" baseline="-25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6814040" y="3347909"/>
            <a:ext cx="256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</p:txBody>
      </p:sp>
      <p:cxnSp>
        <p:nvCxnSpPr>
          <p:cNvPr id="134" name="직선 화살표 연결선 133"/>
          <p:cNvCxnSpPr>
            <a:stCxn id="120" idx="2"/>
            <a:endCxn id="92" idx="6"/>
          </p:cNvCxnSpPr>
          <p:nvPr/>
        </p:nvCxnSpPr>
        <p:spPr>
          <a:xfrm flipH="1" flipV="1">
            <a:off x="5237505" y="1505634"/>
            <a:ext cx="888465" cy="366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>
            <a:stCxn id="121" idx="2"/>
            <a:endCxn id="92" idx="5"/>
          </p:cNvCxnSpPr>
          <p:nvPr/>
        </p:nvCxnSpPr>
        <p:spPr>
          <a:xfrm flipH="1" flipV="1">
            <a:off x="5205869" y="1582010"/>
            <a:ext cx="920101" cy="64736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122" idx="2"/>
            <a:endCxn id="92" idx="5"/>
          </p:cNvCxnSpPr>
          <p:nvPr/>
        </p:nvCxnSpPr>
        <p:spPr>
          <a:xfrm flipH="1" flipV="1">
            <a:off x="5205869" y="1582010"/>
            <a:ext cx="917851" cy="243734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7436457" y="764704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sp>
        <p:nvSpPr>
          <p:cNvPr id="146" name="타원 145"/>
          <p:cNvSpPr/>
          <p:nvPr/>
        </p:nvSpPr>
        <p:spPr>
          <a:xfrm>
            <a:off x="7638138" y="140493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타원 146"/>
          <p:cNvSpPr/>
          <p:nvPr/>
        </p:nvSpPr>
        <p:spPr>
          <a:xfrm>
            <a:off x="7638138" y="212501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8" name="타원 147"/>
          <p:cNvSpPr/>
          <p:nvPr/>
        </p:nvSpPr>
        <p:spPr>
          <a:xfrm>
            <a:off x="7635888" y="391500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9" name="TextBox 148"/>
          <p:cNvSpPr txBox="1"/>
          <p:nvPr/>
        </p:nvSpPr>
        <p:spPr>
          <a:xfrm>
            <a:off x="7420989" y="1662043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r>
              <a:rPr lang="en-US" altLang="ko-KR" baseline="-25000" dirty="0" smtClean="0"/>
              <a:t>0</a:t>
            </a:r>
            <a:endParaRPr lang="ko-KR" altLang="en-US" baseline="-25000" dirty="0"/>
          </a:p>
        </p:txBody>
      </p:sp>
      <p:sp>
        <p:nvSpPr>
          <p:cNvPr id="150" name="TextBox 149"/>
          <p:cNvSpPr txBox="1"/>
          <p:nvPr/>
        </p:nvSpPr>
        <p:spPr>
          <a:xfrm>
            <a:off x="7397745" y="2408404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151" name="TextBox 150"/>
          <p:cNvSpPr txBox="1"/>
          <p:nvPr/>
        </p:nvSpPr>
        <p:spPr>
          <a:xfrm>
            <a:off x="7397745" y="4211796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r>
              <a:rPr lang="en-US" altLang="ko-KR" baseline="-25000" dirty="0" smtClean="0"/>
              <a:t>9</a:t>
            </a:r>
            <a:endParaRPr lang="ko-KR" altLang="en-US" baseline="-25000" dirty="0"/>
          </a:p>
        </p:txBody>
      </p:sp>
      <p:sp>
        <p:nvSpPr>
          <p:cNvPr id="152" name="TextBox 151"/>
          <p:cNvSpPr txBox="1"/>
          <p:nvPr/>
        </p:nvSpPr>
        <p:spPr>
          <a:xfrm>
            <a:off x="7606128" y="3358733"/>
            <a:ext cx="256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8278469" y="770111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endParaRPr lang="ko-KR" altLang="en-US" baseline="-25000" dirty="0"/>
          </a:p>
        </p:txBody>
      </p:sp>
      <p:sp>
        <p:nvSpPr>
          <p:cNvPr id="154" name="타원 153"/>
          <p:cNvSpPr/>
          <p:nvPr/>
        </p:nvSpPr>
        <p:spPr>
          <a:xfrm>
            <a:off x="8480150" y="139995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5" name="직선 화살표 연결선 154"/>
          <p:cNvCxnSpPr>
            <a:stCxn id="146" idx="2"/>
            <a:endCxn id="120" idx="6"/>
          </p:cNvCxnSpPr>
          <p:nvPr/>
        </p:nvCxnSpPr>
        <p:spPr>
          <a:xfrm flipH="1" flipV="1">
            <a:off x="6341994" y="1509297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147" idx="2"/>
            <a:endCxn id="121" idx="6"/>
          </p:cNvCxnSpPr>
          <p:nvPr/>
        </p:nvCxnSpPr>
        <p:spPr>
          <a:xfrm flipH="1" flipV="1">
            <a:off x="6341994" y="2229377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>
            <a:stCxn id="148" idx="2"/>
            <a:endCxn id="122" idx="6"/>
          </p:cNvCxnSpPr>
          <p:nvPr/>
        </p:nvCxnSpPr>
        <p:spPr>
          <a:xfrm flipH="1" flipV="1">
            <a:off x="6339744" y="4019359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>
            <a:stCxn id="154" idx="2"/>
            <a:endCxn id="146" idx="6"/>
          </p:cNvCxnSpPr>
          <p:nvPr/>
        </p:nvCxnSpPr>
        <p:spPr>
          <a:xfrm flipH="1">
            <a:off x="7854162" y="1507966"/>
            <a:ext cx="625988" cy="498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타원 178"/>
          <p:cNvSpPr/>
          <p:nvPr/>
        </p:nvSpPr>
        <p:spPr>
          <a:xfrm>
            <a:off x="5028104" y="284097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1" name="타원 180"/>
          <p:cNvSpPr/>
          <p:nvPr/>
        </p:nvSpPr>
        <p:spPr>
          <a:xfrm>
            <a:off x="6132593" y="2844637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2" name="TextBox 181"/>
          <p:cNvSpPr txBox="1"/>
          <p:nvPr/>
        </p:nvSpPr>
        <p:spPr>
          <a:xfrm>
            <a:off x="6036216" y="312802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sp>
        <p:nvSpPr>
          <p:cNvPr id="183" name="타원 182"/>
          <p:cNvSpPr/>
          <p:nvPr/>
        </p:nvSpPr>
        <p:spPr>
          <a:xfrm>
            <a:off x="6852673" y="283746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4" name="TextBox 183"/>
          <p:cNvSpPr txBox="1"/>
          <p:nvPr/>
        </p:nvSpPr>
        <p:spPr>
          <a:xfrm>
            <a:off x="6756296" y="312085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cxnSp>
        <p:nvCxnSpPr>
          <p:cNvPr id="185" name="직선 화살표 연결선 184"/>
          <p:cNvCxnSpPr>
            <a:stCxn id="181" idx="1"/>
            <a:endCxn id="92" idx="5"/>
          </p:cNvCxnSpPr>
          <p:nvPr/>
        </p:nvCxnSpPr>
        <p:spPr>
          <a:xfrm flipH="1" flipV="1">
            <a:off x="5205869" y="1582010"/>
            <a:ext cx="958360" cy="129426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타원 185"/>
          <p:cNvSpPr/>
          <p:nvPr/>
        </p:nvSpPr>
        <p:spPr>
          <a:xfrm>
            <a:off x="7644761" y="284829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7" name="TextBox 186"/>
          <p:cNvSpPr txBox="1"/>
          <p:nvPr/>
        </p:nvSpPr>
        <p:spPr>
          <a:xfrm>
            <a:off x="7404368" y="3131676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cxnSp>
        <p:nvCxnSpPr>
          <p:cNvPr id="188" name="직선 화살표 연결선 187"/>
          <p:cNvCxnSpPr>
            <a:stCxn id="186" idx="2"/>
            <a:endCxn id="181" idx="6"/>
          </p:cNvCxnSpPr>
          <p:nvPr/>
        </p:nvCxnSpPr>
        <p:spPr>
          <a:xfrm flipH="1" flipV="1">
            <a:off x="6348617" y="2952649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/>
              <p:cNvSpPr txBox="1"/>
              <p:nvPr/>
            </p:nvSpPr>
            <p:spPr>
              <a:xfrm>
                <a:off x="2301396" y="791496"/>
                <a:ext cx="477246" cy="417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89" name="TextBox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396" y="791496"/>
                <a:ext cx="477246" cy="417358"/>
              </a:xfrm>
              <a:prstGeom prst="rect">
                <a:avLst/>
              </a:prstGeom>
              <a:blipFill rotWithShape="1">
                <a:blip r:embed="rId3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/>
              <p:cNvSpPr txBox="1"/>
              <p:nvPr/>
            </p:nvSpPr>
            <p:spPr>
              <a:xfrm>
                <a:off x="2301395" y="1678375"/>
                <a:ext cx="477246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0" name="TextBox 1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395" y="1678375"/>
                <a:ext cx="477246" cy="376513"/>
              </a:xfrm>
              <a:prstGeom prst="rect">
                <a:avLst/>
              </a:prstGeom>
              <a:blipFill rotWithShape="1">
                <a:blip r:embed="rId4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/>
              <p:cNvSpPr txBox="1"/>
              <p:nvPr/>
            </p:nvSpPr>
            <p:spPr>
              <a:xfrm>
                <a:off x="2293084" y="3173694"/>
                <a:ext cx="477246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1" name="TextBox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084" y="3173694"/>
                <a:ext cx="477246" cy="374205"/>
              </a:xfrm>
              <a:prstGeom prst="rect">
                <a:avLst/>
              </a:prstGeom>
              <a:blipFill rotWithShape="1">
                <a:blip r:embed="rId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/>
              <p:cNvSpPr txBox="1"/>
              <p:nvPr/>
            </p:nvSpPr>
            <p:spPr>
              <a:xfrm>
                <a:off x="2326628" y="4499828"/>
                <a:ext cx="575029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63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2" name="TextBox 1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6628" y="4499828"/>
                <a:ext cx="575029" cy="376513"/>
              </a:xfrm>
              <a:prstGeom prst="rect">
                <a:avLst/>
              </a:prstGeom>
              <a:blipFill rotWithShape="1">
                <a:blip r:embed="rId6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타원 192"/>
          <p:cNvSpPr/>
          <p:nvPr/>
        </p:nvSpPr>
        <p:spPr>
          <a:xfrm>
            <a:off x="3710748" y="139254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4" name="타원 193"/>
          <p:cNvSpPr/>
          <p:nvPr/>
        </p:nvSpPr>
        <p:spPr>
          <a:xfrm>
            <a:off x="3710748" y="211262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5" name="타원 194"/>
          <p:cNvSpPr/>
          <p:nvPr/>
        </p:nvSpPr>
        <p:spPr>
          <a:xfrm>
            <a:off x="3708498" y="4149863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/>
              <p:cNvSpPr txBox="1"/>
              <p:nvPr/>
            </p:nvSpPr>
            <p:spPr>
              <a:xfrm>
                <a:off x="3614371" y="2396012"/>
                <a:ext cx="473142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6" name="TextBox 1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371" y="2396012"/>
                <a:ext cx="473142" cy="374205"/>
              </a:xfrm>
              <a:prstGeom prst="rect">
                <a:avLst/>
              </a:prstGeom>
              <a:blipFill rotWithShape="1">
                <a:blip r:embed="rId7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7" name="TextBox 196"/>
          <p:cNvSpPr txBox="1"/>
          <p:nvPr/>
        </p:nvSpPr>
        <p:spPr>
          <a:xfrm>
            <a:off x="3678738" y="3477566"/>
            <a:ext cx="2568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  <a:p>
            <a:endParaRPr lang="ko-KR" altLang="en-US" b="1" baseline="-25000" dirty="0"/>
          </a:p>
        </p:txBody>
      </p:sp>
      <p:sp>
        <p:nvSpPr>
          <p:cNvPr id="198" name="타원 197"/>
          <p:cNvSpPr/>
          <p:nvPr/>
        </p:nvSpPr>
        <p:spPr>
          <a:xfrm>
            <a:off x="3707439" y="290111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extBox 198"/>
              <p:cNvSpPr txBox="1"/>
              <p:nvPr/>
            </p:nvSpPr>
            <p:spPr>
              <a:xfrm>
                <a:off x="3582951" y="771266"/>
                <a:ext cx="473142" cy="417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9" name="TextBox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951" y="771266"/>
                <a:ext cx="473142" cy="417358"/>
              </a:xfrm>
              <a:prstGeom prst="rect">
                <a:avLst/>
              </a:prstGeom>
              <a:blipFill rotWithShape="1">
                <a:blip r:embed="rId8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TextBox 199"/>
              <p:cNvSpPr txBox="1"/>
              <p:nvPr/>
            </p:nvSpPr>
            <p:spPr>
              <a:xfrm>
                <a:off x="3582950" y="1658145"/>
                <a:ext cx="473142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0" name="TextBox 1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950" y="1658145"/>
                <a:ext cx="473142" cy="376513"/>
              </a:xfrm>
              <a:prstGeom prst="rect">
                <a:avLst/>
              </a:prstGeom>
              <a:blipFill rotWithShape="1">
                <a:blip r:embed="rId9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/>
              <p:cNvSpPr txBox="1"/>
              <p:nvPr/>
            </p:nvSpPr>
            <p:spPr>
              <a:xfrm>
                <a:off x="3574639" y="3153464"/>
                <a:ext cx="473142" cy="417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1" name="TextBox 2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639" y="3153464"/>
                <a:ext cx="473142" cy="417358"/>
              </a:xfrm>
              <a:prstGeom prst="rect">
                <a:avLst/>
              </a:prstGeom>
              <a:blipFill rotWithShape="1">
                <a:blip r:embed="rId10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/>
              <p:cNvSpPr txBox="1"/>
              <p:nvPr/>
            </p:nvSpPr>
            <p:spPr>
              <a:xfrm>
                <a:off x="3608183" y="4479598"/>
                <a:ext cx="570926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63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2" name="TextBox 2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8183" y="4479598"/>
                <a:ext cx="570926" cy="374205"/>
              </a:xfrm>
              <a:prstGeom prst="rect">
                <a:avLst/>
              </a:prstGeom>
              <a:blipFill rotWithShape="1">
                <a:blip r:embed="rId11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TextBox 203"/>
              <p:cNvSpPr txBox="1"/>
              <p:nvPr/>
            </p:nvSpPr>
            <p:spPr>
              <a:xfrm>
                <a:off x="1242653" y="4164777"/>
                <a:ext cx="832792" cy="374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7830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4" name="TextBox 2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653" y="4164777"/>
                <a:ext cx="832792" cy="374333"/>
              </a:xfrm>
              <a:prstGeom prst="rect">
                <a:avLst/>
              </a:prstGeom>
              <a:blipFill rotWithShape="1">
                <a:blip r:embed="rId12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TextBox 204"/>
              <p:cNvSpPr txBox="1"/>
              <p:nvPr/>
            </p:nvSpPr>
            <p:spPr>
              <a:xfrm>
                <a:off x="1524974" y="3103801"/>
                <a:ext cx="598754" cy="3862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5" name="TextBox 2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974" y="3103801"/>
                <a:ext cx="598754" cy="386260"/>
              </a:xfrm>
              <a:prstGeom prst="rect">
                <a:avLst/>
              </a:prstGeom>
              <a:blipFill rotWithShape="1">
                <a:blip r:embed="rId13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TextBox 205"/>
              <p:cNvSpPr txBox="1"/>
              <p:nvPr/>
            </p:nvSpPr>
            <p:spPr>
              <a:xfrm>
                <a:off x="1486502" y="2563934"/>
                <a:ext cx="637226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20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6" name="TextBox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6502" y="2563934"/>
                <a:ext cx="637226" cy="376513"/>
              </a:xfrm>
              <a:prstGeom prst="rect">
                <a:avLst/>
              </a:prstGeom>
              <a:blipFill rotWithShape="1">
                <a:blip r:embed="rId1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TextBox 206"/>
              <p:cNvSpPr txBox="1"/>
              <p:nvPr/>
            </p:nvSpPr>
            <p:spPr>
              <a:xfrm>
                <a:off x="1475656" y="1912335"/>
                <a:ext cx="631903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7" name="TextBox 2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1912335"/>
                <a:ext cx="631903" cy="376513"/>
              </a:xfrm>
              <a:prstGeom prst="rect">
                <a:avLst/>
              </a:prstGeom>
              <a:blipFill rotWithShape="1">
                <a:blip r:embed="rId1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/>
              <p:cNvSpPr txBox="1"/>
              <p:nvPr/>
            </p:nvSpPr>
            <p:spPr>
              <a:xfrm>
                <a:off x="1458677" y="1484784"/>
                <a:ext cx="637226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8" name="TextBox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677" y="1484784"/>
                <a:ext cx="637226" cy="376513"/>
              </a:xfrm>
              <a:prstGeom prst="rect">
                <a:avLst/>
              </a:prstGeom>
              <a:blipFill rotWithShape="1">
                <a:blip r:embed="rId16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TextBox 208"/>
              <p:cNvSpPr txBox="1"/>
              <p:nvPr/>
            </p:nvSpPr>
            <p:spPr>
              <a:xfrm>
                <a:off x="1259632" y="781306"/>
                <a:ext cx="585288" cy="417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𝑖𝑗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9" name="TextBox 2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781306"/>
                <a:ext cx="585288" cy="417358"/>
              </a:xfrm>
              <a:prstGeom prst="rect">
                <a:avLst/>
              </a:prstGeom>
              <a:blipFill rotWithShape="1">
                <a:blip r:embed="rId17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Box 210"/>
              <p:cNvSpPr txBox="1"/>
              <p:nvPr/>
            </p:nvSpPr>
            <p:spPr>
              <a:xfrm>
                <a:off x="4269040" y="3103801"/>
                <a:ext cx="735008" cy="374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630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1" name="TextBox 2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040" y="3103801"/>
                <a:ext cx="735008" cy="374783"/>
              </a:xfrm>
              <a:prstGeom prst="rect">
                <a:avLst/>
              </a:prstGeom>
              <a:blipFill rotWithShape="1">
                <a:blip r:embed="rId18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/>
              <p:cNvSpPr txBox="1"/>
              <p:nvPr/>
            </p:nvSpPr>
            <p:spPr>
              <a:xfrm>
                <a:off x="4253061" y="2563934"/>
                <a:ext cx="597471" cy="4150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2" name="TextBox 2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061" y="2563934"/>
                <a:ext cx="597471" cy="415050"/>
              </a:xfrm>
              <a:prstGeom prst="rect">
                <a:avLst/>
              </a:prstGeom>
              <a:blipFill rotWithShape="1">
                <a:blip r:embed="rId19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/>
              <p:cNvSpPr txBox="1"/>
              <p:nvPr/>
            </p:nvSpPr>
            <p:spPr>
              <a:xfrm>
                <a:off x="4271265" y="1912335"/>
                <a:ext cx="631904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3" name="TextBox 2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265" y="1912335"/>
                <a:ext cx="631904" cy="374205"/>
              </a:xfrm>
              <a:prstGeom prst="rect">
                <a:avLst/>
              </a:prstGeom>
              <a:blipFill rotWithShape="1">
                <a:blip r:embed="rId20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Box 213"/>
              <p:cNvSpPr txBox="1"/>
              <p:nvPr/>
            </p:nvSpPr>
            <p:spPr>
              <a:xfrm>
                <a:off x="4250784" y="1484784"/>
                <a:ext cx="661591" cy="374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4" name="TextBox 2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784" y="1484784"/>
                <a:ext cx="661591" cy="374783"/>
              </a:xfrm>
              <a:prstGeom prst="rect">
                <a:avLst/>
              </a:prstGeom>
              <a:blipFill rotWithShape="1">
                <a:blip r:embed="rId21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TextBox 214"/>
              <p:cNvSpPr txBox="1"/>
              <p:nvPr/>
            </p:nvSpPr>
            <p:spPr>
              <a:xfrm>
                <a:off x="4267763" y="751316"/>
                <a:ext cx="607218" cy="4150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5" name="TextBox 2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763" y="751316"/>
                <a:ext cx="607218" cy="415050"/>
              </a:xfrm>
              <a:prstGeom prst="rect">
                <a:avLst/>
              </a:prstGeom>
              <a:blipFill rotWithShape="1">
                <a:blip r:embed="rId22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/>
              <p:cNvSpPr txBox="1"/>
              <p:nvPr/>
            </p:nvSpPr>
            <p:spPr>
              <a:xfrm>
                <a:off x="4946572" y="2389450"/>
                <a:ext cx="472309" cy="3719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6" name="TextBox 2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572" y="2389450"/>
                <a:ext cx="472309" cy="371961"/>
              </a:xfrm>
              <a:prstGeom prst="rect">
                <a:avLst/>
              </a:prstGeom>
              <a:blipFill rotWithShape="1">
                <a:blip r:embed="rId2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/>
              <p:cNvSpPr txBox="1"/>
              <p:nvPr/>
            </p:nvSpPr>
            <p:spPr>
              <a:xfrm>
                <a:off x="4915152" y="764704"/>
                <a:ext cx="479683" cy="379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7" name="TextBox 2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152" y="764704"/>
                <a:ext cx="479683" cy="379719"/>
              </a:xfrm>
              <a:prstGeom prst="rect">
                <a:avLst/>
              </a:prstGeom>
              <a:blipFill rotWithShape="1">
                <a:blip r:embed="rId24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TextBox 217"/>
              <p:cNvSpPr txBox="1"/>
              <p:nvPr/>
            </p:nvSpPr>
            <p:spPr>
              <a:xfrm>
                <a:off x="4915151" y="1651583"/>
                <a:ext cx="472309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8" name="TextBox 2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151" y="1651583"/>
                <a:ext cx="472309" cy="374205"/>
              </a:xfrm>
              <a:prstGeom prst="rect">
                <a:avLst/>
              </a:prstGeom>
              <a:blipFill rotWithShape="1">
                <a:blip r:embed="rId2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TextBox 218"/>
              <p:cNvSpPr txBox="1"/>
              <p:nvPr/>
            </p:nvSpPr>
            <p:spPr>
              <a:xfrm>
                <a:off x="4906840" y="3146902"/>
                <a:ext cx="479683" cy="379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9" name="TextBox 2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840" y="3146902"/>
                <a:ext cx="479683" cy="379719"/>
              </a:xfrm>
              <a:prstGeom prst="rect">
                <a:avLst/>
              </a:prstGeom>
              <a:blipFill rotWithShape="1">
                <a:blip r:embed="rId26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TextBox 219"/>
              <p:cNvSpPr txBox="1"/>
              <p:nvPr/>
            </p:nvSpPr>
            <p:spPr>
              <a:xfrm>
                <a:off x="4940384" y="4195766"/>
                <a:ext cx="472309" cy="3739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9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20" name="TextBox 2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384" y="4195766"/>
                <a:ext cx="472309" cy="373949"/>
              </a:xfrm>
              <a:prstGeom prst="rect">
                <a:avLst/>
              </a:prstGeom>
              <a:blipFill rotWithShape="1">
                <a:blip r:embed="rId27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TextBox 235"/>
          <p:cNvSpPr txBox="1"/>
          <p:nvPr/>
        </p:nvSpPr>
        <p:spPr>
          <a:xfrm>
            <a:off x="3551165" y="156796"/>
            <a:ext cx="2733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Backward Propagation 2</a:t>
            </a:r>
            <a:endParaRPr lang="ko-KR" altLang="en-US" dirty="0"/>
          </a:p>
        </p:txBody>
      </p:sp>
      <p:cxnSp>
        <p:nvCxnSpPr>
          <p:cNvPr id="140" name="직선 화살표 연결선 139"/>
          <p:cNvCxnSpPr>
            <a:stCxn id="154" idx="3"/>
            <a:endCxn id="147" idx="7"/>
          </p:cNvCxnSpPr>
          <p:nvPr/>
        </p:nvCxnSpPr>
        <p:spPr>
          <a:xfrm flipH="1">
            <a:off x="7822526" y="1584342"/>
            <a:ext cx="689260" cy="57231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/>
          <p:cNvCxnSpPr>
            <a:stCxn id="154" idx="4"/>
            <a:endCxn id="186" idx="7"/>
          </p:cNvCxnSpPr>
          <p:nvPr/>
        </p:nvCxnSpPr>
        <p:spPr>
          <a:xfrm flipH="1">
            <a:off x="7829149" y="1615978"/>
            <a:ext cx="759013" cy="126394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/>
          <p:cNvCxnSpPr>
            <a:stCxn id="154" idx="4"/>
            <a:endCxn id="148" idx="7"/>
          </p:cNvCxnSpPr>
          <p:nvPr/>
        </p:nvCxnSpPr>
        <p:spPr>
          <a:xfrm flipH="1">
            <a:off x="7820276" y="1615978"/>
            <a:ext cx="767886" cy="233065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1247836" y="4688084"/>
                <a:ext cx="905120" cy="2660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latin typeface="Cambria Math"/>
                            </a:rPr>
                            <m:t>b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altLang="ko-KR" sz="11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7840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1100" baseline="-25000" dirty="0"/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836" y="4688084"/>
                <a:ext cx="905120" cy="266098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350331" y="5552641"/>
                <a:ext cx="738792" cy="257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784</m:t>
                          </m:r>
                        </m:sub>
                      </m:sSub>
                      <m:r>
                        <a:rPr lang="en-US" altLang="ko-KR" sz="11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sz="1100" baseline="-25000" dirty="0"/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31" y="5552641"/>
                <a:ext cx="738792" cy="257699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4083351" y="3948995"/>
                <a:ext cx="845809" cy="2645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>
                              <a:latin typeface="Cambria Math"/>
                            </a:rPr>
                            <m:t>b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  <m:r>
                        <a:rPr lang="en-US" altLang="ko-KR" sz="11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640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1100" baseline="-25000" dirty="0"/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351" y="3948995"/>
                <a:ext cx="845809" cy="264560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/>
              <p:nvPr/>
            </p:nvSpPr>
            <p:spPr>
              <a:xfrm>
                <a:off x="3602071" y="4881930"/>
                <a:ext cx="684033" cy="265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1100" i="1">
                              <a:latin typeface="Cambria Math"/>
                            </a:rPr>
                            <m:t>6</m:t>
                          </m:r>
                          <m:r>
                            <a:rPr lang="en-US" altLang="ko-KR" sz="1100" b="0" i="1" smtClean="0">
                              <a:latin typeface="Cambria Math"/>
                            </a:rPr>
                            <m:t>4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altLang="ko-KR" sz="11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sz="1100" baseline="-25000" dirty="0"/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071" y="4881930"/>
                <a:ext cx="684033" cy="265970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화살표 연결선 4"/>
          <p:cNvCxnSpPr/>
          <p:nvPr/>
        </p:nvCxnSpPr>
        <p:spPr>
          <a:xfrm flipH="1">
            <a:off x="4551796" y="4813588"/>
            <a:ext cx="1477797" cy="651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stCxn id="137" idx="2"/>
          </p:cNvCxnSpPr>
          <p:nvPr/>
        </p:nvCxnSpPr>
        <p:spPr>
          <a:xfrm flipH="1">
            <a:off x="4047781" y="4688084"/>
            <a:ext cx="2954615" cy="7765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/>
          <p:cNvCxnSpPr>
            <a:endCxn id="213" idx="3"/>
          </p:cNvCxnSpPr>
          <p:nvPr/>
        </p:nvCxnSpPr>
        <p:spPr>
          <a:xfrm flipH="1" flipV="1">
            <a:off x="4903169" y="2099438"/>
            <a:ext cx="781880" cy="13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/>
          <p:cNvSpPr/>
          <p:nvPr/>
        </p:nvSpPr>
        <p:spPr>
          <a:xfrm>
            <a:off x="5796136" y="791496"/>
            <a:ext cx="2412519" cy="3896588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4" name="직선 연결선 143"/>
          <p:cNvCxnSpPr/>
          <p:nvPr/>
        </p:nvCxnSpPr>
        <p:spPr>
          <a:xfrm>
            <a:off x="4903169" y="1292407"/>
            <a:ext cx="1557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/>
          <p:cNvCxnSpPr/>
          <p:nvPr/>
        </p:nvCxnSpPr>
        <p:spPr>
          <a:xfrm flipH="1">
            <a:off x="6437288" y="1292407"/>
            <a:ext cx="23033" cy="3521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/>
          <p:cNvCxnSpPr/>
          <p:nvPr/>
        </p:nvCxnSpPr>
        <p:spPr>
          <a:xfrm flipV="1">
            <a:off x="4903169" y="1292407"/>
            <a:ext cx="11983" cy="807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/>
          <p:nvPr/>
        </p:nvCxnSpPr>
        <p:spPr>
          <a:xfrm flipH="1" flipV="1">
            <a:off x="4903169" y="2099438"/>
            <a:ext cx="781880" cy="13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/>
          <p:cNvCxnSpPr/>
          <p:nvPr/>
        </p:nvCxnSpPr>
        <p:spPr>
          <a:xfrm flipV="1">
            <a:off x="5681737" y="2121366"/>
            <a:ext cx="3312" cy="2699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/>
          <p:cNvCxnSpPr/>
          <p:nvPr/>
        </p:nvCxnSpPr>
        <p:spPr>
          <a:xfrm flipH="1">
            <a:off x="5685049" y="4813588"/>
            <a:ext cx="7520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/>
          <p:cNvSpPr/>
          <p:nvPr/>
        </p:nvSpPr>
        <p:spPr>
          <a:xfrm>
            <a:off x="3574638" y="1695922"/>
            <a:ext cx="1811885" cy="358966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8" name="직선 화살표 연결선 167"/>
          <p:cNvCxnSpPr/>
          <p:nvPr/>
        </p:nvCxnSpPr>
        <p:spPr>
          <a:xfrm>
            <a:off x="4250784" y="2054888"/>
            <a:ext cx="738687" cy="3409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직사각형 168"/>
          <p:cNvSpPr/>
          <p:nvPr/>
        </p:nvSpPr>
        <p:spPr>
          <a:xfrm>
            <a:off x="2262635" y="1726210"/>
            <a:ext cx="1811885" cy="358966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0" name="직선 화살표 연결선 169"/>
          <p:cNvCxnSpPr>
            <a:stCxn id="169" idx="2"/>
          </p:cNvCxnSpPr>
          <p:nvPr/>
        </p:nvCxnSpPr>
        <p:spPr>
          <a:xfrm>
            <a:off x="3168578" y="2085176"/>
            <a:ext cx="2122116" cy="33794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직사각형 170"/>
          <p:cNvSpPr/>
          <p:nvPr/>
        </p:nvSpPr>
        <p:spPr>
          <a:xfrm>
            <a:off x="1348967" y="1582010"/>
            <a:ext cx="1421363" cy="40683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2" name="직선 화살표 연결선 171"/>
          <p:cNvCxnSpPr>
            <a:stCxn id="171" idx="2"/>
          </p:cNvCxnSpPr>
          <p:nvPr/>
        </p:nvCxnSpPr>
        <p:spPr>
          <a:xfrm>
            <a:off x="2059649" y="1988840"/>
            <a:ext cx="3625400" cy="34758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직사각형 172"/>
          <p:cNvSpPr/>
          <p:nvPr/>
        </p:nvSpPr>
        <p:spPr>
          <a:xfrm>
            <a:off x="4808807" y="644775"/>
            <a:ext cx="3469662" cy="4209027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4" name="직선 화살표 연결선 173"/>
          <p:cNvCxnSpPr/>
          <p:nvPr/>
        </p:nvCxnSpPr>
        <p:spPr>
          <a:xfrm flipH="1">
            <a:off x="3275856" y="4853803"/>
            <a:ext cx="1532952" cy="5891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549575" y="5442904"/>
                <a:ext cx="6225786" cy="7859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400">
                              <a:latin typeface="Cambria Math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/>
                            </a:rPr>
                            <m:t>cost</m:t>
                          </m:r>
                        </m:num>
                        <m:den>
                          <m:r>
                            <a:rPr lang="en-US" altLang="ko-KR" sz="1400">
                              <a:latin typeface="Cambria Math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ko-KR" sz="1400" i="1"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den>
                      </m:f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400">
                              <a:latin typeface="Cambria Math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/>
                            </a:rPr>
                            <m:t>cost</m:t>
                          </m:r>
                        </m:num>
                        <m:den>
                          <m:r>
                            <a:rPr lang="en-US" altLang="ko-KR" sz="1400">
                              <a:latin typeface="Cambria Math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sz="1400" i="1"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den>
                      </m:f>
                      <m:r>
                        <a:rPr lang="en-US" altLang="ko-KR" sz="1400" i="1"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400">
                              <a:latin typeface="Cambria Math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sz="1400" i="1"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num>
                        <m:den>
                          <m:r>
                            <a:rPr lang="en-US" altLang="ko-KR" sz="1400">
                              <a:latin typeface="Cambria Math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ko-KR" sz="1400" i="1"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den>
                      </m:f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9</m:t>
                          </m:r>
                        </m:sup>
                        <m:e>
                          <m:d>
                            <m:d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ko-KR" altLang="ko-KR" sz="1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9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ko-KR" altLang="ko-KR" sz="14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400">
                                          <a:latin typeface="Cambria Math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ko-KR" altLang="ko-KR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400">
                                              <a:latin typeface="Cambria Math"/>
                                            </a:rPr>
                                            <m:t>cost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ko-KR" altLang="ko-KR" sz="1400" i="1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ko-KR" sz="1400">
                                          <a:latin typeface="Cambria Math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ko-KR" altLang="ko-KR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400">
                                              <a:latin typeface="Cambria Math"/>
                                            </a:rPr>
                                            <m:t>p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ko-KR" altLang="ko-KR" sz="1400" i="1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 </m:t>
                                  </m:r>
                                  <m:f>
                                    <m:fPr>
                                      <m:ctrlPr>
                                        <a:rPr lang="ko-KR" altLang="ko-KR" sz="14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400">
                                          <a:latin typeface="Cambria Math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ko-KR" altLang="ko-KR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400">
                                              <a:latin typeface="Cambria Math"/>
                                            </a:rPr>
                                            <m:t>p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ko-KR" altLang="ko-KR" sz="1400" i="1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ko-KR" sz="1400">
                                          <a:latin typeface="Cambria Math"/>
                                        </a:rPr>
                                        <m:t>𝜕</m:t>
                                      </m:r>
                                      <m:sSubSup>
                                        <m:sSubSupPr>
                                          <m:ctrlPr>
                                            <a:rPr lang="ko-KR" altLang="ko-KR" sz="1400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p>
                                      </m:sSubSup>
                                    </m:den>
                                  </m:f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 </m:t>
                                  </m:r>
                                  <m:f>
                                    <m:fPr>
                                      <m:ctrlPr>
                                        <a:rPr lang="ko-KR" altLang="ko-KR" sz="14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400">
                                          <a:latin typeface="Cambria Math"/>
                                        </a:rPr>
                                        <m:t>𝜕</m:t>
                                      </m:r>
                                      <m:sSubSup>
                                        <m:sSubSupPr>
                                          <m:ctrlPr>
                                            <a:rPr lang="ko-KR" altLang="ko-KR" sz="1400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r>
                                        <a:rPr lang="en-US" altLang="ko-KR" sz="1400">
                                          <a:latin typeface="Cambria Math"/>
                                        </a:rPr>
                                        <m:t>𝜕</m:t>
                                      </m:r>
                                      <m:sSubSup>
                                        <m:sSubSupPr>
                                          <m:ctrlPr>
                                            <a:rPr lang="ko-KR" altLang="ko-KR" sz="1400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sup>
                                      </m:sSubSup>
                                    </m:den>
                                  </m:f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 </m:t>
                                  </m:r>
                                  <m:f>
                                    <m:fPr>
                                      <m:ctrlPr>
                                        <a:rPr lang="ko-KR" altLang="ko-KR" sz="14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400">
                                          <a:latin typeface="Cambria Math"/>
                                        </a:rPr>
                                        <m:t>𝜕</m:t>
                                      </m:r>
                                      <m:sSubSup>
                                        <m:sSubSupPr>
                                          <m:ctrlPr>
                                            <a:rPr lang="ko-KR" altLang="ko-KR" sz="1400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r>
                                        <a:rPr lang="en-US" altLang="ko-KR" sz="1400">
                                          <a:latin typeface="Cambria Math"/>
                                        </a:rPr>
                                        <m:t>𝜕</m:t>
                                      </m:r>
                                      <m:sSubSup>
                                        <m:sSubSupPr>
                                          <m:ctrlPr>
                                            <a:rPr lang="ko-KR" altLang="ko-KR" sz="1400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nary>
                            </m:e>
                          </m:d>
                        </m:e>
                      </m:nary>
                      <m:r>
                        <a:rPr lang="en-US" altLang="ko-KR" sz="1400" i="1"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400">
                              <a:latin typeface="Cambria Math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sz="1400" i="1"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num>
                        <m:den>
                          <m:r>
                            <a:rPr lang="en-US" altLang="ko-KR" sz="1400">
                              <a:latin typeface="Cambria Math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ko-KR" sz="1400" i="1"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75" y="5442904"/>
                <a:ext cx="6225786" cy="785921"/>
              </a:xfrm>
              <a:prstGeom prst="rect">
                <a:avLst/>
              </a:prstGeom>
              <a:blipFill rotWithShape="1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3334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오른쪽 화살표 158"/>
          <p:cNvSpPr/>
          <p:nvPr/>
        </p:nvSpPr>
        <p:spPr>
          <a:xfrm>
            <a:off x="4620077" y="5288206"/>
            <a:ext cx="2232596" cy="1237137"/>
          </a:xfrm>
          <a:prstGeom prst="rightArrow">
            <a:avLst>
              <a:gd name="adj1" fmla="val 72584"/>
              <a:gd name="adj2" fmla="val 22283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오른쪽 화살표 159"/>
          <p:cNvSpPr/>
          <p:nvPr/>
        </p:nvSpPr>
        <p:spPr>
          <a:xfrm>
            <a:off x="7397745" y="5014915"/>
            <a:ext cx="1499605" cy="1726453"/>
          </a:xfrm>
          <a:prstGeom prst="rightArrow">
            <a:avLst>
              <a:gd name="adj1" fmla="val 76683"/>
              <a:gd name="adj2" fmla="val 31853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오른쪽 화살표 161"/>
          <p:cNvSpPr/>
          <p:nvPr/>
        </p:nvSpPr>
        <p:spPr>
          <a:xfrm>
            <a:off x="2004261" y="5288206"/>
            <a:ext cx="2174848" cy="1237137"/>
          </a:xfrm>
          <a:prstGeom prst="rightArrow">
            <a:avLst>
              <a:gd name="adj1" fmla="val 70531"/>
              <a:gd name="adj2" fmla="val 27416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오른쪽 화살표 137"/>
          <p:cNvSpPr/>
          <p:nvPr/>
        </p:nvSpPr>
        <p:spPr>
          <a:xfrm>
            <a:off x="4847682" y="538520"/>
            <a:ext cx="1740542" cy="866418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오른쪽 화살표 136"/>
          <p:cNvSpPr/>
          <p:nvPr/>
        </p:nvSpPr>
        <p:spPr>
          <a:xfrm>
            <a:off x="7165412" y="521354"/>
            <a:ext cx="1812878" cy="866418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오른쪽 화살표 1"/>
          <p:cNvSpPr/>
          <p:nvPr/>
        </p:nvSpPr>
        <p:spPr>
          <a:xfrm>
            <a:off x="2231865" y="538520"/>
            <a:ext cx="2012068" cy="866418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755576" y="14127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755576" y="213285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755576" y="287689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755576" y="514790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2429193" y="14127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2429193" y="213285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2426943" y="4170093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054938" y="75388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sp>
        <p:nvSpPr>
          <p:cNvPr id="55" name="TextBox 54"/>
          <p:cNvSpPr txBox="1"/>
          <p:nvPr/>
        </p:nvSpPr>
        <p:spPr>
          <a:xfrm>
            <a:off x="6788385" y="75388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sp>
        <p:nvSpPr>
          <p:cNvPr id="56" name="TextBox 55"/>
          <p:cNvSpPr txBox="1"/>
          <p:nvPr/>
        </p:nvSpPr>
        <p:spPr>
          <a:xfrm>
            <a:off x="720686" y="74955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i</a:t>
            </a:r>
            <a:endParaRPr lang="ko-KR" altLang="en-US" baseline="-25000" dirty="0"/>
          </a:p>
        </p:txBody>
      </p:sp>
      <p:sp>
        <p:nvSpPr>
          <p:cNvPr id="58" name="TextBox 57"/>
          <p:cNvSpPr txBox="1"/>
          <p:nvPr/>
        </p:nvSpPr>
        <p:spPr>
          <a:xfrm>
            <a:off x="251520" y="129240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0</a:t>
            </a:r>
            <a:endParaRPr lang="ko-KR" altLang="en-US" baseline="-25000" dirty="0"/>
          </a:p>
        </p:txBody>
      </p:sp>
      <p:sp>
        <p:nvSpPr>
          <p:cNvPr id="59" name="TextBox 58"/>
          <p:cNvSpPr txBox="1"/>
          <p:nvPr/>
        </p:nvSpPr>
        <p:spPr>
          <a:xfrm>
            <a:off x="229479" y="198884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60" name="TextBox 59"/>
          <p:cNvSpPr txBox="1"/>
          <p:nvPr/>
        </p:nvSpPr>
        <p:spPr>
          <a:xfrm>
            <a:off x="215407" y="275652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2</a:t>
            </a:r>
            <a:endParaRPr lang="ko-KR" altLang="en-US" baseline="-25000" dirty="0"/>
          </a:p>
        </p:txBody>
      </p:sp>
      <p:sp>
        <p:nvSpPr>
          <p:cNvPr id="61" name="TextBox 60"/>
          <p:cNvSpPr txBox="1"/>
          <p:nvPr/>
        </p:nvSpPr>
        <p:spPr>
          <a:xfrm>
            <a:off x="229479" y="5003884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783</a:t>
            </a:r>
            <a:endParaRPr lang="ko-KR" altLang="en-US" baseline="-25000" dirty="0"/>
          </a:p>
        </p:txBody>
      </p:sp>
      <p:cxnSp>
        <p:nvCxnSpPr>
          <p:cNvPr id="16" name="직선 화살표 연결선 15"/>
          <p:cNvCxnSpPr>
            <a:stCxn id="4" idx="6"/>
            <a:endCxn id="10" idx="2"/>
          </p:cNvCxnSpPr>
          <p:nvPr/>
        </p:nvCxnSpPr>
        <p:spPr>
          <a:xfrm>
            <a:off x="971600" y="1520788"/>
            <a:ext cx="1457593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6" idx="6"/>
            <a:endCxn id="10" idx="2"/>
          </p:cNvCxnSpPr>
          <p:nvPr/>
        </p:nvCxnSpPr>
        <p:spPr>
          <a:xfrm flipV="1">
            <a:off x="971600" y="1520788"/>
            <a:ext cx="1457593" cy="72008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7" idx="7"/>
            <a:endCxn id="10" idx="2"/>
          </p:cNvCxnSpPr>
          <p:nvPr/>
        </p:nvCxnSpPr>
        <p:spPr>
          <a:xfrm flipV="1">
            <a:off x="939964" y="1520788"/>
            <a:ext cx="1489229" cy="138773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/>
          <p:cNvSpPr/>
          <p:nvPr/>
        </p:nvSpPr>
        <p:spPr>
          <a:xfrm>
            <a:off x="755576" y="377313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242205" y="361801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i</a:t>
            </a:r>
            <a:endParaRPr lang="ko-KR" alt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2332816" y="2305656"/>
                <a:ext cx="477246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816" y="2305656"/>
                <a:ext cx="477246" cy="374205"/>
              </a:xfrm>
              <a:prstGeom prst="rect">
                <a:avLst/>
              </a:prstGeom>
              <a:blipFill rotWithShape="1">
                <a:blip r:embed="rId2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직선 화살표 연결선 69"/>
          <p:cNvCxnSpPr>
            <a:stCxn id="72" idx="7"/>
            <a:endCxn id="10" idx="2"/>
          </p:cNvCxnSpPr>
          <p:nvPr/>
        </p:nvCxnSpPr>
        <p:spPr>
          <a:xfrm flipV="1">
            <a:off x="939964" y="1520788"/>
            <a:ext cx="1489229" cy="228398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9" idx="7"/>
            <a:endCxn id="10" idx="2"/>
          </p:cNvCxnSpPr>
          <p:nvPr/>
        </p:nvCxnSpPr>
        <p:spPr>
          <a:xfrm flipV="1">
            <a:off x="939964" y="1520788"/>
            <a:ext cx="1489229" cy="365874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30820" y="4018721"/>
            <a:ext cx="2568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/>
              <a:t>∙</a:t>
            </a:r>
          </a:p>
          <a:p>
            <a:r>
              <a:rPr lang="en-US" altLang="ko-KR" b="1" dirty="0"/>
              <a:t>∙</a:t>
            </a:r>
          </a:p>
          <a:p>
            <a:endParaRPr lang="ko-KR" altLang="en-US" b="1" baseline="-25000" dirty="0"/>
          </a:p>
        </p:txBody>
      </p:sp>
      <p:sp>
        <p:nvSpPr>
          <p:cNvPr id="78" name="TextBox 77"/>
          <p:cNvSpPr txBox="1"/>
          <p:nvPr/>
        </p:nvSpPr>
        <p:spPr>
          <a:xfrm>
            <a:off x="2397183" y="3497796"/>
            <a:ext cx="2568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  <a:p>
            <a:endParaRPr lang="ko-KR" altLang="en-US" b="1" baseline="-25000" dirty="0"/>
          </a:p>
        </p:txBody>
      </p:sp>
      <p:cxnSp>
        <p:nvCxnSpPr>
          <p:cNvPr id="83" name="직선 화살표 연결선 82"/>
          <p:cNvCxnSpPr>
            <a:stCxn id="10" idx="6"/>
          </p:cNvCxnSpPr>
          <p:nvPr/>
        </p:nvCxnSpPr>
        <p:spPr>
          <a:xfrm>
            <a:off x="2645217" y="1520788"/>
            <a:ext cx="1082847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12" idx="6"/>
          </p:cNvCxnSpPr>
          <p:nvPr/>
        </p:nvCxnSpPr>
        <p:spPr>
          <a:xfrm flipV="1">
            <a:off x="2645217" y="2231858"/>
            <a:ext cx="1082847" cy="901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14" idx="6"/>
          </p:cNvCxnSpPr>
          <p:nvPr/>
        </p:nvCxnSpPr>
        <p:spPr>
          <a:xfrm flipV="1">
            <a:off x="2642967" y="4269488"/>
            <a:ext cx="1035771" cy="861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/>
          <p:cNvSpPr/>
          <p:nvPr/>
        </p:nvSpPr>
        <p:spPr>
          <a:xfrm>
            <a:off x="5021481" y="1397622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타원 92"/>
          <p:cNvSpPr/>
          <p:nvPr/>
        </p:nvSpPr>
        <p:spPr>
          <a:xfrm>
            <a:off x="5021481" y="2117702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타원 93"/>
          <p:cNvSpPr/>
          <p:nvPr/>
        </p:nvSpPr>
        <p:spPr>
          <a:xfrm>
            <a:off x="5019231" y="390768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4989471" y="3351417"/>
            <a:ext cx="256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</p:txBody>
      </p:sp>
      <p:cxnSp>
        <p:nvCxnSpPr>
          <p:cNvPr id="100" name="직선 화살표 연결선 99"/>
          <p:cNvCxnSpPr/>
          <p:nvPr/>
        </p:nvCxnSpPr>
        <p:spPr>
          <a:xfrm>
            <a:off x="3944088" y="1520788"/>
            <a:ext cx="1119371" cy="89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endCxn id="92" idx="2"/>
          </p:cNvCxnSpPr>
          <p:nvPr/>
        </p:nvCxnSpPr>
        <p:spPr>
          <a:xfrm flipV="1">
            <a:off x="3944088" y="1505634"/>
            <a:ext cx="1077393" cy="72622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endCxn id="92" idx="2"/>
          </p:cNvCxnSpPr>
          <p:nvPr/>
        </p:nvCxnSpPr>
        <p:spPr>
          <a:xfrm flipV="1">
            <a:off x="3954947" y="1505634"/>
            <a:ext cx="1066534" cy="268747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타원 111"/>
          <p:cNvSpPr/>
          <p:nvPr/>
        </p:nvSpPr>
        <p:spPr>
          <a:xfrm>
            <a:off x="2425884" y="292134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4" name="직선 화살표 연결선 113"/>
          <p:cNvCxnSpPr>
            <a:stCxn id="112" idx="6"/>
          </p:cNvCxnSpPr>
          <p:nvPr/>
        </p:nvCxnSpPr>
        <p:spPr>
          <a:xfrm flipV="1">
            <a:off x="2641908" y="3017841"/>
            <a:ext cx="1086156" cy="1151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>
            <a:endCxn id="92" idx="2"/>
          </p:cNvCxnSpPr>
          <p:nvPr/>
        </p:nvCxnSpPr>
        <p:spPr>
          <a:xfrm flipV="1">
            <a:off x="3944088" y="1505634"/>
            <a:ext cx="1077393" cy="151220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타원 119"/>
          <p:cNvSpPr/>
          <p:nvPr/>
        </p:nvSpPr>
        <p:spPr>
          <a:xfrm>
            <a:off x="6125970" y="140128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1" name="타원 120"/>
          <p:cNvSpPr/>
          <p:nvPr/>
        </p:nvSpPr>
        <p:spPr>
          <a:xfrm>
            <a:off x="6125970" y="212136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타원 121"/>
          <p:cNvSpPr/>
          <p:nvPr/>
        </p:nvSpPr>
        <p:spPr>
          <a:xfrm>
            <a:off x="6123720" y="3911347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6052837" y="165839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en-US" altLang="ko-KR" baseline="-25000" dirty="0" smtClean="0"/>
              <a:t>0</a:t>
            </a:r>
            <a:endParaRPr lang="ko-KR" altLang="en-US" baseline="-25000" dirty="0"/>
          </a:p>
        </p:txBody>
      </p:sp>
      <p:sp>
        <p:nvSpPr>
          <p:cNvPr id="124" name="TextBox 123"/>
          <p:cNvSpPr txBox="1"/>
          <p:nvPr/>
        </p:nvSpPr>
        <p:spPr>
          <a:xfrm>
            <a:off x="6029593" y="2404751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125" name="TextBox 124"/>
          <p:cNvSpPr txBox="1"/>
          <p:nvPr/>
        </p:nvSpPr>
        <p:spPr>
          <a:xfrm>
            <a:off x="6029593" y="420814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en-US" altLang="ko-KR" baseline="-25000" dirty="0" smtClean="0"/>
              <a:t>9</a:t>
            </a:r>
            <a:endParaRPr lang="ko-KR" altLang="en-US" baseline="-25000" dirty="0"/>
          </a:p>
        </p:txBody>
      </p:sp>
      <p:sp>
        <p:nvSpPr>
          <p:cNvPr id="126" name="TextBox 125"/>
          <p:cNvSpPr txBox="1"/>
          <p:nvPr/>
        </p:nvSpPr>
        <p:spPr>
          <a:xfrm>
            <a:off x="6093960" y="3355080"/>
            <a:ext cx="256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</p:txBody>
      </p:sp>
      <p:sp>
        <p:nvSpPr>
          <p:cNvPr id="127" name="타원 126"/>
          <p:cNvSpPr/>
          <p:nvPr/>
        </p:nvSpPr>
        <p:spPr>
          <a:xfrm>
            <a:off x="6846050" y="139411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타원 127"/>
          <p:cNvSpPr/>
          <p:nvPr/>
        </p:nvSpPr>
        <p:spPr>
          <a:xfrm>
            <a:off x="6846050" y="211419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9" name="타원 128"/>
          <p:cNvSpPr/>
          <p:nvPr/>
        </p:nvSpPr>
        <p:spPr>
          <a:xfrm>
            <a:off x="6843800" y="39041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6772917" y="1651219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0</a:t>
            </a:r>
            <a:endParaRPr lang="ko-KR" altLang="en-US" baseline="-25000" dirty="0"/>
          </a:p>
        </p:txBody>
      </p:sp>
      <p:sp>
        <p:nvSpPr>
          <p:cNvPr id="131" name="TextBox 130"/>
          <p:cNvSpPr txBox="1"/>
          <p:nvPr/>
        </p:nvSpPr>
        <p:spPr>
          <a:xfrm>
            <a:off x="6749673" y="2397580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132" name="TextBox 131"/>
          <p:cNvSpPr txBox="1"/>
          <p:nvPr/>
        </p:nvSpPr>
        <p:spPr>
          <a:xfrm>
            <a:off x="6749673" y="4200972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9</a:t>
            </a:r>
            <a:endParaRPr lang="ko-KR" altLang="en-US" baseline="-25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6814040" y="3347909"/>
            <a:ext cx="256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</p:txBody>
      </p:sp>
      <p:cxnSp>
        <p:nvCxnSpPr>
          <p:cNvPr id="134" name="직선 화살표 연결선 133"/>
          <p:cNvCxnSpPr>
            <a:stCxn id="92" idx="6"/>
            <a:endCxn id="120" idx="2"/>
          </p:cNvCxnSpPr>
          <p:nvPr/>
        </p:nvCxnSpPr>
        <p:spPr>
          <a:xfrm>
            <a:off x="5237505" y="1505634"/>
            <a:ext cx="888465" cy="366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>
            <a:stCxn id="93" idx="6"/>
            <a:endCxn id="120" idx="2"/>
          </p:cNvCxnSpPr>
          <p:nvPr/>
        </p:nvCxnSpPr>
        <p:spPr>
          <a:xfrm flipV="1">
            <a:off x="5237505" y="1509297"/>
            <a:ext cx="888465" cy="71641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94" idx="6"/>
            <a:endCxn id="120" idx="2"/>
          </p:cNvCxnSpPr>
          <p:nvPr/>
        </p:nvCxnSpPr>
        <p:spPr>
          <a:xfrm flipV="1">
            <a:off x="5235255" y="1509297"/>
            <a:ext cx="890715" cy="250639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7436457" y="764704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sp>
        <p:nvSpPr>
          <p:cNvPr id="146" name="타원 145"/>
          <p:cNvSpPr/>
          <p:nvPr/>
        </p:nvSpPr>
        <p:spPr>
          <a:xfrm>
            <a:off x="7638138" y="140493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타원 146"/>
          <p:cNvSpPr/>
          <p:nvPr/>
        </p:nvSpPr>
        <p:spPr>
          <a:xfrm>
            <a:off x="7638138" y="212501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8" name="타원 147"/>
          <p:cNvSpPr/>
          <p:nvPr/>
        </p:nvSpPr>
        <p:spPr>
          <a:xfrm>
            <a:off x="7635888" y="391500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9" name="TextBox 148"/>
          <p:cNvSpPr txBox="1"/>
          <p:nvPr/>
        </p:nvSpPr>
        <p:spPr>
          <a:xfrm>
            <a:off x="7420989" y="1662043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r>
              <a:rPr lang="en-US" altLang="ko-KR" baseline="-25000" dirty="0" smtClean="0"/>
              <a:t>0</a:t>
            </a:r>
            <a:endParaRPr lang="ko-KR" altLang="en-US" baseline="-25000" dirty="0"/>
          </a:p>
        </p:txBody>
      </p:sp>
      <p:sp>
        <p:nvSpPr>
          <p:cNvPr id="150" name="TextBox 149"/>
          <p:cNvSpPr txBox="1"/>
          <p:nvPr/>
        </p:nvSpPr>
        <p:spPr>
          <a:xfrm>
            <a:off x="7397745" y="2408404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151" name="TextBox 150"/>
          <p:cNvSpPr txBox="1"/>
          <p:nvPr/>
        </p:nvSpPr>
        <p:spPr>
          <a:xfrm>
            <a:off x="7397745" y="4211796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r>
              <a:rPr lang="en-US" altLang="ko-KR" baseline="-25000" dirty="0" smtClean="0"/>
              <a:t>9</a:t>
            </a:r>
            <a:endParaRPr lang="ko-KR" altLang="en-US" baseline="-25000" dirty="0"/>
          </a:p>
        </p:txBody>
      </p:sp>
      <p:sp>
        <p:nvSpPr>
          <p:cNvPr id="152" name="TextBox 151"/>
          <p:cNvSpPr txBox="1"/>
          <p:nvPr/>
        </p:nvSpPr>
        <p:spPr>
          <a:xfrm>
            <a:off x="7606128" y="3358733"/>
            <a:ext cx="256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8278469" y="770111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endParaRPr lang="ko-KR" altLang="en-US" baseline="-25000" dirty="0"/>
          </a:p>
        </p:txBody>
      </p:sp>
      <p:sp>
        <p:nvSpPr>
          <p:cNvPr id="154" name="타원 153"/>
          <p:cNvSpPr/>
          <p:nvPr/>
        </p:nvSpPr>
        <p:spPr>
          <a:xfrm>
            <a:off x="8480150" y="141034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5" name="직선 화살표 연결선 154"/>
          <p:cNvCxnSpPr>
            <a:stCxn id="120" idx="6"/>
            <a:endCxn id="146" idx="2"/>
          </p:cNvCxnSpPr>
          <p:nvPr/>
        </p:nvCxnSpPr>
        <p:spPr>
          <a:xfrm>
            <a:off x="6341994" y="1509297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121" idx="6"/>
            <a:endCxn id="147" idx="2"/>
          </p:cNvCxnSpPr>
          <p:nvPr/>
        </p:nvCxnSpPr>
        <p:spPr>
          <a:xfrm>
            <a:off x="6341994" y="2229377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>
            <a:stCxn id="122" idx="6"/>
            <a:endCxn id="148" idx="2"/>
          </p:cNvCxnSpPr>
          <p:nvPr/>
        </p:nvCxnSpPr>
        <p:spPr>
          <a:xfrm>
            <a:off x="6339744" y="4019359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>
            <a:stCxn id="146" idx="6"/>
          </p:cNvCxnSpPr>
          <p:nvPr/>
        </p:nvCxnSpPr>
        <p:spPr>
          <a:xfrm>
            <a:off x="7854162" y="1512950"/>
            <a:ext cx="662954" cy="1061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/>
          <p:cNvCxnSpPr>
            <a:stCxn id="148" idx="7"/>
          </p:cNvCxnSpPr>
          <p:nvPr/>
        </p:nvCxnSpPr>
        <p:spPr>
          <a:xfrm flipV="1">
            <a:off x="7820276" y="1507518"/>
            <a:ext cx="654862" cy="243911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/>
          <p:cNvCxnSpPr>
            <a:stCxn id="147" idx="7"/>
          </p:cNvCxnSpPr>
          <p:nvPr/>
        </p:nvCxnSpPr>
        <p:spPr>
          <a:xfrm flipV="1">
            <a:off x="7822526" y="1507520"/>
            <a:ext cx="652612" cy="64913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타원 178"/>
          <p:cNvSpPr/>
          <p:nvPr/>
        </p:nvSpPr>
        <p:spPr>
          <a:xfrm>
            <a:off x="5028104" y="284097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1" name="타원 180"/>
          <p:cNvSpPr/>
          <p:nvPr/>
        </p:nvSpPr>
        <p:spPr>
          <a:xfrm>
            <a:off x="6132593" y="2844637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2" name="TextBox 181"/>
          <p:cNvSpPr txBox="1"/>
          <p:nvPr/>
        </p:nvSpPr>
        <p:spPr>
          <a:xfrm>
            <a:off x="6036216" y="312802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sp>
        <p:nvSpPr>
          <p:cNvPr id="183" name="타원 182"/>
          <p:cNvSpPr/>
          <p:nvPr/>
        </p:nvSpPr>
        <p:spPr>
          <a:xfrm>
            <a:off x="6852673" y="283746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4" name="TextBox 183"/>
          <p:cNvSpPr txBox="1"/>
          <p:nvPr/>
        </p:nvSpPr>
        <p:spPr>
          <a:xfrm>
            <a:off x="6756296" y="312085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cxnSp>
        <p:nvCxnSpPr>
          <p:cNvPr id="185" name="직선 화살표 연결선 184"/>
          <p:cNvCxnSpPr>
            <a:stCxn id="179" idx="6"/>
            <a:endCxn id="120" idx="2"/>
          </p:cNvCxnSpPr>
          <p:nvPr/>
        </p:nvCxnSpPr>
        <p:spPr>
          <a:xfrm flipV="1">
            <a:off x="5244128" y="1509297"/>
            <a:ext cx="881842" cy="143968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타원 185"/>
          <p:cNvSpPr/>
          <p:nvPr/>
        </p:nvSpPr>
        <p:spPr>
          <a:xfrm>
            <a:off x="7644761" y="284829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7" name="TextBox 186"/>
          <p:cNvSpPr txBox="1"/>
          <p:nvPr/>
        </p:nvSpPr>
        <p:spPr>
          <a:xfrm>
            <a:off x="7404368" y="3131676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cxnSp>
        <p:nvCxnSpPr>
          <p:cNvPr id="188" name="직선 화살표 연결선 187"/>
          <p:cNvCxnSpPr>
            <a:stCxn id="181" idx="6"/>
            <a:endCxn id="186" idx="2"/>
          </p:cNvCxnSpPr>
          <p:nvPr/>
        </p:nvCxnSpPr>
        <p:spPr>
          <a:xfrm>
            <a:off x="6348617" y="2952649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/>
              <p:cNvSpPr txBox="1"/>
              <p:nvPr/>
            </p:nvSpPr>
            <p:spPr>
              <a:xfrm>
                <a:off x="2301396" y="791496"/>
                <a:ext cx="477246" cy="417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89" name="TextBox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396" y="791496"/>
                <a:ext cx="477246" cy="417358"/>
              </a:xfrm>
              <a:prstGeom prst="rect">
                <a:avLst/>
              </a:prstGeom>
              <a:blipFill rotWithShape="1">
                <a:blip r:embed="rId3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/>
              <p:cNvSpPr txBox="1"/>
              <p:nvPr/>
            </p:nvSpPr>
            <p:spPr>
              <a:xfrm>
                <a:off x="2301395" y="1567789"/>
                <a:ext cx="477246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0" name="TextBox 1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395" y="1567789"/>
                <a:ext cx="477246" cy="376513"/>
              </a:xfrm>
              <a:prstGeom prst="rect">
                <a:avLst/>
              </a:prstGeom>
              <a:blipFill rotWithShape="1">
                <a:blip r:embed="rId4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/>
              <p:cNvSpPr txBox="1"/>
              <p:nvPr/>
            </p:nvSpPr>
            <p:spPr>
              <a:xfrm>
                <a:off x="2293084" y="3063108"/>
                <a:ext cx="477246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1" name="TextBox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084" y="3063108"/>
                <a:ext cx="477246" cy="374205"/>
              </a:xfrm>
              <a:prstGeom prst="rect">
                <a:avLst/>
              </a:prstGeom>
              <a:blipFill rotWithShape="1">
                <a:blip r:embed="rId5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/>
              <p:cNvSpPr txBox="1"/>
              <p:nvPr/>
            </p:nvSpPr>
            <p:spPr>
              <a:xfrm>
                <a:off x="2326628" y="4499828"/>
                <a:ext cx="575029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63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2" name="TextBox 1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6628" y="4499828"/>
                <a:ext cx="575029" cy="376513"/>
              </a:xfrm>
              <a:prstGeom prst="rect">
                <a:avLst/>
              </a:prstGeom>
              <a:blipFill rotWithShape="1">
                <a:blip r:embed="rId6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타원 192"/>
          <p:cNvSpPr/>
          <p:nvPr/>
        </p:nvSpPr>
        <p:spPr>
          <a:xfrm>
            <a:off x="3710748" y="139254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4" name="타원 193"/>
          <p:cNvSpPr/>
          <p:nvPr/>
        </p:nvSpPr>
        <p:spPr>
          <a:xfrm>
            <a:off x="3710748" y="211262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5" name="타원 194"/>
          <p:cNvSpPr/>
          <p:nvPr/>
        </p:nvSpPr>
        <p:spPr>
          <a:xfrm>
            <a:off x="3708498" y="4149863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/>
              <p:cNvSpPr txBox="1"/>
              <p:nvPr/>
            </p:nvSpPr>
            <p:spPr>
              <a:xfrm>
                <a:off x="3614371" y="2396012"/>
                <a:ext cx="473142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6" name="TextBox 1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371" y="2396012"/>
                <a:ext cx="473142" cy="374205"/>
              </a:xfrm>
              <a:prstGeom prst="rect">
                <a:avLst/>
              </a:prstGeom>
              <a:blipFill rotWithShape="1">
                <a:blip r:embed="rId7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7" name="TextBox 196"/>
          <p:cNvSpPr txBox="1"/>
          <p:nvPr/>
        </p:nvSpPr>
        <p:spPr>
          <a:xfrm>
            <a:off x="3678738" y="3477566"/>
            <a:ext cx="2568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  <a:p>
            <a:endParaRPr lang="ko-KR" altLang="en-US" b="1" baseline="-25000" dirty="0"/>
          </a:p>
        </p:txBody>
      </p:sp>
      <p:sp>
        <p:nvSpPr>
          <p:cNvPr id="198" name="타원 197"/>
          <p:cNvSpPr/>
          <p:nvPr/>
        </p:nvSpPr>
        <p:spPr>
          <a:xfrm>
            <a:off x="3707439" y="290111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extBox 198"/>
              <p:cNvSpPr txBox="1"/>
              <p:nvPr/>
            </p:nvSpPr>
            <p:spPr>
              <a:xfrm>
                <a:off x="3582951" y="771266"/>
                <a:ext cx="473142" cy="417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9" name="TextBox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951" y="771266"/>
                <a:ext cx="473142" cy="417358"/>
              </a:xfrm>
              <a:prstGeom prst="rect">
                <a:avLst/>
              </a:prstGeom>
              <a:blipFill rotWithShape="1">
                <a:blip r:embed="rId8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TextBox 199"/>
              <p:cNvSpPr txBox="1"/>
              <p:nvPr/>
            </p:nvSpPr>
            <p:spPr>
              <a:xfrm>
                <a:off x="3582950" y="1658145"/>
                <a:ext cx="473142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0" name="TextBox 1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950" y="1658145"/>
                <a:ext cx="473142" cy="376513"/>
              </a:xfrm>
              <a:prstGeom prst="rect">
                <a:avLst/>
              </a:prstGeom>
              <a:blipFill rotWithShape="1">
                <a:blip r:embed="rId9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/>
              <p:cNvSpPr txBox="1"/>
              <p:nvPr/>
            </p:nvSpPr>
            <p:spPr>
              <a:xfrm>
                <a:off x="3574639" y="3153464"/>
                <a:ext cx="473142" cy="417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1" name="TextBox 2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639" y="3153464"/>
                <a:ext cx="473142" cy="417358"/>
              </a:xfrm>
              <a:prstGeom prst="rect">
                <a:avLst/>
              </a:prstGeom>
              <a:blipFill rotWithShape="1">
                <a:blip r:embed="rId10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/>
              <p:cNvSpPr txBox="1"/>
              <p:nvPr/>
            </p:nvSpPr>
            <p:spPr>
              <a:xfrm>
                <a:off x="3608183" y="4479598"/>
                <a:ext cx="570926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63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2" name="TextBox 2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8183" y="4479598"/>
                <a:ext cx="570926" cy="374205"/>
              </a:xfrm>
              <a:prstGeom prst="rect">
                <a:avLst/>
              </a:prstGeom>
              <a:blipFill rotWithShape="1">
                <a:blip r:embed="rId11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TextBox 203"/>
              <p:cNvSpPr txBox="1"/>
              <p:nvPr/>
            </p:nvSpPr>
            <p:spPr>
              <a:xfrm>
                <a:off x="1242653" y="4164777"/>
                <a:ext cx="832792" cy="374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7830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4" name="TextBox 2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653" y="4164777"/>
                <a:ext cx="832792" cy="374333"/>
              </a:xfrm>
              <a:prstGeom prst="rect">
                <a:avLst/>
              </a:prstGeom>
              <a:blipFill rotWithShape="1">
                <a:blip r:embed="rId12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TextBox 204"/>
              <p:cNvSpPr txBox="1"/>
              <p:nvPr/>
            </p:nvSpPr>
            <p:spPr>
              <a:xfrm>
                <a:off x="1266346" y="3146902"/>
                <a:ext cx="598754" cy="3862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5" name="TextBox 2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346" y="3146902"/>
                <a:ext cx="598754" cy="386260"/>
              </a:xfrm>
              <a:prstGeom prst="rect">
                <a:avLst/>
              </a:prstGeom>
              <a:blipFill rotWithShape="1">
                <a:blip r:embed="rId13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TextBox 205"/>
              <p:cNvSpPr txBox="1"/>
              <p:nvPr/>
            </p:nvSpPr>
            <p:spPr>
              <a:xfrm>
                <a:off x="1227874" y="2607035"/>
                <a:ext cx="637226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20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6" name="TextBox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874" y="2607035"/>
                <a:ext cx="637226" cy="376513"/>
              </a:xfrm>
              <a:prstGeom prst="rect">
                <a:avLst/>
              </a:prstGeom>
              <a:blipFill rotWithShape="1">
                <a:blip r:embed="rId1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TextBox 206"/>
              <p:cNvSpPr txBox="1"/>
              <p:nvPr/>
            </p:nvSpPr>
            <p:spPr>
              <a:xfrm>
                <a:off x="1217028" y="1955436"/>
                <a:ext cx="631903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7" name="TextBox 2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028" y="1955436"/>
                <a:ext cx="631903" cy="376513"/>
              </a:xfrm>
              <a:prstGeom prst="rect">
                <a:avLst/>
              </a:prstGeom>
              <a:blipFill rotWithShape="1">
                <a:blip r:embed="rId15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/>
              <p:cNvSpPr txBox="1"/>
              <p:nvPr/>
            </p:nvSpPr>
            <p:spPr>
              <a:xfrm>
                <a:off x="1200049" y="1527885"/>
                <a:ext cx="637226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8" name="TextBox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049" y="1527885"/>
                <a:ext cx="637226" cy="376513"/>
              </a:xfrm>
              <a:prstGeom prst="rect">
                <a:avLst/>
              </a:prstGeom>
              <a:blipFill rotWithShape="1">
                <a:blip r:embed="rId16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TextBox 208"/>
              <p:cNvSpPr txBox="1"/>
              <p:nvPr/>
            </p:nvSpPr>
            <p:spPr>
              <a:xfrm>
                <a:off x="1259632" y="781306"/>
                <a:ext cx="585288" cy="417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𝑖𝑗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9" name="TextBox 2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781306"/>
                <a:ext cx="585288" cy="417358"/>
              </a:xfrm>
              <a:prstGeom prst="rect">
                <a:avLst/>
              </a:prstGeom>
              <a:blipFill rotWithShape="1">
                <a:blip r:embed="rId17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Box 210"/>
              <p:cNvSpPr txBox="1"/>
              <p:nvPr/>
            </p:nvSpPr>
            <p:spPr>
              <a:xfrm>
                <a:off x="4293096" y="3162770"/>
                <a:ext cx="735008" cy="374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630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1" name="TextBox 2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096" y="3162770"/>
                <a:ext cx="735008" cy="374783"/>
              </a:xfrm>
              <a:prstGeom prst="rect">
                <a:avLst/>
              </a:prstGeom>
              <a:blipFill rotWithShape="1">
                <a:blip r:embed="rId18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/>
              <p:cNvSpPr txBox="1"/>
              <p:nvPr/>
            </p:nvSpPr>
            <p:spPr>
              <a:xfrm>
                <a:off x="4277117" y="2622903"/>
                <a:ext cx="597471" cy="4150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2" name="TextBox 2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117" y="2622903"/>
                <a:ext cx="597471" cy="415050"/>
              </a:xfrm>
              <a:prstGeom prst="rect">
                <a:avLst/>
              </a:prstGeom>
              <a:blipFill rotWithShape="1">
                <a:blip r:embed="rId19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/>
              <p:cNvSpPr txBox="1"/>
              <p:nvPr/>
            </p:nvSpPr>
            <p:spPr>
              <a:xfrm>
                <a:off x="4295321" y="1971304"/>
                <a:ext cx="631904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3" name="TextBox 2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321" y="1971304"/>
                <a:ext cx="631904" cy="374205"/>
              </a:xfrm>
              <a:prstGeom prst="rect">
                <a:avLst/>
              </a:prstGeom>
              <a:blipFill rotWithShape="1">
                <a:blip r:embed="rId20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Box 213"/>
              <p:cNvSpPr txBox="1"/>
              <p:nvPr/>
            </p:nvSpPr>
            <p:spPr>
              <a:xfrm>
                <a:off x="4243933" y="1543753"/>
                <a:ext cx="661591" cy="374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4" name="TextBox 2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933" y="1543753"/>
                <a:ext cx="661591" cy="374783"/>
              </a:xfrm>
              <a:prstGeom prst="rect">
                <a:avLst/>
              </a:prstGeom>
              <a:blipFill rotWithShape="1">
                <a:blip r:embed="rId21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TextBox 214"/>
              <p:cNvSpPr txBox="1"/>
              <p:nvPr/>
            </p:nvSpPr>
            <p:spPr>
              <a:xfrm>
                <a:off x="4267763" y="751316"/>
                <a:ext cx="607218" cy="4150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5" name="TextBox 2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763" y="751316"/>
                <a:ext cx="607218" cy="415050"/>
              </a:xfrm>
              <a:prstGeom prst="rect">
                <a:avLst/>
              </a:prstGeom>
              <a:blipFill rotWithShape="1">
                <a:blip r:embed="rId22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/>
              <p:cNvSpPr txBox="1"/>
              <p:nvPr/>
            </p:nvSpPr>
            <p:spPr>
              <a:xfrm>
                <a:off x="4946572" y="2389450"/>
                <a:ext cx="472309" cy="3719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6" name="TextBox 2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572" y="2389450"/>
                <a:ext cx="472309" cy="371961"/>
              </a:xfrm>
              <a:prstGeom prst="rect">
                <a:avLst/>
              </a:prstGeom>
              <a:blipFill rotWithShape="1">
                <a:blip r:embed="rId2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/>
              <p:cNvSpPr txBox="1"/>
              <p:nvPr/>
            </p:nvSpPr>
            <p:spPr>
              <a:xfrm>
                <a:off x="4915152" y="764704"/>
                <a:ext cx="479683" cy="379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7" name="TextBox 2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152" y="764704"/>
                <a:ext cx="479683" cy="379719"/>
              </a:xfrm>
              <a:prstGeom prst="rect">
                <a:avLst/>
              </a:prstGeom>
              <a:blipFill rotWithShape="1">
                <a:blip r:embed="rId24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TextBox 217"/>
              <p:cNvSpPr txBox="1"/>
              <p:nvPr/>
            </p:nvSpPr>
            <p:spPr>
              <a:xfrm>
                <a:off x="4915151" y="1651583"/>
                <a:ext cx="472309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8" name="TextBox 2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151" y="1651583"/>
                <a:ext cx="472309" cy="374205"/>
              </a:xfrm>
              <a:prstGeom prst="rect">
                <a:avLst/>
              </a:prstGeom>
              <a:blipFill rotWithShape="1">
                <a:blip r:embed="rId2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TextBox 218"/>
              <p:cNvSpPr txBox="1"/>
              <p:nvPr/>
            </p:nvSpPr>
            <p:spPr>
              <a:xfrm>
                <a:off x="4906840" y="3146902"/>
                <a:ext cx="479683" cy="379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9" name="TextBox 2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840" y="3146902"/>
                <a:ext cx="479683" cy="379719"/>
              </a:xfrm>
              <a:prstGeom prst="rect">
                <a:avLst/>
              </a:prstGeom>
              <a:blipFill rotWithShape="1">
                <a:blip r:embed="rId26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TextBox 219"/>
              <p:cNvSpPr txBox="1"/>
              <p:nvPr/>
            </p:nvSpPr>
            <p:spPr>
              <a:xfrm>
                <a:off x="4940384" y="4195766"/>
                <a:ext cx="472309" cy="3739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9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20" name="TextBox 2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384" y="4195766"/>
                <a:ext cx="472309" cy="373949"/>
              </a:xfrm>
              <a:prstGeom prst="rect">
                <a:avLst/>
              </a:prstGeom>
              <a:blipFill rotWithShape="1">
                <a:blip r:embed="rId27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1" name="직사각형 220"/>
              <p:cNvSpPr/>
              <p:nvPr/>
            </p:nvSpPr>
            <p:spPr>
              <a:xfrm>
                <a:off x="3160852" y="5655327"/>
                <a:ext cx="1004827" cy="2909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100">
                              <a:latin typeface="Cambria Math"/>
                            </a:rPr>
                            <m:t>tanh</m:t>
                          </m:r>
                        </m:fName>
                        <m:e>
                          <m:sSubSup>
                            <m:sSubSupPr>
                              <m:ctrlPr>
                                <a:rPr lang="ko-KR" altLang="ko-KR" sz="11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100">
                                  <a:latin typeface="Cambria Math"/>
                                </a:rPr>
                                <m:t>Z</m:t>
                              </m:r>
                            </m:e>
                            <m:sub>
                              <m:r>
                                <a:rPr lang="en-US" altLang="ko-KR" sz="1100" i="1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e>
                      </m:func>
                      <m:r>
                        <a:rPr lang="en-US" altLang="ko-KR" sz="11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11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221" name="직사각형 2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0852" y="5655327"/>
                <a:ext cx="1004827" cy="290977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TextBox 222"/>
              <p:cNvSpPr txBox="1"/>
              <p:nvPr/>
            </p:nvSpPr>
            <p:spPr>
              <a:xfrm>
                <a:off x="1247836" y="4688084"/>
                <a:ext cx="905120" cy="2660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latin typeface="Cambria Math"/>
                            </a:rPr>
                            <m:t>b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altLang="ko-KR" sz="11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7840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1100" baseline="-25000" dirty="0"/>
              </a:p>
            </p:txBody>
          </p:sp>
        </mc:Choice>
        <mc:Fallback xmlns="">
          <p:sp>
            <p:nvSpPr>
              <p:cNvPr id="223" name="TextBox 2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836" y="4688084"/>
                <a:ext cx="905120" cy="266098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TextBox 223"/>
              <p:cNvSpPr txBox="1"/>
              <p:nvPr/>
            </p:nvSpPr>
            <p:spPr>
              <a:xfrm>
                <a:off x="350331" y="5552641"/>
                <a:ext cx="738792" cy="257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784</m:t>
                          </m:r>
                        </m:sub>
                      </m:sSub>
                      <m:r>
                        <a:rPr lang="en-US" altLang="ko-KR" sz="11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sz="1100" baseline="-25000" dirty="0"/>
              </a:p>
            </p:txBody>
          </p:sp>
        </mc:Choice>
        <mc:Fallback xmlns="">
          <p:sp>
            <p:nvSpPr>
              <p:cNvPr id="224" name="TextBox 2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31" y="5552641"/>
                <a:ext cx="738792" cy="257699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TextBox 225"/>
              <p:cNvSpPr txBox="1"/>
              <p:nvPr/>
            </p:nvSpPr>
            <p:spPr>
              <a:xfrm>
                <a:off x="4083351" y="3948995"/>
                <a:ext cx="845809" cy="2645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>
                              <a:latin typeface="Cambria Math"/>
                            </a:rPr>
                            <m:t>b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  <m:r>
                        <a:rPr lang="en-US" altLang="ko-KR" sz="11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640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1100" baseline="-25000" dirty="0"/>
              </a:p>
            </p:txBody>
          </p:sp>
        </mc:Choice>
        <mc:Fallback xmlns="">
          <p:sp>
            <p:nvSpPr>
              <p:cNvPr id="226" name="TextBox 2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351" y="3948995"/>
                <a:ext cx="845809" cy="264560"/>
              </a:xfrm>
              <a:prstGeom prst="rect">
                <a:avLst/>
              </a:prstGeom>
              <a:blipFill rotWithShape="1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TextBox 226"/>
              <p:cNvSpPr txBox="1"/>
              <p:nvPr/>
            </p:nvSpPr>
            <p:spPr>
              <a:xfrm>
                <a:off x="3602071" y="4881930"/>
                <a:ext cx="684033" cy="265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1100" i="1">
                              <a:latin typeface="Cambria Math"/>
                            </a:rPr>
                            <m:t>6</m:t>
                          </m:r>
                          <m:r>
                            <a:rPr lang="en-US" altLang="ko-KR" sz="1100" b="0" i="1" smtClean="0">
                              <a:latin typeface="Cambria Math"/>
                            </a:rPr>
                            <m:t>4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altLang="ko-KR" sz="11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sz="1100" baseline="-25000" dirty="0"/>
              </a:p>
            </p:txBody>
          </p:sp>
        </mc:Choice>
        <mc:Fallback xmlns="">
          <p:sp>
            <p:nvSpPr>
              <p:cNvPr id="227" name="TextBox 2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071" y="4881930"/>
                <a:ext cx="684033" cy="265970"/>
              </a:xfrm>
              <a:prstGeom prst="rect">
                <a:avLst/>
              </a:prstGeom>
              <a:blipFill rotWithShape="1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1" name="직선 화살표 연결선 230"/>
          <p:cNvCxnSpPr>
            <a:stCxn id="186" idx="6"/>
            <a:endCxn id="154" idx="2"/>
          </p:cNvCxnSpPr>
          <p:nvPr/>
        </p:nvCxnSpPr>
        <p:spPr>
          <a:xfrm flipV="1">
            <a:off x="7860785" y="1518357"/>
            <a:ext cx="619365" cy="143794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/>
          <p:cNvSpPr txBox="1"/>
          <p:nvPr/>
        </p:nvSpPr>
        <p:spPr>
          <a:xfrm>
            <a:off x="3551165" y="156796"/>
            <a:ext cx="2388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Forward Propagation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직사각형 138"/>
              <p:cNvSpPr/>
              <p:nvPr/>
            </p:nvSpPr>
            <p:spPr>
              <a:xfrm>
                <a:off x="1684578" y="5516636"/>
                <a:ext cx="1909090" cy="5683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11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784</m:t>
                          </m:r>
                        </m:sup>
                        <m:e>
                          <m:sSubSup>
                            <m:sSubSupPr>
                              <m:ctrlPr>
                                <a:rPr lang="ko-KR" altLang="ko-KR" sz="11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1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/>
                          </m:sSubSup>
                        </m:e>
                      </m:nary>
                      <m:r>
                        <a:rPr lang="en-US" altLang="ko-KR" sz="1100" i="1">
                          <a:latin typeface="Cambria Math"/>
                        </a:rPr>
                        <m:t>∗</m:t>
                      </m:r>
                      <m:sSubSup>
                        <m:sSubSupPr>
                          <m:ctrlPr>
                            <a:rPr lang="ko-KR" altLang="ko-KR" sz="11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1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1100" i="1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altLang="ko-KR" sz="1100" b="0" i="0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11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1100" i="1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ko-KR" sz="1100" dirty="0"/>
              </a:p>
            </p:txBody>
          </p:sp>
        </mc:Choice>
        <mc:Fallback xmlns="">
          <p:sp>
            <p:nvSpPr>
              <p:cNvPr id="139" name="직사각형 1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78" y="5516636"/>
                <a:ext cx="1909090" cy="568361"/>
              </a:xfrm>
              <a:prstGeom prst="rect">
                <a:avLst/>
              </a:prstGeom>
              <a:blipFill rotWithShape="1">
                <a:blip r:embed="rId35"/>
                <a:stretch>
                  <a:fillRect l="-4140" t="-90323" b="-1419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직사각형 139"/>
              <p:cNvSpPr/>
              <p:nvPr/>
            </p:nvSpPr>
            <p:spPr>
              <a:xfrm>
                <a:off x="4098495" y="5516638"/>
                <a:ext cx="2304256" cy="5874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</m:rPr>
                            <a:rPr lang="en-US" altLang="ko-KR" sz="11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altLang="ko-KR" sz="11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64</m:t>
                          </m:r>
                        </m:sup>
                        <m:e>
                          <m:sSubSup>
                            <m:sSubSupPr>
                              <m:ctrlPr>
                                <a:rPr lang="ko-KR" altLang="ko-KR" sz="11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10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1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e>
                      </m:nary>
                      <m:r>
                        <a:rPr lang="en-US" altLang="ko-KR" sz="1100" i="1">
                          <a:latin typeface="Cambria Math"/>
                        </a:rPr>
                        <m:t>∗</m:t>
                      </m:r>
                      <m:sSubSup>
                        <m:sSubSupPr>
                          <m:ctrlPr>
                            <a:rPr lang="ko-KR" altLang="ko-KR" sz="11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1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𝑗𝑘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  <m:sSubSup>
                        <m:sSubSupPr>
                          <m:ctrlPr>
                            <a:rPr lang="ko-KR" altLang="ko-KR" sz="11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100" b="0" i="0" smtClean="0">
                              <a:latin typeface="Cambria Math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ko-KR" sz="11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1100" i="1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ko-KR" sz="1100" dirty="0"/>
              </a:p>
            </p:txBody>
          </p:sp>
        </mc:Choice>
        <mc:Fallback xmlns="">
          <p:sp>
            <p:nvSpPr>
              <p:cNvPr id="140" name="직사각형 1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8495" y="5516638"/>
                <a:ext cx="2304256" cy="587405"/>
              </a:xfrm>
              <a:prstGeom prst="rect">
                <a:avLst/>
              </a:prstGeom>
              <a:blipFill rotWithShape="1">
                <a:blip r:embed="rId36"/>
                <a:stretch>
                  <a:fillRect t="-87500" b="-1343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직사각형 140"/>
              <p:cNvSpPr/>
              <p:nvPr/>
            </p:nvSpPr>
            <p:spPr>
              <a:xfrm>
                <a:off x="5939126" y="5573127"/>
                <a:ext cx="976486" cy="4744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110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ko-KR" altLang="ko-KR" sz="11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sz="11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ko-KR" altLang="ko-KR" sz="1100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100" i="1">
                                    <a:latin typeface="Cambria Math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ko-KR" sz="1100" i="1">
                                    <a:latin typeface="Cambria Math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altLang="ko-KR" sz="1100" b="0" i="1" smtClean="0">
                                    <a:latin typeface="Cambria Math"/>
                                  </a:rPr>
                                  <m:t>1</m:t>
                                </m:r>
                              </m:sup>
                            </m:sSubSup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limLoc m:val="undOvr"/>
                            <m:ctrlPr>
                              <a:rPr lang="ko-KR" altLang="ko-KR" sz="1100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altLang="ko-KR" sz="11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i="1">
                                <a:latin typeface="Cambria Math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ko-KR" sz="1100" i="1">
                                <a:latin typeface="Cambria Math"/>
                              </a:rPr>
                              <m:t>9</m:t>
                            </m:r>
                          </m:sup>
                          <m:e>
                            <m:sSup>
                              <m:sSupPr>
                                <m:ctrlPr>
                                  <a:rPr lang="ko-KR" altLang="ko-KR" sz="11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100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sSubSup>
                                  <m:sSubSupPr>
                                    <m:ctrlPr>
                                      <a:rPr lang="ko-KR" altLang="ko-KR" sz="11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100" i="1">
                                        <a:latin typeface="Cambria Math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ko-KR" sz="1100" i="1"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altLang="ko-KR" sz="11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ko-KR" altLang="ko-KR" sz="11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1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100" b="0" i="0" smtClean="0">
                            <a:latin typeface="Cambria Math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/>
                          </a:rPr>
                          <m:t>p</m:t>
                        </m:r>
                      </m:e>
                      <m:sub>
                        <m:r>
                          <a:rPr lang="en-US" altLang="ko-KR" sz="11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ko-KR" altLang="ko-KR" sz="1100" dirty="0"/>
              </a:p>
            </p:txBody>
          </p:sp>
        </mc:Choice>
        <mc:Fallback xmlns="">
          <p:sp>
            <p:nvSpPr>
              <p:cNvPr id="141" name="직사각형 1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9126" y="5573127"/>
                <a:ext cx="976486" cy="474425"/>
              </a:xfrm>
              <a:prstGeom prst="rect">
                <a:avLst/>
              </a:prstGeom>
              <a:blipFill rotWithShape="1">
                <a:blip r:embed="rId37"/>
                <a:stretch>
                  <a:fillRect l="-10625" b="-5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직사각형 141"/>
              <p:cNvSpPr/>
              <p:nvPr/>
            </p:nvSpPr>
            <p:spPr>
              <a:xfrm>
                <a:off x="7408514" y="5278621"/>
                <a:ext cx="1357808" cy="10443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1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1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1100" i="1">
                              <a:latin typeface="Cambria Math"/>
                            </a:rPr>
                            <m:t>9</m:t>
                          </m:r>
                        </m:sup>
                        <m:e>
                          <m:sSub>
                            <m:sSubPr>
                              <m:ctrlPr>
                                <a:rPr lang="ko-KR" altLang="ko-K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1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sz="11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1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1100" i="1">
                              <a:latin typeface="Cambria Math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altLang="ko-KR" sz="1100">
                              <a:latin typeface="Cambria Math"/>
                            </a:rPr>
                            <m:t>log</m:t>
                          </m:r>
                          <m:r>
                            <a:rPr lang="en-US" altLang="ko-KR" sz="11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ko-KR" altLang="ko-K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1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11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1100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altLang="ko-KR" sz="11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ko-KR" altLang="ko-KR" sz="11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1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1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1100" i="1">
                              <a:latin typeface="Cambria Math"/>
                            </a:rPr>
                            <m:t>9</m:t>
                          </m:r>
                        </m:sup>
                        <m:e>
                          <m:sSub>
                            <m:sSubPr>
                              <m:ctrlPr>
                                <a:rPr lang="ko-KR" altLang="ko-K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100">
                                  <a:latin typeface="Cambria Math"/>
                                </a:rPr>
                                <m:t>cost</m:t>
                              </m:r>
                            </m:e>
                            <m:sub>
                              <m:r>
                                <a:rPr lang="en-US" altLang="ko-KR" sz="11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altLang="ko-KR" sz="1100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1100">
                          <a:latin typeface="Cambria Math"/>
                        </a:rPr>
                        <m:t>cost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142" name="직사각형 1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8514" y="5278621"/>
                <a:ext cx="1357808" cy="1044388"/>
              </a:xfrm>
              <a:prstGeom prst="rect">
                <a:avLst/>
              </a:prstGeom>
              <a:blipFill rotWithShape="1">
                <a:blip r:embed="rId38"/>
                <a:stretch>
                  <a:fillRect l="-30045" t="-49123" r="-12108" b="-76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1666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오른쪽 화살표 161"/>
          <p:cNvSpPr/>
          <p:nvPr/>
        </p:nvSpPr>
        <p:spPr>
          <a:xfrm rot="10800000">
            <a:off x="5128463" y="5050912"/>
            <a:ext cx="3653161" cy="1669450"/>
          </a:xfrm>
          <a:prstGeom prst="rightArrow">
            <a:avLst>
              <a:gd name="adj1" fmla="val 68257"/>
              <a:gd name="adj2" fmla="val 30982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오른쪽 화살표 158"/>
          <p:cNvSpPr/>
          <p:nvPr/>
        </p:nvSpPr>
        <p:spPr>
          <a:xfrm rot="10800000">
            <a:off x="1191557" y="5050912"/>
            <a:ext cx="3653161" cy="1669450"/>
          </a:xfrm>
          <a:prstGeom prst="rightArrow">
            <a:avLst>
              <a:gd name="adj1" fmla="val 68257"/>
              <a:gd name="adj2" fmla="val 287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오른쪽 화살표 143"/>
          <p:cNvSpPr/>
          <p:nvPr/>
        </p:nvSpPr>
        <p:spPr>
          <a:xfrm rot="10800000">
            <a:off x="3974832" y="610655"/>
            <a:ext cx="989865" cy="866418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오른쪽 화살표 136"/>
          <p:cNvSpPr/>
          <p:nvPr/>
        </p:nvSpPr>
        <p:spPr>
          <a:xfrm rot="10800000">
            <a:off x="1117694" y="610655"/>
            <a:ext cx="989865" cy="866418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755576" y="14127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755576" y="213285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755576" y="287689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755576" y="514790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2429193" y="14127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2429193" y="213285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2426943" y="4170093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054938" y="75388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sp>
        <p:nvSpPr>
          <p:cNvPr id="55" name="TextBox 54"/>
          <p:cNvSpPr txBox="1"/>
          <p:nvPr/>
        </p:nvSpPr>
        <p:spPr>
          <a:xfrm>
            <a:off x="6788385" y="75388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sp>
        <p:nvSpPr>
          <p:cNvPr id="56" name="TextBox 55"/>
          <p:cNvSpPr txBox="1"/>
          <p:nvPr/>
        </p:nvSpPr>
        <p:spPr>
          <a:xfrm>
            <a:off x="720686" y="74955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i</a:t>
            </a:r>
            <a:endParaRPr lang="ko-KR" altLang="en-US" baseline="-25000" dirty="0"/>
          </a:p>
        </p:txBody>
      </p:sp>
      <p:sp>
        <p:nvSpPr>
          <p:cNvPr id="58" name="TextBox 57"/>
          <p:cNvSpPr txBox="1"/>
          <p:nvPr/>
        </p:nvSpPr>
        <p:spPr>
          <a:xfrm>
            <a:off x="251520" y="129240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0</a:t>
            </a:r>
            <a:endParaRPr lang="ko-KR" altLang="en-US" baseline="-25000" dirty="0"/>
          </a:p>
        </p:txBody>
      </p:sp>
      <p:sp>
        <p:nvSpPr>
          <p:cNvPr id="59" name="TextBox 58"/>
          <p:cNvSpPr txBox="1"/>
          <p:nvPr/>
        </p:nvSpPr>
        <p:spPr>
          <a:xfrm>
            <a:off x="229479" y="198884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60" name="TextBox 59"/>
          <p:cNvSpPr txBox="1"/>
          <p:nvPr/>
        </p:nvSpPr>
        <p:spPr>
          <a:xfrm>
            <a:off x="215407" y="275652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2</a:t>
            </a:r>
            <a:endParaRPr lang="ko-KR" altLang="en-US" baseline="-25000" dirty="0"/>
          </a:p>
        </p:txBody>
      </p:sp>
      <p:sp>
        <p:nvSpPr>
          <p:cNvPr id="61" name="TextBox 60"/>
          <p:cNvSpPr txBox="1"/>
          <p:nvPr/>
        </p:nvSpPr>
        <p:spPr>
          <a:xfrm>
            <a:off x="229479" y="5003884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783</a:t>
            </a:r>
            <a:endParaRPr lang="ko-KR" altLang="en-US" baseline="-25000" dirty="0"/>
          </a:p>
        </p:txBody>
      </p:sp>
      <p:cxnSp>
        <p:nvCxnSpPr>
          <p:cNvPr id="16" name="직선 화살표 연결선 15"/>
          <p:cNvCxnSpPr>
            <a:stCxn id="10" idx="2"/>
            <a:endCxn id="4" idx="6"/>
          </p:cNvCxnSpPr>
          <p:nvPr/>
        </p:nvCxnSpPr>
        <p:spPr>
          <a:xfrm flipH="1">
            <a:off x="971600" y="1520788"/>
            <a:ext cx="1457593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12" idx="2"/>
            <a:endCxn id="4" idx="6"/>
          </p:cNvCxnSpPr>
          <p:nvPr/>
        </p:nvCxnSpPr>
        <p:spPr>
          <a:xfrm flipH="1" flipV="1">
            <a:off x="971600" y="1520788"/>
            <a:ext cx="1457593" cy="72008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14" idx="2"/>
            <a:endCxn id="4" idx="6"/>
          </p:cNvCxnSpPr>
          <p:nvPr/>
        </p:nvCxnSpPr>
        <p:spPr>
          <a:xfrm flipH="1" flipV="1">
            <a:off x="971600" y="1520788"/>
            <a:ext cx="1455343" cy="275731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/>
          <p:cNvSpPr/>
          <p:nvPr/>
        </p:nvSpPr>
        <p:spPr>
          <a:xfrm>
            <a:off x="755576" y="377313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242205" y="361801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i</a:t>
            </a:r>
            <a:endParaRPr lang="ko-KR" alt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2332816" y="2416242"/>
                <a:ext cx="477246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816" y="2416242"/>
                <a:ext cx="477246" cy="374205"/>
              </a:xfrm>
              <a:prstGeom prst="rect">
                <a:avLst/>
              </a:prstGeom>
              <a:blipFill rotWithShape="1">
                <a:blip r:embed="rId2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직선 화살표 연결선 69"/>
          <p:cNvCxnSpPr>
            <a:stCxn id="112" idx="2"/>
            <a:endCxn id="4" idx="6"/>
          </p:cNvCxnSpPr>
          <p:nvPr/>
        </p:nvCxnSpPr>
        <p:spPr>
          <a:xfrm flipH="1" flipV="1">
            <a:off x="971600" y="1520788"/>
            <a:ext cx="1454284" cy="150856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30820" y="4018721"/>
            <a:ext cx="2568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/>
              <a:t>∙</a:t>
            </a:r>
          </a:p>
          <a:p>
            <a:r>
              <a:rPr lang="en-US" altLang="ko-KR" b="1" dirty="0"/>
              <a:t>∙</a:t>
            </a:r>
          </a:p>
          <a:p>
            <a:endParaRPr lang="ko-KR" altLang="en-US" b="1" baseline="-25000" dirty="0"/>
          </a:p>
        </p:txBody>
      </p:sp>
      <p:sp>
        <p:nvSpPr>
          <p:cNvPr id="78" name="TextBox 77"/>
          <p:cNvSpPr txBox="1"/>
          <p:nvPr/>
        </p:nvSpPr>
        <p:spPr>
          <a:xfrm>
            <a:off x="2397183" y="3497796"/>
            <a:ext cx="2568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  <a:p>
            <a:endParaRPr lang="ko-KR" altLang="en-US" b="1" baseline="-25000" dirty="0"/>
          </a:p>
        </p:txBody>
      </p:sp>
      <p:cxnSp>
        <p:nvCxnSpPr>
          <p:cNvPr id="83" name="직선 화살표 연결선 82"/>
          <p:cNvCxnSpPr>
            <a:stCxn id="193" idx="2"/>
            <a:endCxn id="10" idx="6"/>
          </p:cNvCxnSpPr>
          <p:nvPr/>
        </p:nvCxnSpPr>
        <p:spPr>
          <a:xfrm flipH="1">
            <a:off x="2645217" y="1500558"/>
            <a:ext cx="1065531" cy="2023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194" idx="2"/>
            <a:endCxn id="12" idx="6"/>
          </p:cNvCxnSpPr>
          <p:nvPr/>
        </p:nvCxnSpPr>
        <p:spPr>
          <a:xfrm flipH="1">
            <a:off x="2645217" y="2220638"/>
            <a:ext cx="1065531" cy="2023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endCxn id="14" idx="6"/>
          </p:cNvCxnSpPr>
          <p:nvPr/>
        </p:nvCxnSpPr>
        <p:spPr>
          <a:xfrm flipH="1">
            <a:off x="2642967" y="4257875"/>
            <a:ext cx="1035771" cy="2023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/>
          <p:cNvSpPr/>
          <p:nvPr/>
        </p:nvSpPr>
        <p:spPr>
          <a:xfrm>
            <a:off x="5021481" y="1397622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타원 92"/>
          <p:cNvSpPr/>
          <p:nvPr/>
        </p:nvSpPr>
        <p:spPr>
          <a:xfrm>
            <a:off x="5021481" y="2117702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타원 93"/>
          <p:cNvSpPr/>
          <p:nvPr/>
        </p:nvSpPr>
        <p:spPr>
          <a:xfrm>
            <a:off x="5019231" y="390768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4989471" y="3351417"/>
            <a:ext cx="256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</p:txBody>
      </p:sp>
      <p:cxnSp>
        <p:nvCxnSpPr>
          <p:cNvPr id="100" name="직선 화살표 연결선 99"/>
          <p:cNvCxnSpPr>
            <a:stCxn id="92" idx="2"/>
            <a:endCxn id="193" idx="6"/>
          </p:cNvCxnSpPr>
          <p:nvPr/>
        </p:nvCxnSpPr>
        <p:spPr>
          <a:xfrm flipH="1" flipV="1">
            <a:off x="3926772" y="1500558"/>
            <a:ext cx="1094709" cy="507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93" idx="2"/>
            <a:endCxn id="193" idx="6"/>
          </p:cNvCxnSpPr>
          <p:nvPr/>
        </p:nvCxnSpPr>
        <p:spPr>
          <a:xfrm flipH="1" flipV="1">
            <a:off x="3926772" y="1500558"/>
            <a:ext cx="1094709" cy="72515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94" idx="2"/>
            <a:endCxn id="193" idx="6"/>
          </p:cNvCxnSpPr>
          <p:nvPr/>
        </p:nvCxnSpPr>
        <p:spPr>
          <a:xfrm flipH="1" flipV="1">
            <a:off x="3926772" y="1500558"/>
            <a:ext cx="1092459" cy="251513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타원 111"/>
          <p:cNvSpPr/>
          <p:nvPr/>
        </p:nvSpPr>
        <p:spPr>
          <a:xfrm>
            <a:off x="2425884" y="292134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4" name="직선 화살표 연결선 113"/>
          <p:cNvCxnSpPr>
            <a:stCxn id="198" idx="2"/>
            <a:endCxn id="112" idx="6"/>
          </p:cNvCxnSpPr>
          <p:nvPr/>
        </p:nvCxnSpPr>
        <p:spPr>
          <a:xfrm flipH="1">
            <a:off x="2641908" y="3009126"/>
            <a:ext cx="1065531" cy="2023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>
            <a:stCxn id="179" idx="2"/>
            <a:endCxn id="193" idx="6"/>
          </p:cNvCxnSpPr>
          <p:nvPr/>
        </p:nvCxnSpPr>
        <p:spPr>
          <a:xfrm flipH="1" flipV="1">
            <a:off x="3926772" y="1500558"/>
            <a:ext cx="1101332" cy="144842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타원 119"/>
          <p:cNvSpPr/>
          <p:nvPr/>
        </p:nvSpPr>
        <p:spPr>
          <a:xfrm>
            <a:off x="6125970" y="140128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1" name="타원 120"/>
          <p:cNvSpPr/>
          <p:nvPr/>
        </p:nvSpPr>
        <p:spPr>
          <a:xfrm>
            <a:off x="6125970" y="212136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타원 121"/>
          <p:cNvSpPr/>
          <p:nvPr/>
        </p:nvSpPr>
        <p:spPr>
          <a:xfrm>
            <a:off x="6123720" y="3911347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6052837" y="165839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en-US" altLang="ko-KR" baseline="-25000" dirty="0" smtClean="0"/>
              <a:t>0</a:t>
            </a:r>
            <a:endParaRPr lang="ko-KR" altLang="en-US" baseline="-25000" dirty="0"/>
          </a:p>
        </p:txBody>
      </p:sp>
      <p:sp>
        <p:nvSpPr>
          <p:cNvPr id="124" name="TextBox 123"/>
          <p:cNvSpPr txBox="1"/>
          <p:nvPr/>
        </p:nvSpPr>
        <p:spPr>
          <a:xfrm>
            <a:off x="6029593" y="2404751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125" name="TextBox 124"/>
          <p:cNvSpPr txBox="1"/>
          <p:nvPr/>
        </p:nvSpPr>
        <p:spPr>
          <a:xfrm>
            <a:off x="6029593" y="420814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en-US" altLang="ko-KR" baseline="-25000" dirty="0" smtClean="0"/>
              <a:t>9</a:t>
            </a:r>
            <a:endParaRPr lang="ko-KR" altLang="en-US" baseline="-25000" dirty="0"/>
          </a:p>
        </p:txBody>
      </p:sp>
      <p:sp>
        <p:nvSpPr>
          <p:cNvPr id="126" name="TextBox 125"/>
          <p:cNvSpPr txBox="1"/>
          <p:nvPr/>
        </p:nvSpPr>
        <p:spPr>
          <a:xfrm>
            <a:off x="6093960" y="3355080"/>
            <a:ext cx="256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</p:txBody>
      </p:sp>
      <p:sp>
        <p:nvSpPr>
          <p:cNvPr id="127" name="타원 126"/>
          <p:cNvSpPr/>
          <p:nvPr/>
        </p:nvSpPr>
        <p:spPr>
          <a:xfrm>
            <a:off x="6846050" y="139411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타원 127"/>
          <p:cNvSpPr/>
          <p:nvPr/>
        </p:nvSpPr>
        <p:spPr>
          <a:xfrm>
            <a:off x="6846050" y="211419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9" name="타원 128"/>
          <p:cNvSpPr/>
          <p:nvPr/>
        </p:nvSpPr>
        <p:spPr>
          <a:xfrm>
            <a:off x="6843800" y="39041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6772917" y="1651219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0</a:t>
            </a:r>
            <a:endParaRPr lang="ko-KR" altLang="en-US" baseline="-25000" dirty="0"/>
          </a:p>
        </p:txBody>
      </p:sp>
      <p:sp>
        <p:nvSpPr>
          <p:cNvPr id="131" name="TextBox 130"/>
          <p:cNvSpPr txBox="1"/>
          <p:nvPr/>
        </p:nvSpPr>
        <p:spPr>
          <a:xfrm>
            <a:off x="6749673" y="2397580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132" name="TextBox 131"/>
          <p:cNvSpPr txBox="1"/>
          <p:nvPr/>
        </p:nvSpPr>
        <p:spPr>
          <a:xfrm>
            <a:off x="6749673" y="4200972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9</a:t>
            </a:r>
            <a:endParaRPr lang="ko-KR" altLang="en-US" baseline="-25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6814040" y="3347909"/>
            <a:ext cx="256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</p:txBody>
      </p:sp>
      <p:cxnSp>
        <p:nvCxnSpPr>
          <p:cNvPr id="134" name="직선 화살표 연결선 133"/>
          <p:cNvCxnSpPr>
            <a:stCxn id="120" idx="2"/>
            <a:endCxn id="92" idx="6"/>
          </p:cNvCxnSpPr>
          <p:nvPr/>
        </p:nvCxnSpPr>
        <p:spPr>
          <a:xfrm flipH="1" flipV="1">
            <a:off x="5237505" y="1505634"/>
            <a:ext cx="888465" cy="366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>
            <a:stCxn id="121" idx="2"/>
            <a:endCxn id="92" idx="5"/>
          </p:cNvCxnSpPr>
          <p:nvPr/>
        </p:nvCxnSpPr>
        <p:spPr>
          <a:xfrm flipH="1" flipV="1">
            <a:off x="5205869" y="1582010"/>
            <a:ext cx="920101" cy="64736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122" idx="2"/>
            <a:endCxn id="92" idx="5"/>
          </p:cNvCxnSpPr>
          <p:nvPr/>
        </p:nvCxnSpPr>
        <p:spPr>
          <a:xfrm flipH="1" flipV="1">
            <a:off x="5205869" y="1582010"/>
            <a:ext cx="917851" cy="243734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7436457" y="764704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sp>
        <p:nvSpPr>
          <p:cNvPr id="146" name="타원 145"/>
          <p:cNvSpPr/>
          <p:nvPr/>
        </p:nvSpPr>
        <p:spPr>
          <a:xfrm>
            <a:off x="7638138" y="140493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타원 146"/>
          <p:cNvSpPr/>
          <p:nvPr/>
        </p:nvSpPr>
        <p:spPr>
          <a:xfrm>
            <a:off x="7638138" y="212501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8" name="타원 147"/>
          <p:cNvSpPr/>
          <p:nvPr/>
        </p:nvSpPr>
        <p:spPr>
          <a:xfrm>
            <a:off x="7635888" y="391500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9" name="TextBox 148"/>
          <p:cNvSpPr txBox="1"/>
          <p:nvPr/>
        </p:nvSpPr>
        <p:spPr>
          <a:xfrm>
            <a:off x="7420989" y="1662043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r>
              <a:rPr lang="en-US" altLang="ko-KR" baseline="-25000" dirty="0" smtClean="0"/>
              <a:t>0</a:t>
            </a:r>
            <a:endParaRPr lang="ko-KR" altLang="en-US" baseline="-25000" dirty="0"/>
          </a:p>
        </p:txBody>
      </p:sp>
      <p:sp>
        <p:nvSpPr>
          <p:cNvPr id="150" name="TextBox 149"/>
          <p:cNvSpPr txBox="1"/>
          <p:nvPr/>
        </p:nvSpPr>
        <p:spPr>
          <a:xfrm>
            <a:off x="7397745" y="2408404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151" name="TextBox 150"/>
          <p:cNvSpPr txBox="1"/>
          <p:nvPr/>
        </p:nvSpPr>
        <p:spPr>
          <a:xfrm>
            <a:off x="7397745" y="4211796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r>
              <a:rPr lang="en-US" altLang="ko-KR" baseline="-25000" dirty="0" smtClean="0"/>
              <a:t>9</a:t>
            </a:r>
            <a:endParaRPr lang="ko-KR" altLang="en-US" baseline="-25000" dirty="0"/>
          </a:p>
        </p:txBody>
      </p:sp>
      <p:sp>
        <p:nvSpPr>
          <p:cNvPr id="152" name="TextBox 151"/>
          <p:cNvSpPr txBox="1"/>
          <p:nvPr/>
        </p:nvSpPr>
        <p:spPr>
          <a:xfrm>
            <a:off x="7606128" y="3358733"/>
            <a:ext cx="256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8278469" y="770111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endParaRPr lang="ko-KR" altLang="en-US" baseline="-25000" dirty="0"/>
          </a:p>
        </p:txBody>
      </p:sp>
      <p:sp>
        <p:nvSpPr>
          <p:cNvPr id="154" name="타원 153"/>
          <p:cNvSpPr/>
          <p:nvPr/>
        </p:nvSpPr>
        <p:spPr>
          <a:xfrm>
            <a:off x="8480150" y="139995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5" name="직선 화살표 연결선 154"/>
          <p:cNvCxnSpPr>
            <a:stCxn id="146" idx="2"/>
            <a:endCxn id="120" idx="6"/>
          </p:cNvCxnSpPr>
          <p:nvPr/>
        </p:nvCxnSpPr>
        <p:spPr>
          <a:xfrm flipH="1" flipV="1">
            <a:off x="6341994" y="1509297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147" idx="2"/>
            <a:endCxn id="121" idx="6"/>
          </p:cNvCxnSpPr>
          <p:nvPr/>
        </p:nvCxnSpPr>
        <p:spPr>
          <a:xfrm flipH="1" flipV="1">
            <a:off x="6341994" y="2229377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>
            <a:stCxn id="148" idx="2"/>
            <a:endCxn id="122" idx="6"/>
          </p:cNvCxnSpPr>
          <p:nvPr/>
        </p:nvCxnSpPr>
        <p:spPr>
          <a:xfrm flipH="1" flipV="1">
            <a:off x="6339744" y="4019359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>
            <a:stCxn id="154" idx="2"/>
            <a:endCxn id="146" idx="6"/>
          </p:cNvCxnSpPr>
          <p:nvPr/>
        </p:nvCxnSpPr>
        <p:spPr>
          <a:xfrm flipH="1">
            <a:off x="7854162" y="1507966"/>
            <a:ext cx="625988" cy="498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타원 178"/>
          <p:cNvSpPr/>
          <p:nvPr/>
        </p:nvSpPr>
        <p:spPr>
          <a:xfrm>
            <a:off x="5028104" y="284097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1" name="타원 180"/>
          <p:cNvSpPr/>
          <p:nvPr/>
        </p:nvSpPr>
        <p:spPr>
          <a:xfrm>
            <a:off x="6132593" y="2844637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2" name="TextBox 181"/>
          <p:cNvSpPr txBox="1"/>
          <p:nvPr/>
        </p:nvSpPr>
        <p:spPr>
          <a:xfrm>
            <a:off x="6036216" y="312802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sp>
        <p:nvSpPr>
          <p:cNvPr id="183" name="타원 182"/>
          <p:cNvSpPr/>
          <p:nvPr/>
        </p:nvSpPr>
        <p:spPr>
          <a:xfrm>
            <a:off x="6852673" y="283746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4" name="TextBox 183"/>
          <p:cNvSpPr txBox="1"/>
          <p:nvPr/>
        </p:nvSpPr>
        <p:spPr>
          <a:xfrm>
            <a:off x="6756296" y="312085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cxnSp>
        <p:nvCxnSpPr>
          <p:cNvPr id="185" name="직선 화살표 연결선 184"/>
          <p:cNvCxnSpPr>
            <a:stCxn id="181" idx="1"/>
            <a:endCxn id="92" idx="5"/>
          </p:cNvCxnSpPr>
          <p:nvPr/>
        </p:nvCxnSpPr>
        <p:spPr>
          <a:xfrm flipH="1" flipV="1">
            <a:off x="5205869" y="1582010"/>
            <a:ext cx="958360" cy="129426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타원 185"/>
          <p:cNvSpPr/>
          <p:nvPr/>
        </p:nvSpPr>
        <p:spPr>
          <a:xfrm>
            <a:off x="7644761" y="284829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7" name="TextBox 186"/>
          <p:cNvSpPr txBox="1"/>
          <p:nvPr/>
        </p:nvSpPr>
        <p:spPr>
          <a:xfrm>
            <a:off x="7404368" y="3131676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cxnSp>
        <p:nvCxnSpPr>
          <p:cNvPr id="188" name="직선 화살표 연결선 187"/>
          <p:cNvCxnSpPr>
            <a:stCxn id="186" idx="2"/>
            <a:endCxn id="181" idx="6"/>
          </p:cNvCxnSpPr>
          <p:nvPr/>
        </p:nvCxnSpPr>
        <p:spPr>
          <a:xfrm flipH="1" flipV="1">
            <a:off x="6348617" y="2952649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/>
              <p:cNvSpPr txBox="1"/>
              <p:nvPr/>
            </p:nvSpPr>
            <p:spPr>
              <a:xfrm>
                <a:off x="2301396" y="791496"/>
                <a:ext cx="477246" cy="417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89" name="TextBox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396" y="791496"/>
                <a:ext cx="477246" cy="417358"/>
              </a:xfrm>
              <a:prstGeom prst="rect">
                <a:avLst/>
              </a:prstGeom>
              <a:blipFill rotWithShape="1">
                <a:blip r:embed="rId3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/>
              <p:cNvSpPr txBox="1"/>
              <p:nvPr/>
            </p:nvSpPr>
            <p:spPr>
              <a:xfrm>
                <a:off x="2301395" y="1678375"/>
                <a:ext cx="477246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0" name="TextBox 1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395" y="1678375"/>
                <a:ext cx="477246" cy="376513"/>
              </a:xfrm>
              <a:prstGeom prst="rect">
                <a:avLst/>
              </a:prstGeom>
              <a:blipFill rotWithShape="1">
                <a:blip r:embed="rId4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/>
              <p:cNvSpPr txBox="1"/>
              <p:nvPr/>
            </p:nvSpPr>
            <p:spPr>
              <a:xfrm>
                <a:off x="2293084" y="3173694"/>
                <a:ext cx="477246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1" name="TextBox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084" y="3173694"/>
                <a:ext cx="477246" cy="374205"/>
              </a:xfrm>
              <a:prstGeom prst="rect">
                <a:avLst/>
              </a:prstGeom>
              <a:blipFill rotWithShape="1">
                <a:blip r:embed="rId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/>
              <p:cNvSpPr txBox="1"/>
              <p:nvPr/>
            </p:nvSpPr>
            <p:spPr>
              <a:xfrm>
                <a:off x="2326628" y="4499828"/>
                <a:ext cx="575029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63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2" name="TextBox 1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6628" y="4499828"/>
                <a:ext cx="575029" cy="376513"/>
              </a:xfrm>
              <a:prstGeom prst="rect">
                <a:avLst/>
              </a:prstGeom>
              <a:blipFill rotWithShape="1">
                <a:blip r:embed="rId6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타원 192"/>
          <p:cNvSpPr/>
          <p:nvPr/>
        </p:nvSpPr>
        <p:spPr>
          <a:xfrm>
            <a:off x="3710748" y="139254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4" name="타원 193"/>
          <p:cNvSpPr/>
          <p:nvPr/>
        </p:nvSpPr>
        <p:spPr>
          <a:xfrm>
            <a:off x="3710748" y="211262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5" name="타원 194"/>
          <p:cNvSpPr/>
          <p:nvPr/>
        </p:nvSpPr>
        <p:spPr>
          <a:xfrm>
            <a:off x="3708498" y="4149863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/>
              <p:cNvSpPr txBox="1"/>
              <p:nvPr/>
            </p:nvSpPr>
            <p:spPr>
              <a:xfrm>
                <a:off x="3614371" y="2396012"/>
                <a:ext cx="473142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6" name="TextBox 1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371" y="2396012"/>
                <a:ext cx="473142" cy="374205"/>
              </a:xfrm>
              <a:prstGeom prst="rect">
                <a:avLst/>
              </a:prstGeom>
              <a:blipFill rotWithShape="1">
                <a:blip r:embed="rId7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7" name="TextBox 196"/>
          <p:cNvSpPr txBox="1"/>
          <p:nvPr/>
        </p:nvSpPr>
        <p:spPr>
          <a:xfrm>
            <a:off x="3678738" y="3477566"/>
            <a:ext cx="2568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  <a:p>
            <a:endParaRPr lang="ko-KR" altLang="en-US" b="1" baseline="-25000" dirty="0"/>
          </a:p>
        </p:txBody>
      </p:sp>
      <p:sp>
        <p:nvSpPr>
          <p:cNvPr id="198" name="타원 197"/>
          <p:cNvSpPr/>
          <p:nvPr/>
        </p:nvSpPr>
        <p:spPr>
          <a:xfrm>
            <a:off x="3707439" y="290111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extBox 198"/>
              <p:cNvSpPr txBox="1"/>
              <p:nvPr/>
            </p:nvSpPr>
            <p:spPr>
              <a:xfrm>
                <a:off x="3582951" y="771266"/>
                <a:ext cx="473142" cy="417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9" name="TextBox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951" y="771266"/>
                <a:ext cx="473142" cy="417358"/>
              </a:xfrm>
              <a:prstGeom prst="rect">
                <a:avLst/>
              </a:prstGeom>
              <a:blipFill rotWithShape="1">
                <a:blip r:embed="rId8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TextBox 199"/>
              <p:cNvSpPr txBox="1"/>
              <p:nvPr/>
            </p:nvSpPr>
            <p:spPr>
              <a:xfrm>
                <a:off x="3582950" y="1658145"/>
                <a:ext cx="473142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0" name="TextBox 1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950" y="1658145"/>
                <a:ext cx="473142" cy="376513"/>
              </a:xfrm>
              <a:prstGeom prst="rect">
                <a:avLst/>
              </a:prstGeom>
              <a:blipFill rotWithShape="1">
                <a:blip r:embed="rId9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/>
              <p:cNvSpPr txBox="1"/>
              <p:nvPr/>
            </p:nvSpPr>
            <p:spPr>
              <a:xfrm>
                <a:off x="3574639" y="3153464"/>
                <a:ext cx="473142" cy="417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1" name="TextBox 2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639" y="3153464"/>
                <a:ext cx="473142" cy="417358"/>
              </a:xfrm>
              <a:prstGeom prst="rect">
                <a:avLst/>
              </a:prstGeom>
              <a:blipFill rotWithShape="1">
                <a:blip r:embed="rId10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/>
              <p:cNvSpPr txBox="1"/>
              <p:nvPr/>
            </p:nvSpPr>
            <p:spPr>
              <a:xfrm>
                <a:off x="3608183" y="4479598"/>
                <a:ext cx="570926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63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2" name="TextBox 2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8183" y="4479598"/>
                <a:ext cx="570926" cy="374205"/>
              </a:xfrm>
              <a:prstGeom prst="rect">
                <a:avLst/>
              </a:prstGeom>
              <a:blipFill rotWithShape="1">
                <a:blip r:embed="rId11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TextBox 203"/>
              <p:cNvSpPr txBox="1"/>
              <p:nvPr/>
            </p:nvSpPr>
            <p:spPr>
              <a:xfrm>
                <a:off x="1242653" y="4164777"/>
                <a:ext cx="832792" cy="374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7830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4" name="TextBox 2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653" y="4164777"/>
                <a:ext cx="832792" cy="374333"/>
              </a:xfrm>
              <a:prstGeom prst="rect">
                <a:avLst/>
              </a:prstGeom>
              <a:blipFill rotWithShape="1">
                <a:blip r:embed="rId12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TextBox 204"/>
              <p:cNvSpPr txBox="1"/>
              <p:nvPr/>
            </p:nvSpPr>
            <p:spPr>
              <a:xfrm>
                <a:off x="1524974" y="3103801"/>
                <a:ext cx="598754" cy="3862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5" name="TextBox 2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974" y="3103801"/>
                <a:ext cx="598754" cy="386260"/>
              </a:xfrm>
              <a:prstGeom prst="rect">
                <a:avLst/>
              </a:prstGeom>
              <a:blipFill rotWithShape="1">
                <a:blip r:embed="rId13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TextBox 205"/>
              <p:cNvSpPr txBox="1"/>
              <p:nvPr/>
            </p:nvSpPr>
            <p:spPr>
              <a:xfrm>
                <a:off x="1486502" y="2563934"/>
                <a:ext cx="637226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20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6" name="TextBox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6502" y="2563934"/>
                <a:ext cx="637226" cy="376513"/>
              </a:xfrm>
              <a:prstGeom prst="rect">
                <a:avLst/>
              </a:prstGeom>
              <a:blipFill rotWithShape="1">
                <a:blip r:embed="rId1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TextBox 206"/>
              <p:cNvSpPr txBox="1"/>
              <p:nvPr/>
            </p:nvSpPr>
            <p:spPr>
              <a:xfrm>
                <a:off x="1475656" y="1912335"/>
                <a:ext cx="631903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7" name="TextBox 2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1912335"/>
                <a:ext cx="631903" cy="376513"/>
              </a:xfrm>
              <a:prstGeom prst="rect">
                <a:avLst/>
              </a:prstGeom>
              <a:blipFill rotWithShape="1">
                <a:blip r:embed="rId1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/>
              <p:cNvSpPr txBox="1"/>
              <p:nvPr/>
            </p:nvSpPr>
            <p:spPr>
              <a:xfrm>
                <a:off x="1458677" y="1484784"/>
                <a:ext cx="637226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8" name="TextBox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677" y="1484784"/>
                <a:ext cx="637226" cy="376513"/>
              </a:xfrm>
              <a:prstGeom prst="rect">
                <a:avLst/>
              </a:prstGeom>
              <a:blipFill rotWithShape="1">
                <a:blip r:embed="rId16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TextBox 208"/>
              <p:cNvSpPr txBox="1"/>
              <p:nvPr/>
            </p:nvSpPr>
            <p:spPr>
              <a:xfrm>
                <a:off x="1259632" y="781306"/>
                <a:ext cx="585288" cy="417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𝑖𝑗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9" name="TextBox 2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781306"/>
                <a:ext cx="585288" cy="417358"/>
              </a:xfrm>
              <a:prstGeom prst="rect">
                <a:avLst/>
              </a:prstGeom>
              <a:blipFill rotWithShape="1">
                <a:blip r:embed="rId17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Box 210"/>
              <p:cNvSpPr txBox="1"/>
              <p:nvPr/>
            </p:nvSpPr>
            <p:spPr>
              <a:xfrm>
                <a:off x="4269040" y="3103801"/>
                <a:ext cx="735008" cy="374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630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1" name="TextBox 2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040" y="3103801"/>
                <a:ext cx="735008" cy="374783"/>
              </a:xfrm>
              <a:prstGeom prst="rect">
                <a:avLst/>
              </a:prstGeom>
              <a:blipFill rotWithShape="1">
                <a:blip r:embed="rId18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/>
              <p:cNvSpPr txBox="1"/>
              <p:nvPr/>
            </p:nvSpPr>
            <p:spPr>
              <a:xfrm>
                <a:off x="4253061" y="2563934"/>
                <a:ext cx="597471" cy="4150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2" name="TextBox 2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061" y="2563934"/>
                <a:ext cx="597471" cy="415050"/>
              </a:xfrm>
              <a:prstGeom prst="rect">
                <a:avLst/>
              </a:prstGeom>
              <a:blipFill rotWithShape="1">
                <a:blip r:embed="rId19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/>
              <p:cNvSpPr txBox="1"/>
              <p:nvPr/>
            </p:nvSpPr>
            <p:spPr>
              <a:xfrm>
                <a:off x="4271265" y="1912335"/>
                <a:ext cx="631904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3" name="TextBox 2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265" y="1912335"/>
                <a:ext cx="631904" cy="374205"/>
              </a:xfrm>
              <a:prstGeom prst="rect">
                <a:avLst/>
              </a:prstGeom>
              <a:blipFill rotWithShape="1">
                <a:blip r:embed="rId20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Box 213"/>
              <p:cNvSpPr txBox="1"/>
              <p:nvPr/>
            </p:nvSpPr>
            <p:spPr>
              <a:xfrm>
                <a:off x="4250784" y="1484784"/>
                <a:ext cx="661591" cy="374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4" name="TextBox 2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784" y="1484784"/>
                <a:ext cx="661591" cy="374783"/>
              </a:xfrm>
              <a:prstGeom prst="rect">
                <a:avLst/>
              </a:prstGeom>
              <a:blipFill rotWithShape="1">
                <a:blip r:embed="rId21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TextBox 214"/>
              <p:cNvSpPr txBox="1"/>
              <p:nvPr/>
            </p:nvSpPr>
            <p:spPr>
              <a:xfrm>
                <a:off x="4267763" y="853710"/>
                <a:ext cx="607218" cy="4150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5" name="TextBox 2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763" y="853710"/>
                <a:ext cx="607218" cy="415050"/>
              </a:xfrm>
              <a:prstGeom prst="rect">
                <a:avLst/>
              </a:prstGeom>
              <a:blipFill rotWithShape="1">
                <a:blip r:embed="rId22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/>
              <p:cNvSpPr txBox="1"/>
              <p:nvPr/>
            </p:nvSpPr>
            <p:spPr>
              <a:xfrm>
                <a:off x="4946572" y="2389450"/>
                <a:ext cx="472309" cy="3719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6" name="TextBox 2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572" y="2389450"/>
                <a:ext cx="472309" cy="371961"/>
              </a:xfrm>
              <a:prstGeom prst="rect">
                <a:avLst/>
              </a:prstGeom>
              <a:blipFill rotWithShape="1">
                <a:blip r:embed="rId2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/>
              <p:cNvSpPr txBox="1"/>
              <p:nvPr/>
            </p:nvSpPr>
            <p:spPr>
              <a:xfrm>
                <a:off x="4915152" y="764704"/>
                <a:ext cx="479683" cy="379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7" name="TextBox 2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152" y="764704"/>
                <a:ext cx="479683" cy="379719"/>
              </a:xfrm>
              <a:prstGeom prst="rect">
                <a:avLst/>
              </a:prstGeom>
              <a:blipFill rotWithShape="1">
                <a:blip r:embed="rId24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TextBox 217"/>
              <p:cNvSpPr txBox="1"/>
              <p:nvPr/>
            </p:nvSpPr>
            <p:spPr>
              <a:xfrm>
                <a:off x="4915151" y="1651583"/>
                <a:ext cx="472309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8" name="TextBox 2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151" y="1651583"/>
                <a:ext cx="472309" cy="374205"/>
              </a:xfrm>
              <a:prstGeom prst="rect">
                <a:avLst/>
              </a:prstGeom>
              <a:blipFill rotWithShape="1">
                <a:blip r:embed="rId2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TextBox 218"/>
              <p:cNvSpPr txBox="1"/>
              <p:nvPr/>
            </p:nvSpPr>
            <p:spPr>
              <a:xfrm>
                <a:off x="4906840" y="3146902"/>
                <a:ext cx="479683" cy="379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9" name="TextBox 2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840" y="3146902"/>
                <a:ext cx="479683" cy="379719"/>
              </a:xfrm>
              <a:prstGeom prst="rect">
                <a:avLst/>
              </a:prstGeom>
              <a:blipFill rotWithShape="1">
                <a:blip r:embed="rId26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TextBox 219"/>
              <p:cNvSpPr txBox="1"/>
              <p:nvPr/>
            </p:nvSpPr>
            <p:spPr>
              <a:xfrm>
                <a:off x="4940384" y="4195766"/>
                <a:ext cx="472309" cy="3739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9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20" name="TextBox 2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384" y="4195766"/>
                <a:ext cx="472309" cy="373949"/>
              </a:xfrm>
              <a:prstGeom prst="rect">
                <a:avLst/>
              </a:prstGeom>
              <a:blipFill rotWithShape="1">
                <a:blip r:embed="rId27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TextBox 235"/>
          <p:cNvSpPr txBox="1"/>
          <p:nvPr/>
        </p:nvSpPr>
        <p:spPr>
          <a:xfrm>
            <a:off x="3551165" y="156796"/>
            <a:ext cx="2606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Backward Propagation</a:t>
            </a:r>
            <a:endParaRPr lang="ko-KR" altLang="en-US" dirty="0"/>
          </a:p>
        </p:txBody>
      </p:sp>
      <p:cxnSp>
        <p:nvCxnSpPr>
          <p:cNvPr id="140" name="직선 화살표 연결선 139"/>
          <p:cNvCxnSpPr>
            <a:stCxn id="154" idx="3"/>
            <a:endCxn id="147" idx="7"/>
          </p:cNvCxnSpPr>
          <p:nvPr/>
        </p:nvCxnSpPr>
        <p:spPr>
          <a:xfrm flipH="1">
            <a:off x="7822526" y="1584342"/>
            <a:ext cx="689260" cy="57231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/>
          <p:cNvCxnSpPr>
            <a:stCxn id="154" idx="4"/>
            <a:endCxn id="186" idx="7"/>
          </p:cNvCxnSpPr>
          <p:nvPr/>
        </p:nvCxnSpPr>
        <p:spPr>
          <a:xfrm flipH="1">
            <a:off x="7829149" y="1615978"/>
            <a:ext cx="759013" cy="126394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/>
          <p:cNvCxnSpPr>
            <a:stCxn id="154" idx="4"/>
            <a:endCxn id="148" idx="7"/>
          </p:cNvCxnSpPr>
          <p:nvPr/>
        </p:nvCxnSpPr>
        <p:spPr>
          <a:xfrm flipH="1">
            <a:off x="7820276" y="1615978"/>
            <a:ext cx="767886" cy="233065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1247836" y="4688084"/>
                <a:ext cx="905120" cy="2660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latin typeface="Cambria Math"/>
                            </a:rPr>
                            <m:t>b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altLang="ko-KR" sz="11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7840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1100" baseline="-25000" dirty="0"/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836" y="4688084"/>
                <a:ext cx="905120" cy="266098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350331" y="5552641"/>
                <a:ext cx="738792" cy="257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784</m:t>
                          </m:r>
                        </m:sub>
                      </m:sSub>
                      <m:r>
                        <a:rPr lang="en-US" altLang="ko-KR" sz="11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sz="1100" baseline="-25000" dirty="0"/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31" y="5552641"/>
                <a:ext cx="738792" cy="257699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4083351" y="3948995"/>
                <a:ext cx="845809" cy="2645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>
                              <a:latin typeface="Cambria Math"/>
                            </a:rPr>
                            <m:t>b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  <m:r>
                        <a:rPr lang="en-US" altLang="ko-KR" sz="11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640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1100" baseline="-25000" dirty="0"/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351" y="3948995"/>
                <a:ext cx="845809" cy="264560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/>
              <p:nvPr/>
            </p:nvSpPr>
            <p:spPr>
              <a:xfrm>
                <a:off x="3602071" y="4881930"/>
                <a:ext cx="684033" cy="265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1100" i="1">
                              <a:latin typeface="Cambria Math"/>
                            </a:rPr>
                            <m:t>6</m:t>
                          </m:r>
                          <m:r>
                            <a:rPr lang="en-US" altLang="ko-KR" sz="1100" b="0" i="1" smtClean="0">
                              <a:latin typeface="Cambria Math"/>
                            </a:rPr>
                            <m:t>4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altLang="ko-KR" sz="11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sz="1100" baseline="-25000" dirty="0"/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071" y="4881930"/>
                <a:ext cx="684033" cy="265970"/>
              </a:xfrm>
              <a:prstGeom prst="rect">
                <a:avLst/>
              </a:prstGeom>
              <a:blipFill rotWithShape="1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5429541" y="5549756"/>
                <a:ext cx="3068340" cy="5211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2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200" i="1">
                              <a:latin typeface="Cambria Math"/>
                            </a:rPr>
                            <m:t>𝑗𝑘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/>
                            </a:rPr>
                            <m:t>1</m:t>
                          </m:r>
                        </m:sup>
                      </m:sSubSup>
                      <m:r>
                        <a:rPr lang="en-US" altLang="ko-KR" sz="1200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12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200" i="1">
                              <a:latin typeface="Cambria Math"/>
                            </a:rPr>
                            <m:t>𝑗𝑘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/>
                            </a:rPr>
                            <m:t>1</m:t>
                          </m:r>
                        </m:sup>
                      </m:sSubSup>
                      <m:r>
                        <a:rPr lang="en-US" altLang="ko-KR" sz="1200" i="1">
                          <a:latin typeface="Cambria Math"/>
                        </a:rPr>
                        <m:t>−</m:t>
                      </m:r>
                      <m:r>
                        <a:rPr lang="en-US" altLang="ko-KR" sz="1200" i="1">
                          <a:latin typeface="Cambria Math"/>
                        </a:rPr>
                        <m:t>𝛼</m:t>
                      </m:r>
                      <m:r>
                        <a:rPr lang="en-US" altLang="ko-KR" sz="1200" i="1">
                          <a:latin typeface="Cambria Math"/>
                        </a:rPr>
                        <m:t>∗</m:t>
                      </m:r>
                      <m:f>
                        <m:fPr>
                          <m:ctrlPr>
                            <a:rPr lang="ko-KR" altLang="ko-KR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200">
                              <a:latin typeface="Cambria Math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 sz="1200">
                              <a:latin typeface="Cambria Math"/>
                            </a:rPr>
                            <m:t>cost</m:t>
                          </m:r>
                        </m:num>
                        <m:den>
                          <m:r>
                            <a:rPr lang="en-US" altLang="ko-KR" sz="1200">
                              <a:latin typeface="Cambria Math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/>
                                </a:rPr>
                                <m:t>𝑗𝑘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en-US" altLang="ko-KR" sz="1200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12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200" i="1">
                              <a:latin typeface="Cambria Math"/>
                            </a:rPr>
                            <m:t>𝑗𝑘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/>
                            </a:rPr>
                            <m:t>1</m:t>
                          </m:r>
                        </m:sup>
                      </m:sSubSup>
                      <m:r>
                        <a:rPr lang="en-US" altLang="ko-KR" sz="1200" i="1">
                          <a:latin typeface="Cambria Math"/>
                        </a:rPr>
                        <m:t>−</m:t>
                      </m:r>
                      <m:r>
                        <a:rPr lang="en-US" altLang="ko-KR" sz="1200" i="1">
                          <a:latin typeface="Cambria Math"/>
                        </a:rPr>
                        <m:t>𝛼</m:t>
                      </m:r>
                      <m:r>
                        <a:rPr lang="en-US" altLang="ko-KR" sz="1200" i="1">
                          <a:latin typeface="Cambria Math"/>
                        </a:rPr>
                        <m:t>∗</m:t>
                      </m:r>
                      <m:sSubSup>
                        <m:sSubSupPr>
                          <m:ctrlPr>
                            <a:rPr lang="ko-KR" altLang="ko-KR" sz="12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1200" i="1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altLang="ko-KR" sz="1200" i="1">
                          <a:latin typeface="Cambria Math"/>
                        </a:rPr>
                        <m:t>∗ </m:t>
                      </m:r>
                      <m:sSub>
                        <m:sSubPr>
                          <m:ctrlPr>
                            <a:rPr lang="ko-KR" altLang="ko-KR" sz="1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1200" i="1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ko-KR" altLang="ko-KR" sz="1200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541" y="5549756"/>
                <a:ext cx="3068340" cy="521168"/>
              </a:xfrm>
              <a:prstGeom prst="rect">
                <a:avLst/>
              </a:prstGeom>
              <a:blipFill rotWithShape="1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1153492" y="5363924"/>
                <a:ext cx="3736790" cy="10434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2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200" i="1">
                              <a:latin typeface="Cambria Math"/>
                            </a:rPr>
                            <m:t>𝑖𝑗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altLang="ko-KR" sz="1200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12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200" i="1">
                              <a:latin typeface="Cambria Math"/>
                            </a:rPr>
                            <m:t>𝑖𝑗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altLang="ko-KR" sz="1200" i="1">
                          <a:latin typeface="Cambria Math"/>
                        </a:rPr>
                        <m:t>−</m:t>
                      </m:r>
                      <m:r>
                        <a:rPr lang="en-US" altLang="ko-KR" sz="1200" i="1">
                          <a:latin typeface="Cambria Math"/>
                        </a:rPr>
                        <m:t>𝛼</m:t>
                      </m:r>
                      <m:r>
                        <a:rPr lang="en-US" altLang="ko-KR" sz="1200" i="1">
                          <a:latin typeface="Cambria Math"/>
                        </a:rPr>
                        <m:t>∗</m:t>
                      </m:r>
                      <m:f>
                        <m:fPr>
                          <m:ctrlPr>
                            <a:rPr lang="ko-KR" altLang="ko-KR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200">
                              <a:latin typeface="Cambria Math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 sz="1200">
                              <a:latin typeface="Cambria Math"/>
                            </a:rPr>
                            <m:t>cost</m:t>
                          </m:r>
                        </m:num>
                        <m:den>
                          <m:r>
                            <a:rPr lang="en-US" altLang="ko-KR" sz="1200">
                              <a:latin typeface="Cambria Math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altLang="ko-KR" sz="120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12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200" i="1">
                              <a:latin typeface="Cambria Math"/>
                            </a:rPr>
                            <m:t>𝑖𝑗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altLang="ko-KR" sz="1200" i="1">
                          <a:latin typeface="Cambria Math"/>
                        </a:rPr>
                        <m:t>−</m:t>
                      </m:r>
                      <m:r>
                        <a:rPr lang="en-US" altLang="ko-KR" sz="1200" i="1">
                          <a:latin typeface="Cambria Math"/>
                        </a:rPr>
                        <m:t>𝛼</m:t>
                      </m:r>
                      <m:r>
                        <a:rPr lang="en-US" altLang="ko-KR" sz="1200" i="1">
                          <a:latin typeface="Cambria Math"/>
                        </a:rPr>
                        <m:t>∗</m:t>
                      </m:r>
                      <m:sSub>
                        <m:sSubPr>
                          <m:ctrlPr>
                            <a:rPr lang="ko-KR" altLang="ko-KR" sz="1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ko-KR" sz="1200" i="1">
                          <a:latin typeface="Cambria Math"/>
                        </a:rPr>
                        <m:t>∗</m:t>
                      </m:r>
                      <m:d>
                        <m:dPr>
                          <m:ctrlPr>
                            <a:rPr lang="ko-KR" altLang="ko-KR" sz="12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200" i="1">
                              <a:latin typeface="Cambria Math"/>
                            </a:rPr>
                            <m:t>1−</m:t>
                          </m:r>
                          <m:sSup>
                            <m:sSup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ko-KR" altLang="ko-K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ko-KR" altLang="ko-KR" sz="1200" i="1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200">
                                          <a:latin typeface="Cambria Math"/>
                                        </a:rPr>
                                        <m:t>tanh</m:t>
                                      </m:r>
                                    </m:fName>
                                    <m:e>
                                      <m:sSubSup>
                                        <m:sSubSupPr>
                                          <m:ctrlPr>
                                            <a:rPr lang="ko-KR" altLang="ko-KR" sz="1200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200" i="1">
                                              <a:latin typeface="Cambria Math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200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2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sup>
                                      </m:sSubSup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altLang="ko-K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ko-KR" sz="1200" i="1">
                          <a:latin typeface="Cambria Math"/>
                        </a:rPr>
                        <m:t>∗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ko-KR" altLang="ko-KR" sz="12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2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2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/>
                            </a:rPr>
                            <m:t>9</m:t>
                          </m:r>
                        </m:sup>
                        <m:e>
                          <m:d>
                            <m:d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ko-KR" altLang="ko-KR" sz="12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𝑗𝑘</m:t>
                                  </m:r>
                                </m:sub>
                                <m:sup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en-US" altLang="ko-KR" sz="1200" i="1">
                                  <a:latin typeface="Cambria Math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ko-KR" altLang="ko-KR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ko-KR" altLang="ko-KR" sz="1200" dirty="0"/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492" y="5363924"/>
                <a:ext cx="3736790" cy="1043427"/>
              </a:xfrm>
              <a:prstGeom prst="rect">
                <a:avLst/>
              </a:prstGeom>
              <a:blipFill rotWithShape="1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1419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2024</Words>
  <Application>Microsoft Office PowerPoint</Application>
  <PresentationFormat>화면 슬라이드 쇼(4:3)</PresentationFormat>
  <Paragraphs>369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kimsh</cp:lastModifiedBy>
  <cp:revision>42</cp:revision>
  <dcterms:created xsi:type="dcterms:W3CDTF">2006-10-05T04:04:58Z</dcterms:created>
  <dcterms:modified xsi:type="dcterms:W3CDTF">2019-05-26T14:32:33Z</dcterms:modified>
</cp:coreProperties>
</file>