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>
      <p:cViewPr varScale="1">
        <p:scale>
          <a:sx n="92" d="100"/>
          <a:sy n="92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  <a:blipFill rotWithShape="1">
                <a:blip r:embed="rId29"/>
                <a:stretch>
                  <a:fillRect l="-4153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07907" y="5048486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7" y="5048486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1207907" y="5367659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07" y="5367659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318707" y="5094086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07" y="5094086"/>
                <a:ext cx="2304256" cy="587405"/>
              </a:xfrm>
              <a:prstGeom prst="rect">
                <a:avLst/>
              </a:prstGeom>
              <a:blipFill rotWithShape="1">
                <a:blip r:embed="rId32"/>
                <a:stretch>
                  <a:fillRect t="-87500" b="-1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132678" y="4253358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78" y="4253358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4132678" y="4572531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78" y="4572531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  <a:blipFill rotWithShape="1">
                <a:blip r:embed="rId35"/>
                <a:stretch>
                  <a:fillRect l="-11250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  <a:blipFill rotWithShape="1">
                <a:blip r:embed="rId36"/>
                <a:stretch>
                  <a:fillRect l="-30493" t="-49123" r="-11659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cost</a:t>
            </a:r>
            <a:r>
              <a:rPr lang="en-US" altLang="ko-KR" baseline="-25000" dirty="0" err="1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950" y="2801604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78" y="2261737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10138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1182587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79" y="2771614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00" y="2231747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04" y="1580148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152597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5334165" y="4939095"/>
                <a:ext cx="2559355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65" y="4939095"/>
                <a:ext cx="2559355" cy="75097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/>
              <p:cNvSpPr/>
              <p:nvPr/>
            </p:nvSpPr>
            <p:spPr>
              <a:xfrm>
                <a:off x="971600" y="5003884"/>
                <a:ext cx="4572000" cy="12686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003884"/>
                <a:ext cx="4572000" cy="126861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790</Words>
  <Application>Microsoft Office PowerPoint</Application>
  <PresentationFormat>화면 슬라이드 쇼(4:3)</PresentationFormat>
  <Paragraphs>139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kimsh</cp:lastModifiedBy>
  <cp:revision>27</cp:revision>
  <dcterms:created xsi:type="dcterms:W3CDTF">2006-10-05T04:04:58Z</dcterms:created>
  <dcterms:modified xsi:type="dcterms:W3CDTF">2018-09-26T06:13:31Z</dcterms:modified>
</cp:coreProperties>
</file>