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60"/>
  </p:normalViewPr>
  <p:slideViewPr>
    <p:cSldViewPr>
      <p:cViewPr>
        <p:scale>
          <a:sx n="110" d="100"/>
          <a:sy n="110" d="100"/>
        </p:scale>
        <p:origin x="-20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1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19903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588</Words>
  <Application>Microsoft Office PowerPoint</Application>
  <PresentationFormat>화면 슬라이드 쇼(4:3)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66</cp:revision>
  <dcterms:created xsi:type="dcterms:W3CDTF">2006-10-05T04:04:58Z</dcterms:created>
  <dcterms:modified xsi:type="dcterms:W3CDTF">2019-11-17T01:29:40Z</dcterms:modified>
</cp:coreProperties>
</file>