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 varScale="1">
        <p:scale>
          <a:sx n="115" d="100"/>
          <a:sy n="115" d="100"/>
        </p:scale>
        <p:origin x="-19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0.png"/><Relationship Id="rId18" Type="http://schemas.openxmlformats.org/officeDocument/2006/relationships/image" Target="../media/image40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43.png"/><Relationship Id="rId34" Type="http://schemas.openxmlformats.org/officeDocument/2006/relationships/image" Target="../media/image4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3.png"/><Relationship Id="rId2" Type="http://schemas.openxmlformats.org/officeDocument/2006/relationships/image" Target="../media/image11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2.png"/><Relationship Id="rId5" Type="http://schemas.openxmlformats.org/officeDocument/2006/relationships/image" Target="../media/image45.png"/><Relationship Id="rId15" Type="http://schemas.openxmlformats.org/officeDocument/2006/relationships/image" Target="../media/image38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41.png"/><Relationship Id="rId31" Type="http://schemas.openxmlformats.org/officeDocument/2006/relationships/image" Target="../media/image30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37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0.png"/><Relationship Id="rId18" Type="http://schemas.openxmlformats.org/officeDocument/2006/relationships/image" Target="../media/image40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4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6.png"/><Relationship Id="rId2" Type="http://schemas.openxmlformats.org/officeDocument/2006/relationships/image" Target="../media/image11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45.png"/><Relationship Id="rId15" Type="http://schemas.openxmlformats.org/officeDocument/2006/relationships/image" Target="../media/image38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41.png"/><Relationship Id="rId31" Type="http://schemas.openxmlformats.org/officeDocument/2006/relationships/image" Target="../media/image32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37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1489229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305656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1489229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1489229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0" idx="6"/>
          </p:cNvCxnSpPr>
          <p:nvPr/>
        </p:nvCxnSpPr>
        <p:spPr>
          <a:xfrm>
            <a:off x="2645217" y="1520788"/>
            <a:ext cx="1082847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</p:cNvCxnSpPr>
          <p:nvPr/>
        </p:nvCxnSpPr>
        <p:spPr>
          <a:xfrm flipV="1">
            <a:off x="2645217" y="2231858"/>
            <a:ext cx="1082847" cy="9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</p:cNvCxnSpPr>
          <p:nvPr/>
        </p:nvCxnSpPr>
        <p:spPr>
          <a:xfrm flipV="1">
            <a:off x="2642967" y="4269488"/>
            <a:ext cx="1035771" cy="86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12" idx="6"/>
          </p:cNvCxnSpPr>
          <p:nvPr/>
        </p:nvCxnSpPr>
        <p:spPr>
          <a:xfrm flipV="1">
            <a:off x="2641908" y="3017841"/>
            <a:ext cx="1086156" cy="115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567789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063108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46" y="3146902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74" y="2607035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1955436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49" y="1527885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2705921" y="3848751"/>
                <a:ext cx="1004827" cy="290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21" y="3848751"/>
                <a:ext cx="1004827" cy="2909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568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568361"/>
              </a:xfrm>
              <a:prstGeom prst="rect">
                <a:avLst/>
              </a:prstGeom>
              <a:blipFill rotWithShape="1">
                <a:blip r:embed="rId29"/>
                <a:stretch>
                  <a:fillRect l="-4153" t="-90323" b="-14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4"/>
              <p:cNvSpPr/>
              <p:nvPr/>
            </p:nvSpPr>
            <p:spPr>
              <a:xfrm>
                <a:off x="3318707" y="5373216"/>
                <a:ext cx="2304256" cy="587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11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1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07" y="5373216"/>
                <a:ext cx="2304256" cy="587405"/>
              </a:xfrm>
              <a:prstGeom prst="rect">
                <a:avLst/>
              </a:prstGeom>
              <a:blipFill rotWithShape="1">
                <a:blip r:embed="rId32"/>
                <a:stretch>
                  <a:fillRect t="-86598" b="-131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5" y="4616590"/>
                <a:ext cx="976486" cy="47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1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1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1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11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1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1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1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11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1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5" y="4616590"/>
                <a:ext cx="976486" cy="474425"/>
              </a:xfrm>
              <a:prstGeom prst="rect">
                <a:avLst/>
              </a:prstGeom>
              <a:blipFill rotWithShape="1">
                <a:blip r:embed="rId35"/>
                <a:stretch>
                  <a:fillRect l="-11250" b="-5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357808" cy="1044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1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11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1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1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11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1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357808" cy="1044388"/>
              </a:xfrm>
              <a:prstGeom prst="rect">
                <a:avLst/>
              </a:prstGeom>
              <a:blipFill rotWithShape="1">
                <a:blip r:embed="rId36"/>
                <a:stretch>
                  <a:fillRect l="-30493" t="-49123" r="-11659" b="-76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1110689" cy="296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/>
                            <m:t>e</m:t>
                          </m:r>
                        </m:e>
                        <m:sub>
                          <m:r>
                            <a:rPr lang="en-US" altLang="ko-KR" sz="1200" i="1"/>
                            <m:t>𝑘</m:t>
                          </m:r>
                        </m:sub>
                      </m:sSub>
                      <m:r>
                        <a:rPr lang="en-US" altLang="ko-KR" sz="1200" i="1"/>
                        <m:t>=</m:t>
                      </m:r>
                      <m:sSub>
                        <m:sSubPr>
                          <m:ctrlPr>
                            <a:rPr lang="ko-KR" altLang="ko-KR" sz="12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/>
                            <m:t>p</m:t>
                          </m:r>
                        </m:e>
                        <m:sub>
                          <m:r>
                            <a:rPr lang="en-US" altLang="ko-KR" sz="1200" i="1"/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1200" i="1"/>
                          </m:ctrlPr>
                        </m:sSubPr>
                        <m:e>
                          <m:r>
                            <a:rPr lang="en-US" altLang="ko-KR" sz="1200" i="1"/>
                            <m:t>− </m:t>
                          </m:r>
                          <m:r>
                            <a:rPr lang="en-US" altLang="ko-KR" sz="1200" i="1"/>
                            <m:t>𝑦</m:t>
                          </m:r>
                        </m:e>
                        <m:sub>
                          <m:r>
                            <a:rPr lang="en-US" altLang="ko-KR" sz="1200" i="1"/>
                            <m:t>𝑘</m:t>
                          </m:r>
                        </m:sub>
                      </m:sSub>
                      <m:r>
                        <a:rPr lang="en-US" altLang="ko-KR" sz="1200" i="1"/>
                        <m:t> 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1110689" cy="29630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1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5940152" y="791496"/>
            <a:ext cx="2268503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2"/>
          </p:cNvCxnSpPr>
          <p:nvPr/>
        </p:nvCxnSpPr>
        <p:spPr>
          <a:xfrm flipH="1">
            <a:off x="6613842" y="4688084"/>
            <a:ext cx="460562" cy="3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061063" y="4821133"/>
            <a:ext cx="1104348" cy="18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4250784" y="1477072"/>
            <a:ext cx="1266670" cy="51176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3" idx="3"/>
          </p:cNvCxnSpPr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39" idx="2"/>
          </p:cNvCxnSpPr>
          <p:nvPr/>
        </p:nvCxnSpPr>
        <p:spPr>
          <a:xfrm>
            <a:off x="4884119" y="1988840"/>
            <a:ext cx="2722009" cy="3015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cost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400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49" y="5067982"/>
                <a:ext cx="2559354" cy="75097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9193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29193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26943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783</a:t>
            </a:r>
            <a:endParaRPr lang="ko-KR" altLang="en-US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1457593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2"/>
            <a:endCxn id="4" idx="6"/>
          </p:cNvCxnSpPr>
          <p:nvPr/>
        </p:nvCxnSpPr>
        <p:spPr>
          <a:xfrm flipH="1" flipV="1">
            <a:off x="971600" y="1520788"/>
            <a:ext cx="1457593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4" idx="2"/>
            <a:endCxn id="4" idx="6"/>
          </p:cNvCxnSpPr>
          <p:nvPr/>
        </p:nvCxnSpPr>
        <p:spPr>
          <a:xfrm flipH="1" flipV="1">
            <a:off x="971600" y="1520788"/>
            <a:ext cx="1455343" cy="27573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endParaRPr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16" y="2416242"/>
                <a:ext cx="477246" cy="374205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12" idx="2"/>
            <a:endCxn id="4" idx="6"/>
          </p:cNvCxnSpPr>
          <p:nvPr/>
        </p:nvCxnSpPr>
        <p:spPr>
          <a:xfrm flipH="1" flipV="1">
            <a:off x="971600" y="1520788"/>
            <a:ext cx="1454284" cy="15085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56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/>
              <a:t>∙</a:t>
            </a:r>
          </a:p>
          <a:p>
            <a:r>
              <a:rPr lang="en-US" altLang="ko-KR" b="1" dirty="0"/>
              <a:t>∙</a:t>
            </a:r>
          </a:p>
          <a:p>
            <a:endParaRPr lang="ko-KR" altLang="en-US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397183" y="349779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2645217" y="150055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2645217" y="2220638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14" idx="6"/>
          </p:cNvCxnSpPr>
          <p:nvPr/>
        </p:nvCxnSpPr>
        <p:spPr>
          <a:xfrm flipH="1">
            <a:off x="2642967" y="4257875"/>
            <a:ext cx="103577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00" name="직선 화살표 연결선 99"/>
          <p:cNvCxnSpPr>
            <a:stCxn id="92" idx="2"/>
            <a:endCxn id="193" idx="6"/>
          </p:cNvCxnSpPr>
          <p:nvPr/>
        </p:nvCxnSpPr>
        <p:spPr>
          <a:xfrm flipH="1" flipV="1">
            <a:off x="3926772" y="1500558"/>
            <a:ext cx="1094709" cy="507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2"/>
            <a:endCxn id="193" idx="6"/>
          </p:cNvCxnSpPr>
          <p:nvPr/>
        </p:nvCxnSpPr>
        <p:spPr>
          <a:xfrm flipH="1" flipV="1">
            <a:off x="3926772" y="1500558"/>
            <a:ext cx="1094709" cy="72515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2"/>
            <a:endCxn id="193" idx="6"/>
          </p:cNvCxnSpPr>
          <p:nvPr/>
        </p:nvCxnSpPr>
        <p:spPr>
          <a:xfrm flipH="1" flipV="1">
            <a:off x="3926772" y="1500558"/>
            <a:ext cx="1092459" cy="25151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2425884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2641908" y="3009126"/>
            <a:ext cx="1065531" cy="2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2"/>
            <a:endCxn id="193" idx="6"/>
          </p:cNvCxnSpPr>
          <p:nvPr/>
        </p:nvCxnSpPr>
        <p:spPr>
          <a:xfrm flipH="1" flipV="1">
            <a:off x="3926772" y="1500558"/>
            <a:ext cx="1101332" cy="14484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2"/>
            <a:endCxn id="92" idx="5"/>
          </p:cNvCxnSpPr>
          <p:nvPr/>
        </p:nvCxnSpPr>
        <p:spPr>
          <a:xfrm flipH="1" flipV="1">
            <a:off x="5205869" y="1582010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2"/>
            <a:endCxn id="92" idx="5"/>
          </p:cNvCxnSpPr>
          <p:nvPr/>
        </p:nvCxnSpPr>
        <p:spPr>
          <a:xfrm flipH="1" flipV="1">
            <a:off x="5205869" y="1582010"/>
            <a:ext cx="917851" cy="24373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0</a:t>
            </a:r>
            <a:endParaRPr lang="ko-KR" altLang="en-US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9</a:t>
            </a:r>
            <a:endParaRPr lang="ko-KR" altLang="en-US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endParaRPr lang="ko-KR" altLang="en-US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95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966"/>
            <a:ext cx="625988" cy="4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5"/>
          </p:cNvCxnSpPr>
          <p:nvPr/>
        </p:nvCxnSpPr>
        <p:spPr>
          <a:xfrm flipH="1" flipV="1">
            <a:off x="5205869" y="1582010"/>
            <a:ext cx="958360" cy="12942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cost</a:t>
            </a:r>
            <a:r>
              <a:rPr lang="en-US" altLang="ko-KR" baseline="-25000" dirty="0" smtClean="0"/>
              <a:t>k</a:t>
            </a:r>
            <a:endParaRPr lang="ko-KR" altLang="en-US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6" y="791496"/>
                <a:ext cx="477246" cy="417358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95" y="1678375"/>
                <a:ext cx="477246" cy="376513"/>
              </a:xfrm>
              <a:prstGeom prst="rect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4" y="3173694"/>
                <a:ext cx="477246" cy="374205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8" y="4499828"/>
                <a:ext cx="575029" cy="376513"/>
              </a:xfrm>
              <a:prstGeom prst="rect">
                <a:avLst/>
              </a:prstGeom>
              <a:blipFill rotWithShape="1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3710748" y="139254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3710748" y="211262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3708498" y="414986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71" y="2396012"/>
                <a:ext cx="473142" cy="374205"/>
              </a:xfrm>
              <a:prstGeom prst="rect">
                <a:avLst/>
              </a:prstGeom>
              <a:blipFill rotWithShape="1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3678738" y="3477566"/>
            <a:ext cx="256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∙</a:t>
            </a:r>
          </a:p>
          <a:p>
            <a:r>
              <a:rPr lang="en-US" altLang="ko-KR" b="1" dirty="0" smtClean="0"/>
              <a:t>∙</a:t>
            </a:r>
            <a:endParaRPr lang="en-US" altLang="ko-KR" b="1" dirty="0"/>
          </a:p>
          <a:p>
            <a:endParaRPr lang="ko-KR" altLang="en-US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3707439" y="2901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1" y="771266"/>
                <a:ext cx="473142" cy="417358"/>
              </a:xfrm>
              <a:prstGeom prst="rect">
                <a:avLst/>
              </a:prstGeom>
              <a:blipFill rotWithShape="1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0" y="1658145"/>
                <a:ext cx="473142" cy="376513"/>
              </a:xfrm>
              <a:prstGeom prst="rect">
                <a:avLst/>
              </a:prstGeom>
              <a:blipFill rotWithShape="1">
                <a:blip r:embed="rId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39" y="3153464"/>
                <a:ext cx="473142" cy="417358"/>
              </a:xfrm>
              <a:prstGeom prst="rect">
                <a:avLst/>
              </a:prstGeom>
              <a:blipFill rotWithShape="1">
                <a:blip r:embed="rId10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83" y="4479598"/>
                <a:ext cx="570926" cy="374205"/>
              </a:xfrm>
              <a:prstGeom prst="rect">
                <a:avLst/>
              </a:prstGeom>
              <a:blipFill rotWithShape="1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53" y="4164777"/>
                <a:ext cx="832792" cy="374333"/>
              </a:xfrm>
              <a:prstGeom prst="rect">
                <a:avLst/>
              </a:prstGeom>
              <a:blipFill rotWithShape="1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74" y="3103801"/>
                <a:ext cx="598754" cy="386260"/>
              </a:xfrm>
              <a:prstGeom prst="rect">
                <a:avLst/>
              </a:prstGeom>
              <a:blipFill rotWithShape="1"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02" y="2563934"/>
                <a:ext cx="637226" cy="376513"/>
              </a:xfrm>
              <a:prstGeom prst="rect">
                <a:avLst/>
              </a:prstGeom>
              <a:blipFill rotWithShape="1"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912335"/>
                <a:ext cx="631903" cy="376513"/>
              </a:xfrm>
              <a:prstGeom prst="rect">
                <a:avLst/>
              </a:prstGeom>
              <a:blipFill rotWithShape="1"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7" y="1484784"/>
                <a:ext cx="637226" cy="376513"/>
              </a:xfrm>
              <a:prstGeom prst="rect">
                <a:avLst/>
              </a:prstGeom>
              <a:blipFill rotWithShape="1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781306"/>
                <a:ext cx="585288" cy="417358"/>
              </a:xfrm>
              <a:prstGeom prst="rect">
                <a:avLst/>
              </a:prstGeom>
              <a:blipFill rotWithShape="1">
                <a:blip r:embed="rId1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40" y="3103801"/>
                <a:ext cx="735008" cy="374783"/>
              </a:xfrm>
              <a:prstGeom prst="rect">
                <a:avLst/>
              </a:prstGeom>
              <a:blipFill rotWithShape="1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1" y="2563934"/>
                <a:ext cx="597471" cy="415050"/>
              </a:xfrm>
              <a:prstGeom prst="rect">
                <a:avLst/>
              </a:prstGeom>
              <a:blipFill rotWithShape="1">
                <a:blip r:embed="rId1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65" y="1912335"/>
                <a:ext cx="631904" cy="374205"/>
              </a:xfrm>
              <a:prstGeom prst="rect">
                <a:avLst/>
              </a:prstGeom>
              <a:blipFill rotWithShape="1"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84" y="1484784"/>
                <a:ext cx="661591" cy="374783"/>
              </a:xfrm>
              <a:prstGeom prst="rect">
                <a:avLst/>
              </a:prstGeom>
              <a:blipFill rotWithShape="1"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607218" cy="415050"/>
              </a:xfrm>
              <a:prstGeom prst="rect">
                <a:avLst/>
              </a:prstGeom>
              <a:blipFill rotWithShape="1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472309" cy="371961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479683" cy="379719"/>
              </a:xfrm>
              <a:prstGeom prst="rect">
                <a:avLst/>
              </a:prstGeom>
              <a:blipFill rotWithShape="1">
                <a:blip r:embed="rId2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472309" cy="374205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479683" cy="379719"/>
              </a:xfrm>
              <a:prstGeom prst="rect">
                <a:avLst/>
              </a:prstGeom>
              <a:blipFill rotWithShape="1">
                <a:blip r:embed="rId2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472309" cy="373949"/>
              </a:xfrm>
              <a:prstGeom prst="rect">
                <a:avLst/>
              </a:prstGeom>
              <a:blipFill rotWithShape="1">
                <a:blip r:embed="rId27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2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54" idx="3"/>
            <a:endCxn id="147" idx="7"/>
          </p:cNvCxnSpPr>
          <p:nvPr/>
        </p:nvCxnSpPr>
        <p:spPr>
          <a:xfrm flipH="1">
            <a:off x="7822526" y="1584342"/>
            <a:ext cx="689260" cy="5723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54" idx="4"/>
            <a:endCxn id="186" idx="7"/>
          </p:cNvCxnSpPr>
          <p:nvPr/>
        </p:nvCxnSpPr>
        <p:spPr>
          <a:xfrm flipH="1">
            <a:off x="7829149" y="1615978"/>
            <a:ext cx="759013" cy="12639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4" idx="4"/>
            <a:endCxn id="148" idx="7"/>
          </p:cNvCxnSpPr>
          <p:nvPr/>
        </p:nvCxnSpPr>
        <p:spPr>
          <a:xfrm flipH="1">
            <a:off x="7820276" y="1615978"/>
            <a:ext cx="767886" cy="23306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36" y="4688084"/>
                <a:ext cx="905120" cy="26609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738792" cy="2576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845809" cy="26456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1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1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11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11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1100" baseline="-25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71" y="4881930"/>
                <a:ext cx="684033" cy="26597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4551796" y="4813588"/>
            <a:ext cx="1477797" cy="65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37" idx="2"/>
          </p:cNvCxnSpPr>
          <p:nvPr/>
        </p:nvCxnSpPr>
        <p:spPr>
          <a:xfrm flipH="1">
            <a:off x="4047781" y="4688084"/>
            <a:ext cx="2954615" cy="77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endCxn id="213" idx="3"/>
          </p:cNvCxnSpPr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5796136" y="791496"/>
            <a:ext cx="2412519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4" name="직선 연결선 143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574638" y="1695922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4250784" y="2054888"/>
            <a:ext cx="738687" cy="340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262635" y="1726210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0" name="직선 화살표 연결선 169"/>
          <p:cNvCxnSpPr>
            <a:stCxn id="169" idx="2"/>
          </p:cNvCxnSpPr>
          <p:nvPr/>
        </p:nvCxnSpPr>
        <p:spPr>
          <a:xfrm>
            <a:off x="3168578" y="2085176"/>
            <a:ext cx="2122116" cy="3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1348967" y="1582010"/>
            <a:ext cx="1421363" cy="4068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2" name="직선 화살표 연결선 171"/>
          <p:cNvCxnSpPr>
            <a:stCxn id="171" idx="2"/>
          </p:cNvCxnSpPr>
          <p:nvPr/>
        </p:nvCxnSpPr>
        <p:spPr>
          <a:xfrm>
            <a:off x="2059649" y="1988840"/>
            <a:ext cx="3625400" cy="347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4808807" y="644775"/>
            <a:ext cx="3469662" cy="42090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4" name="직선 화살표 연결선 173"/>
          <p:cNvCxnSpPr/>
          <p:nvPr/>
        </p:nvCxnSpPr>
        <p:spPr>
          <a:xfrm flipH="1">
            <a:off x="3275856" y="4853803"/>
            <a:ext cx="1532952" cy="5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cost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9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cost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40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ko-KR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400">
                                          <a:latin typeface="Cambria Math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5" y="5442904"/>
                <a:ext cx="6225786" cy="785921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3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1145</Words>
  <Application>Microsoft Office PowerPoint</Application>
  <PresentationFormat>화면 슬라이드 쇼(4:3)</PresentationFormat>
  <Paragraphs>212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36</cp:revision>
  <dcterms:created xsi:type="dcterms:W3CDTF">2006-10-05T04:04:58Z</dcterms:created>
  <dcterms:modified xsi:type="dcterms:W3CDTF">2018-09-26T12:56:00Z</dcterms:modified>
</cp:coreProperties>
</file>