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177281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55576" y="24928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5576" y="436510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5576" y="47251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9979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99792" y="177281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9979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99792" y="24928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99792" y="436510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99792" y="47251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7991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79912" y="177281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7991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79912" y="24928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64088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64088" y="177281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364088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64088" y="24928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64088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64088" y="323693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64088" y="359697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364088" y="395701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72342" y="43266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372342" y="46867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408204" y="136906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408204" y="172910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08204" y="208914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408204" y="244918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08204" y="283317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408204" y="319321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408204" y="355325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08204" y="391329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416458" y="428298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416458" y="464302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516074" y="136906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516074" y="172910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516074" y="208914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516074" y="244918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16074" y="283317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516074" y="319321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516074" y="355325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516074" y="391329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524328" y="428298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524328" y="464302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kimsh</cp:lastModifiedBy>
  <cp:revision>2</cp:revision>
  <dcterms:created xsi:type="dcterms:W3CDTF">2006-10-05T04:04:58Z</dcterms:created>
  <dcterms:modified xsi:type="dcterms:W3CDTF">2018-09-06T12:36:19Z</dcterms:modified>
</cp:coreProperties>
</file>