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75" d="100"/>
          <a:sy n="75" d="100"/>
        </p:scale>
        <p:origin x="-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0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34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2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0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6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2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7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47.png"/><Relationship Id="rId36" Type="http://schemas.openxmlformats.org/officeDocument/2006/relationships/image" Target="../media/image4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48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34" Type="http://schemas.openxmlformats.org/officeDocument/2006/relationships/image" Target="../media/image5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2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5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  <a:blipFill rotWithShape="1">
                <a:blip r:embed="rId29"/>
                <a:stretch>
                  <a:fillRect l="-4153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3318707" y="5373216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07" y="5373216"/>
                <a:ext cx="2304256" cy="587405"/>
              </a:xfrm>
              <a:prstGeom prst="rect">
                <a:avLst/>
              </a:prstGeom>
              <a:blipFill rotWithShape="1">
                <a:blip r:embed="rId32"/>
                <a:stretch>
                  <a:fillRect t="-86598" b="-131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  <a:blipFill rotWithShape="1">
                <a:blip r:embed="rId35"/>
                <a:stretch>
                  <a:fillRect l="-11250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  <a:blipFill rotWithShape="1">
                <a:blip r:embed="rId36"/>
                <a:stretch>
                  <a:fillRect l="-30493" t="-49123" r="-11659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1110689" cy="296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1110689" cy="29630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3" idx="3"/>
          </p:cNvCxnSpPr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4620077" y="5288206"/>
            <a:ext cx="2232596" cy="1237137"/>
          </a:xfrm>
          <a:prstGeom prst="rightArrow">
            <a:avLst>
              <a:gd name="adj1" fmla="val 72584"/>
              <a:gd name="adj2" fmla="val 222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>
            <a:off x="7397745" y="5014915"/>
            <a:ext cx="1499605" cy="1726453"/>
          </a:xfrm>
          <a:prstGeom prst="rightArrow">
            <a:avLst>
              <a:gd name="adj1" fmla="val 76683"/>
              <a:gd name="adj2" fmla="val 318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2004261" y="5288206"/>
            <a:ext cx="2174848" cy="1237137"/>
          </a:xfrm>
          <a:prstGeom prst="rightArrow">
            <a:avLst>
              <a:gd name="adj1" fmla="val 70531"/>
              <a:gd name="adj2" fmla="val 2741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>
            <a:off x="4847682" y="538520"/>
            <a:ext cx="1740542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>
            <a:off x="7165412" y="521354"/>
            <a:ext cx="181287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231865" y="538520"/>
            <a:ext cx="201206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직사각형 220"/>
              <p:cNvSpPr/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직사각형 138"/>
              <p:cNvSpPr/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  <a:blipFill rotWithShape="1">
                <a:blip r:embed="rId35"/>
                <a:stretch>
                  <a:fillRect l="-4140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직사각형 139"/>
              <p:cNvSpPr/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  <a:blipFill rotWithShape="1">
                <a:blip r:embed="rId36"/>
                <a:stretch>
                  <a:fillRect t="-87500" b="-1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직사각형 140"/>
              <p:cNvSpPr/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  <a:blipFill rotWithShape="1">
                <a:blip r:embed="rId37"/>
                <a:stretch>
                  <a:fillRect l="-10625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직사각형 141"/>
              <p:cNvSpPr/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  <a:blipFill rotWithShape="1">
                <a:blip r:embed="rId38"/>
                <a:stretch>
                  <a:fillRect l="-30045" t="-49123" r="-12108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오른쪽 화살표 161"/>
          <p:cNvSpPr/>
          <p:nvPr/>
        </p:nvSpPr>
        <p:spPr>
          <a:xfrm rot="10800000">
            <a:off x="5128463" y="5050912"/>
            <a:ext cx="3653161" cy="1669450"/>
          </a:xfrm>
          <a:prstGeom prst="rightArrow">
            <a:avLst>
              <a:gd name="adj1" fmla="val 68257"/>
              <a:gd name="adj2" fmla="val 309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0800000">
            <a:off x="1191557" y="5050912"/>
            <a:ext cx="3653161" cy="1669450"/>
          </a:xfrm>
          <a:prstGeom prst="rightArrow">
            <a:avLst>
              <a:gd name="adj1" fmla="val 68257"/>
              <a:gd name="adj2" fmla="val 28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오른쪽 화살표 143"/>
          <p:cNvSpPr/>
          <p:nvPr/>
        </p:nvSpPr>
        <p:spPr>
          <a:xfrm rot="10800000">
            <a:off x="3974832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 rot="10800000">
            <a:off x="1117694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</a:t>
            </a:r>
            <a:r>
              <a:rPr lang="en-US" altLang="ko-KR" dirty="0" smtClean="0"/>
              <a:t>Propagation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/>
                          </m:ctrlPr>
                        </m:sSubSupPr>
                        <m:e>
                          <m:r>
                            <a:rPr lang="en-US" altLang="ko-KR" sz="1200" i="1"/>
                            <m:t>𝑊</m:t>
                          </m:r>
                        </m:e>
                        <m:sub>
                          <m:r>
                            <a:rPr lang="en-US" altLang="ko-KR" sz="1200" i="1"/>
                            <m:t>𝑗𝑘</m:t>
                          </m:r>
                        </m:sub>
                        <m:sup>
                          <m:r>
                            <a:rPr lang="en-US" altLang="ko-KR" sz="1200" i="1"/>
                            <m:t>1</m:t>
                          </m:r>
                        </m:sup>
                      </m:sSubSup>
                      <m:r>
                        <a:rPr lang="en-US" altLang="ko-KR" sz="1200" i="1"/>
                        <m:t>=</m:t>
                      </m:r>
                      <m:sSubSup>
                        <m:sSubSupPr>
                          <m:ctrlPr>
                            <a:rPr lang="ko-KR" altLang="ko-KR" sz="1200" i="1"/>
                          </m:ctrlPr>
                        </m:sSubSupPr>
                        <m:e>
                          <m:r>
                            <a:rPr lang="en-US" altLang="ko-KR" sz="1200" i="1"/>
                            <m:t>𝑊</m:t>
                          </m:r>
                        </m:e>
                        <m:sub>
                          <m:r>
                            <a:rPr lang="en-US" altLang="ko-KR" sz="1200" i="1"/>
                            <m:t>𝑗𝑘</m:t>
                          </m:r>
                        </m:sub>
                        <m:sup>
                          <m:r>
                            <a:rPr lang="en-US" altLang="ko-KR" sz="1200" i="1"/>
                            <m:t>1</m:t>
                          </m:r>
                        </m:sup>
                      </m:sSubSup>
                      <m:r>
                        <a:rPr lang="en-US" altLang="ko-KR" sz="1200" i="1"/>
                        <m:t>−</m:t>
                      </m:r>
                      <m:r>
                        <a:rPr lang="en-US" altLang="ko-KR" sz="1200" i="1"/>
                        <m:t>𝛼</m:t>
                      </m:r>
                      <m:r>
                        <a:rPr lang="en-US" altLang="ko-KR" sz="1200" i="1"/>
                        <m:t>∗</m:t>
                      </m:r>
                      <m:f>
                        <m:fPr>
                          <m:ctrlPr>
                            <a:rPr lang="ko-KR" altLang="ko-KR" sz="1200" i="1"/>
                          </m:ctrlPr>
                        </m:fPr>
                        <m:num>
                          <m:r>
                            <a:rPr lang="en-US" altLang="ko-KR" sz="12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200"/>
                            <m:t>cost</m:t>
                          </m:r>
                        </m:num>
                        <m:den>
                          <m:r>
                            <a:rPr lang="en-US" altLang="ko-KR" sz="1200"/>
                            <m:t>∂</m:t>
                          </m:r>
                          <m:sSubSup>
                            <m:sSubSupPr>
                              <m:ctrlPr>
                                <a:rPr lang="ko-KR" altLang="ko-KR" sz="1200" i="1"/>
                              </m:ctrlPr>
                            </m:sSubSupPr>
                            <m:e>
                              <m:r>
                                <a:rPr lang="en-US" altLang="ko-KR" sz="1200" i="1"/>
                                <m:t>𝑊</m:t>
                              </m:r>
                            </m:e>
                            <m:sub>
                              <m:r>
                                <a:rPr lang="en-US" altLang="ko-KR" sz="1200" i="1"/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/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/>
                        <m:t>=</m:t>
                      </m:r>
                      <m:sSubSup>
                        <m:sSubSupPr>
                          <m:ctrlPr>
                            <a:rPr lang="ko-KR" altLang="ko-KR" sz="1200" i="1"/>
                          </m:ctrlPr>
                        </m:sSubSupPr>
                        <m:e>
                          <m:r>
                            <a:rPr lang="en-US" altLang="ko-KR" sz="1200" i="1"/>
                            <m:t>𝑊</m:t>
                          </m:r>
                        </m:e>
                        <m:sub>
                          <m:r>
                            <a:rPr lang="en-US" altLang="ko-KR" sz="1200" i="1"/>
                            <m:t>𝑗𝑘</m:t>
                          </m:r>
                        </m:sub>
                        <m:sup>
                          <m:r>
                            <a:rPr lang="en-US" altLang="ko-KR" sz="1200" i="1"/>
                            <m:t>1</m:t>
                          </m:r>
                        </m:sup>
                      </m:sSubSup>
                      <m:r>
                        <a:rPr lang="en-US" altLang="ko-KR" sz="1200" i="1"/>
                        <m:t>−</m:t>
                      </m:r>
                      <m:r>
                        <a:rPr lang="en-US" altLang="ko-KR" sz="1200" i="1"/>
                        <m:t>𝛼</m:t>
                      </m:r>
                      <m:r>
                        <a:rPr lang="en-US" altLang="ko-KR" sz="1200" i="1"/>
                        <m:t>∗</m:t>
                      </m:r>
                      <m:sSubSup>
                        <m:sSubSupPr>
                          <m:ctrlPr>
                            <a:rPr lang="ko-KR" altLang="ko-KR" sz="1200" i="1"/>
                          </m:ctrlPr>
                        </m:sSubSupPr>
                        <m:e>
                          <m:r>
                            <a:rPr lang="en-US" altLang="ko-KR" sz="1200" i="1"/>
                            <m:t>h</m:t>
                          </m:r>
                        </m:e>
                        <m:sub>
                          <m:r>
                            <a:rPr lang="en-US" altLang="ko-KR" sz="1200" i="1"/>
                            <m:t>𝑗</m:t>
                          </m:r>
                        </m:sub>
                        <m:sup>
                          <m:r>
                            <a:rPr lang="en-US" altLang="ko-KR" sz="1200" i="1"/>
                            <m:t>0</m:t>
                          </m:r>
                        </m:sup>
                      </m:sSubSup>
                      <m:r>
                        <a:rPr lang="en-US" altLang="ko-KR" sz="1200" i="1"/>
                        <m:t>∗ </m:t>
                      </m:r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a:rPr lang="en-US" altLang="ko-KR" sz="1200" i="1"/>
                            <m:t>𝑒</m:t>
                          </m:r>
                        </m:e>
                        <m:sub>
                          <m:r>
                            <a:rPr lang="en-US" altLang="ko-KR" sz="1200" i="1"/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/>
                          </m:ctrlPr>
                        </m:sSubSupPr>
                        <m:e>
                          <m:r>
                            <a:rPr lang="en-US" altLang="ko-KR" sz="1200" i="1"/>
                            <m:t>𝑊</m:t>
                          </m:r>
                        </m:e>
                        <m:sub>
                          <m:r>
                            <a:rPr lang="en-US" altLang="ko-KR" sz="1200" i="1"/>
                            <m:t>𝑖𝑗</m:t>
                          </m:r>
                        </m:sub>
                        <m:sup>
                          <m:r>
                            <a:rPr lang="en-US" altLang="ko-KR" sz="1200" i="1"/>
                            <m:t>0</m:t>
                          </m:r>
                        </m:sup>
                      </m:sSubSup>
                      <m:r>
                        <a:rPr lang="en-US" altLang="ko-KR" sz="1200" i="1"/>
                        <m:t>=</m:t>
                      </m:r>
                      <m:sSubSup>
                        <m:sSubSupPr>
                          <m:ctrlPr>
                            <a:rPr lang="ko-KR" altLang="ko-KR" sz="1200" i="1"/>
                          </m:ctrlPr>
                        </m:sSubSupPr>
                        <m:e>
                          <m:r>
                            <a:rPr lang="en-US" altLang="ko-KR" sz="1200" i="1"/>
                            <m:t>𝑊</m:t>
                          </m:r>
                        </m:e>
                        <m:sub>
                          <m:r>
                            <a:rPr lang="en-US" altLang="ko-KR" sz="1200" i="1"/>
                            <m:t>𝑖𝑗</m:t>
                          </m:r>
                        </m:sub>
                        <m:sup>
                          <m:r>
                            <a:rPr lang="en-US" altLang="ko-KR" sz="1200" i="1"/>
                            <m:t>0</m:t>
                          </m:r>
                        </m:sup>
                      </m:sSubSup>
                      <m:r>
                        <a:rPr lang="en-US" altLang="ko-KR" sz="1200" i="1"/>
                        <m:t>−</m:t>
                      </m:r>
                      <m:r>
                        <a:rPr lang="en-US" altLang="ko-KR" sz="1200" i="1"/>
                        <m:t>𝛼</m:t>
                      </m:r>
                      <m:r>
                        <a:rPr lang="en-US" altLang="ko-KR" sz="1200" i="1"/>
                        <m:t>∗</m:t>
                      </m:r>
                      <m:f>
                        <m:fPr>
                          <m:ctrlPr>
                            <a:rPr lang="ko-KR" altLang="ko-KR" sz="1200" i="1"/>
                          </m:ctrlPr>
                        </m:fPr>
                        <m:num>
                          <m:r>
                            <a:rPr lang="en-US" altLang="ko-KR" sz="12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200"/>
                            <m:t>cost</m:t>
                          </m:r>
                        </m:num>
                        <m:den>
                          <m:r>
                            <a:rPr lang="en-US" altLang="ko-KR" sz="1200"/>
                            <m:t>∂</m:t>
                          </m:r>
                          <m:sSubSup>
                            <m:sSubSupPr>
                              <m:ctrlPr>
                                <a:rPr lang="ko-KR" altLang="ko-KR" sz="1200" i="1"/>
                              </m:ctrlPr>
                            </m:sSubSupPr>
                            <m:e>
                              <m:r>
                                <a:rPr lang="en-US" altLang="ko-KR" sz="1200" i="1"/>
                                <m:t>𝑊</m:t>
                              </m:r>
                            </m:e>
                            <m:sub>
                              <m:r>
                                <a:rPr lang="en-US" altLang="ko-KR" sz="1200" i="1"/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/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/>
                        <m:t>=</m:t>
                      </m:r>
                      <m:sSubSup>
                        <m:sSubSupPr>
                          <m:ctrlPr>
                            <a:rPr lang="ko-KR" altLang="ko-KR" sz="1200" i="1"/>
                          </m:ctrlPr>
                        </m:sSubSupPr>
                        <m:e>
                          <m:r>
                            <a:rPr lang="en-US" altLang="ko-KR" sz="1200" i="1"/>
                            <m:t>𝑊</m:t>
                          </m:r>
                        </m:e>
                        <m:sub>
                          <m:r>
                            <a:rPr lang="en-US" altLang="ko-KR" sz="1200" i="1"/>
                            <m:t>𝑖𝑗</m:t>
                          </m:r>
                        </m:sub>
                        <m:sup>
                          <m:r>
                            <a:rPr lang="en-US" altLang="ko-KR" sz="1200" i="1"/>
                            <m:t>0</m:t>
                          </m:r>
                        </m:sup>
                      </m:sSubSup>
                      <m:r>
                        <a:rPr lang="en-US" altLang="ko-KR" sz="1200" i="1"/>
                        <m:t>−</m:t>
                      </m:r>
                      <m:r>
                        <a:rPr lang="en-US" altLang="ko-KR" sz="1200" i="1"/>
                        <m:t>𝛼</m:t>
                      </m:r>
                      <m:r>
                        <a:rPr lang="en-US" altLang="ko-KR" sz="1200" i="1"/>
                        <m:t>∗</m:t>
                      </m:r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a:rPr lang="en-US" altLang="ko-KR" sz="1200" i="1"/>
                            <m:t>𝑥</m:t>
                          </m:r>
                        </m:e>
                        <m:sub>
                          <m:r>
                            <a:rPr lang="en-US" altLang="ko-KR" sz="1200" i="1"/>
                            <m:t>𝑖</m:t>
                          </m:r>
                        </m:sub>
                      </m:sSub>
                      <m:r>
                        <a:rPr lang="en-US" altLang="ko-KR" sz="1200" i="1"/>
                        <m:t>∗</m:t>
                      </m:r>
                      <m:d>
                        <m:dPr>
                          <m:ctrlPr>
                            <a:rPr lang="ko-KR" altLang="ko-KR" sz="1200" i="1"/>
                          </m:ctrlPr>
                        </m:dPr>
                        <m:e>
                          <m:r>
                            <a:rPr lang="en-US" altLang="ko-KR" sz="1200" i="1"/>
                            <m:t>1−</m:t>
                          </m:r>
                          <m:sSup>
                            <m:sSupPr>
                              <m:ctrlPr>
                                <a:rPr lang="ko-KR" altLang="ko-KR" sz="12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/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ko-KR" altLang="ko-KR" sz="1200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/>
                                        <m:t>tanh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200" i="1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/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/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/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1200" i="1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/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/>
                          </m:ctrlPr>
                        </m:naryPr>
                        <m:sub>
                          <m:r>
                            <a:rPr lang="en-US" altLang="ko-KR" sz="1200" i="1"/>
                            <m:t>𝑘</m:t>
                          </m:r>
                          <m:r>
                            <a:rPr lang="en-US" altLang="ko-KR" sz="1200" i="1"/>
                            <m:t>=0</m:t>
                          </m:r>
                        </m:sub>
                        <m:sup>
                          <m:r>
                            <a:rPr lang="en-US" altLang="ko-KR" sz="1200" i="1"/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/>
                                  </m:ctrlPr>
                                </m:sSubSupPr>
                                <m:e>
                                  <m:r>
                                    <a:rPr lang="en-US" altLang="ko-KR" sz="1200" i="1"/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i="1"/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200" i="1"/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200" i="1"/>
                                <m:t>∗</m:t>
                              </m:r>
                              <m:sSub>
                                <m:sSubPr>
                                  <m:ctrlPr>
                                    <a:rPr lang="ko-KR" altLang="ko-KR" sz="1200" i="1"/>
                                  </m:ctrlPr>
                                </m:sSubPr>
                                <m:e>
                                  <m:r>
                                    <a:rPr lang="en-US" altLang="ko-KR" sz="1200" i="1"/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200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1937</Words>
  <Application>Microsoft Office PowerPoint</Application>
  <PresentationFormat>화면 슬라이드 쇼(4:3)</PresentationFormat>
  <Paragraphs>356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41</cp:revision>
  <dcterms:created xsi:type="dcterms:W3CDTF">2006-10-05T04:04:58Z</dcterms:created>
  <dcterms:modified xsi:type="dcterms:W3CDTF">2018-09-28T14:49:19Z</dcterms:modified>
</cp:coreProperties>
</file>