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10" d="100"/>
          <a:sy n="110" d="100"/>
        </p:scale>
        <p:origin x="-20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0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25463" y="234017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234017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507082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2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25463" y="1619250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1619250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507082" y="3148164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2" y="3148164"/>
                <a:ext cx="330988" cy="233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33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964674" y="420791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4" y="420791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098682" y="3228261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2" y="3228261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038144" y="2613867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4" y="2613867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2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275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679217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17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736230" y="4693012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0" y="4693012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4154609" y="3519857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09" y="3519857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20488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491808" y="361801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8" y="361801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28551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28551" cy="232436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588</Words>
  <Application>Microsoft Office PowerPoint</Application>
  <PresentationFormat>화면 슬라이드 쇼(4:3)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81</cp:revision>
  <dcterms:created xsi:type="dcterms:W3CDTF">2006-10-05T04:04:58Z</dcterms:created>
  <dcterms:modified xsi:type="dcterms:W3CDTF">2020-01-01T15:49:01Z</dcterms:modified>
</cp:coreProperties>
</file>