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00" d="100"/>
          <a:sy n="100" d="100"/>
        </p:scale>
        <p:origin x="-26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55576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타원 5"/>
          <p:cNvSpPr/>
          <p:nvPr/>
        </p:nvSpPr>
        <p:spPr>
          <a:xfrm>
            <a:off x="755576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타원 6"/>
          <p:cNvSpPr/>
          <p:nvPr/>
        </p:nvSpPr>
        <p:spPr>
          <a:xfrm>
            <a:off x="755576" y="28768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755576" y="51479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타원 9"/>
          <p:cNvSpPr/>
          <p:nvPr/>
        </p:nvSpPr>
        <p:spPr>
          <a:xfrm>
            <a:off x="1574514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1574514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" name="타원 13"/>
          <p:cNvSpPr/>
          <p:nvPr/>
        </p:nvSpPr>
        <p:spPr>
          <a:xfrm>
            <a:off x="1572264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4938" y="7538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k</a:t>
            </a:r>
            <a:endParaRPr lang="ko-KR" altLang="en-US" sz="9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8385" y="75388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k</a:t>
            </a:r>
            <a:endParaRPr lang="ko-KR" altLang="en-US" sz="9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0686" y="749550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1520" y="1292407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9479" y="1988840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15407" y="275652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2</a:t>
            </a:r>
            <a:endParaRPr lang="ko-KR" altLang="en-US" sz="9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29479" y="500388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783</a:t>
            </a:r>
            <a:endParaRPr lang="ko-KR" altLang="en-US" sz="900" baseline="-25000" dirty="0"/>
          </a:p>
        </p:txBody>
      </p:sp>
      <p:cxnSp>
        <p:nvCxnSpPr>
          <p:cNvPr id="16" name="직선 화살표 연결선 15"/>
          <p:cNvCxnSpPr>
            <a:stCxn id="4" idx="6"/>
            <a:endCxn id="10" idx="2"/>
          </p:cNvCxnSpPr>
          <p:nvPr/>
        </p:nvCxnSpPr>
        <p:spPr>
          <a:xfrm>
            <a:off x="971600" y="1520788"/>
            <a:ext cx="602914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" idx="6"/>
            <a:endCxn id="10" idx="2"/>
          </p:cNvCxnSpPr>
          <p:nvPr/>
        </p:nvCxnSpPr>
        <p:spPr>
          <a:xfrm flipV="1">
            <a:off x="971600" y="1520788"/>
            <a:ext cx="602914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7" idx="7"/>
            <a:endCxn id="10" idx="2"/>
          </p:cNvCxnSpPr>
          <p:nvPr/>
        </p:nvCxnSpPr>
        <p:spPr>
          <a:xfrm flipV="1">
            <a:off x="939964" y="1520788"/>
            <a:ext cx="634550" cy="13877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55576" y="377313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205" y="3618018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x</a:t>
            </a:r>
            <a:r>
              <a:rPr lang="en-US" altLang="ko-KR" sz="900" baseline="-25000" dirty="0" smtClean="0"/>
              <a:t>i</a:t>
            </a:r>
            <a:endParaRPr lang="ko-KR" altLang="en-US" sz="9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37" y="2305656"/>
                <a:ext cx="330988" cy="233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>
            <a:stCxn id="72" idx="7"/>
            <a:endCxn id="10" idx="2"/>
          </p:cNvCxnSpPr>
          <p:nvPr/>
        </p:nvCxnSpPr>
        <p:spPr>
          <a:xfrm flipV="1">
            <a:off x="939964" y="1520788"/>
            <a:ext cx="634550" cy="228398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9" idx="7"/>
            <a:endCxn id="10" idx="2"/>
          </p:cNvCxnSpPr>
          <p:nvPr/>
        </p:nvCxnSpPr>
        <p:spPr>
          <a:xfrm flipV="1">
            <a:off x="939964" y="1520788"/>
            <a:ext cx="634550" cy="36587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0820" y="4018721"/>
            <a:ext cx="2215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/>
              <a:t>∙</a:t>
            </a:r>
          </a:p>
          <a:p>
            <a:r>
              <a:rPr lang="en-US" altLang="ko-KR" sz="900" b="1" dirty="0"/>
              <a:t>∙</a:t>
            </a:r>
          </a:p>
          <a:p>
            <a:endParaRPr lang="ko-KR" altLang="en-US" sz="900" b="1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42504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cxnSp>
        <p:nvCxnSpPr>
          <p:cNvPr id="83" name="직선 화살표 연결선 82"/>
          <p:cNvCxnSpPr>
            <a:stCxn id="10" idx="6"/>
            <a:endCxn id="193" idx="2"/>
          </p:cNvCxnSpPr>
          <p:nvPr/>
        </p:nvCxnSpPr>
        <p:spPr>
          <a:xfrm>
            <a:off x="1790538" y="1520788"/>
            <a:ext cx="8714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2" idx="6"/>
            <a:endCxn id="194" idx="2"/>
          </p:cNvCxnSpPr>
          <p:nvPr/>
        </p:nvCxnSpPr>
        <p:spPr>
          <a:xfrm>
            <a:off x="1790538" y="2240868"/>
            <a:ext cx="8714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4" idx="6"/>
            <a:endCxn id="195" idx="2"/>
          </p:cNvCxnSpPr>
          <p:nvPr/>
        </p:nvCxnSpPr>
        <p:spPr>
          <a:xfrm>
            <a:off x="1788288" y="4278105"/>
            <a:ext cx="8714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021481" y="139762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3" name="타원 92"/>
          <p:cNvSpPr/>
          <p:nvPr/>
        </p:nvSpPr>
        <p:spPr>
          <a:xfrm>
            <a:off x="5021481" y="211770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4" name="타원 93"/>
          <p:cNvSpPr/>
          <p:nvPr/>
        </p:nvSpPr>
        <p:spPr>
          <a:xfrm>
            <a:off x="5019231" y="390768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989471" y="3351417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3944088" y="1520788"/>
            <a:ext cx="1119371" cy="8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endCxn id="92" idx="2"/>
          </p:cNvCxnSpPr>
          <p:nvPr/>
        </p:nvCxnSpPr>
        <p:spPr>
          <a:xfrm flipV="1">
            <a:off x="3944088" y="1505634"/>
            <a:ext cx="1077393" cy="7262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92" idx="2"/>
          </p:cNvCxnSpPr>
          <p:nvPr/>
        </p:nvCxnSpPr>
        <p:spPr>
          <a:xfrm flipV="1">
            <a:off x="3954947" y="1505634"/>
            <a:ext cx="1066534" cy="268747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571205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14" name="직선 화살표 연결선 113"/>
          <p:cNvCxnSpPr>
            <a:stCxn id="112" idx="6"/>
            <a:endCxn id="198" idx="2"/>
          </p:cNvCxnSpPr>
          <p:nvPr/>
        </p:nvCxnSpPr>
        <p:spPr>
          <a:xfrm>
            <a:off x="1787229" y="3029356"/>
            <a:ext cx="87141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2" idx="2"/>
          </p:cNvCxnSpPr>
          <p:nvPr/>
        </p:nvCxnSpPr>
        <p:spPr>
          <a:xfrm flipV="1">
            <a:off x="3944088" y="1505634"/>
            <a:ext cx="1077393" cy="15122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125970" y="140128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1" name="타원 120"/>
          <p:cNvSpPr/>
          <p:nvPr/>
        </p:nvSpPr>
        <p:spPr>
          <a:xfrm>
            <a:off x="6125970" y="212136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123720" y="391134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52837" y="165839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29593" y="240475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9593" y="4208143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960" y="3355080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27" name="타원 126"/>
          <p:cNvSpPr/>
          <p:nvPr/>
        </p:nvSpPr>
        <p:spPr>
          <a:xfrm>
            <a:off x="6846050" y="139411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6846050" y="211419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843800" y="39041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772917" y="1651219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749673" y="2397580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49673" y="42009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814040" y="3347909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134" name="직선 화살표 연결선 133"/>
          <p:cNvCxnSpPr>
            <a:stCxn id="92" idx="6"/>
            <a:endCxn id="120" idx="2"/>
          </p:cNvCxnSpPr>
          <p:nvPr/>
        </p:nvCxnSpPr>
        <p:spPr>
          <a:xfrm>
            <a:off x="5237505" y="1505634"/>
            <a:ext cx="888465" cy="366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3" idx="6"/>
            <a:endCxn id="120" idx="2"/>
          </p:cNvCxnSpPr>
          <p:nvPr/>
        </p:nvCxnSpPr>
        <p:spPr>
          <a:xfrm flipV="1">
            <a:off x="5237505" y="1509297"/>
            <a:ext cx="888465" cy="7164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94" idx="6"/>
            <a:endCxn id="120" idx="2"/>
          </p:cNvCxnSpPr>
          <p:nvPr/>
        </p:nvCxnSpPr>
        <p:spPr>
          <a:xfrm flipV="1">
            <a:off x="5235255" y="1509297"/>
            <a:ext cx="890715" cy="25063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36457" y="764704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k</a:t>
            </a:r>
            <a:endParaRPr lang="ko-KR" altLang="en-US" sz="900" baseline="-25000" dirty="0"/>
          </a:p>
        </p:txBody>
      </p:sp>
      <p:sp>
        <p:nvSpPr>
          <p:cNvPr id="146" name="타원 145"/>
          <p:cNvSpPr/>
          <p:nvPr/>
        </p:nvSpPr>
        <p:spPr>
          <a:xfrm>
            <a:off x="7638138" y="14049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7638138" y="212501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7635888" y="39150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420989" y="1662043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0</a:t>
            </a:r>
            <a:endParaRPr lang="ko-KR" altLang="en-US" sz="900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97745" y="240840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1</a:t>
            </a:r>
            <a:endParaRPr lang="ko-KR" altLang="en-US" sz="9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97745" y="4211796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9</a:t>
            </a:r>
            <a:endParaRPr lang="ko-KR" altLang="en-US" sz="900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128" y="3358733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78469" y="770111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endParaRPr lang="ko-KR" altLang="en-US" sz="900" baseline="-25000" dirty="0"/>
          </a:p>
        </p:txBody>
      </p:sp>
      <p:sp>
        <p:nvSpPr>
          <p:cNvPr id="154" name="타원 153"/>
          <p:cNvSpPr/>
          <p:nvPr/>
        </p:nvSpPr>
        <p:spPr>
          <a:xfrm>
            <a:off x="8480150" y="14103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55" name="직선 화살표 연결선 154"/>
          <p:cNvCxnSpPr>
            <a:stCxn id="120" idx="6"/>
            <a:endCxn id="146" idx="2"/>
          </p:cNvCxnSpPr>
          <p:nvPr/>
        </p:nvCxnSpPr>
        <p:spPr>
          <a:xfrm>
            <a:off x="6341994" y="150929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1" idx="6"/>
            <a:endCxn id="147" idx="2"/>
          </p:cNvCxnSpPr>
          <p:nvPr/>
        </p:nvCxnSpPr>
        <p:spPr>
          <a:xfrm>
            <a:off x="6341994" y="2229377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22" idx="6"/>
            <a:endCxn id="148" idx="2"/>
          </p:cNvCxnSpPr>
          <p:nvPr/>
        </p:nvCxnSpPr>
        <p:spPr>
          <a:xfrm>
            <a:off x="6339744" y="401935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6" idx="6"/>
          </p:cNvCxnSpPr>
          <p:nvPr/>
        </p:nvCxnSpPr>
        <p:spPr>
          <a:xfrm>
            <a:off x="7854162" y="1512950"/>
            <a:ext cx="662954" cy="1061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48" idx="7"/>
          </p:cNvCxnSpPr>
          <p:nvPr/>
        </p:nvCxnSpPr>
        <p:spPr>
          <a:xfrm flipV="1">
            <a:off x="7820276" y="1507518"/>
            <a:ext cx="654862" cy="243911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7" idx="7"/>
          </p:cNvCxnSpPr>
          <p:nvPr/>
        </p:nvCxnSpPr>
        <p:spPr>
          <a:xfrm flipV="1">
            <a:off x="7822526" y="1507520"/>
            <a:ext cx="652612" cy="6491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5028104" y="28409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6132593" y="2844637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36216" y="3128023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</a:t>
            </a:r>
            <a:r>
              <a:rPr lang="en-US" altLang="ko-KR" sz="900" baseline="-25000" dirty="0" smtClean="0"/>
              <a:t>k</a:t>
            </a:r>
            <a:endParaRPr lang="ko-KR" altLang="en-US" sz="900" baseline="-25000" dirty="0"/>
          </a:p>
        </p:txBody>
      </p:sp>
      <p:sp>
        <p:nvSpPr>
          <p:cNvPr id="183" name="타원 182"/>
          <p:cNvSpPr/>
          <p:nvPr/>
        </p:nvSpPr>
        <p:spPr>
          <a:xfrm>
            <a:off x="6852673" y="283746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756296" y="3120852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r>
              <a:rPr lang="en-US" altLang="ko-KR" sz="900" baseline="-25000" dirty="0" smtClean="0"/>
              <a:t>k</a:t>
            </a:r>
            <a:endParaRPr lang="ko-KR" altLang="en-US" sz="900" baseline="-25000" dirty="0"/>
          </a:p>
        </p:txBody>
      </p:sp>
      <p:cxnSp>
        <p:nvCxnSpPr>
          <p:cNvPr id="185" name="직선 화살표 연결선 184"/>
          <p:cNvCxnSpPr>
            <a:stCxn id="179" idx="6"/>
            <a:endCxn id="120" idx="2"/>
          </p:cNvCxnSpPr>
          <p:nvPr/>
        </p:nvCxnSpPr>
        <p:spPr>
          <a:xfrm flipV="1">
            <a:off x="5244128" y="1509297"/>
            <a:ext cx="881842" cy="143968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7644761" y="28482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04368" y="3131676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cost</a:t>
            </a:r>
            <a:r>
              <a:rPr lang="en-US" altLang="ko-KR" sz="900" baseline="-25000" dirty="0" smtClean="0"/>
              <a:t>k</a:t>
            </a:r>
            <a:endParaRPr lang="ko-KR" altLang="en-US" sz="900" baseline="-25000" dirty="0"/>
          </a:p>
        </p:txBody>
      </p:sp>
      <p:cxnSp>
        <p:nvCxnSpPr>
          <p:cNvPr id="188" name="직선 화살표 연결선 187"/>
          <p:cNvCxnSpPr>
            <a:stCxn id="181" idx="6"/>
            <a:endCxn id="186" idx="2"/>
          </p:cNvCxnSpPr>
          <p:nvPr/>
        </p:nvCxnSpPr>
        <p:spPr>
          <a:xfrm>
            <a:off x="6348617" y="2952649"/>
            <a:ext cx="1296144" cy="36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446717" y="791496"/>
                <a:ext cx="33098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7" y="791496"/>
                <a:ext cx="330988" cy="25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16" y="1567789"/>
                <a:ext cx="330988" cy="2344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0" y="2604197"/>
                <a:ext cx="330988" cy="233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49" y="4499828"/>
                <a:ext cx="375424" cy="23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타원 192"/>
          <p:cNvSpPr/>
          <p:nvPr/>
        </p:nvSpPr>
        <p:spPr>
          <a:xfrm>
            <a:off x="2661950" y="141277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4" name="타원 193"/>
          <p:cNvSpPr/>
          <p:nvPr/>
        </p:nvSpPr>
        <p:spPr>
          <a:xfrm>
            <a:off x="2661950" y="213285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5" name="타원 194"/>
          <p:cNvSpPr/>
          <p:nvPr/>
        </p:nvSpPr>
        <p:spPr>
          <a:xfrm>
            <a:off x="2659700" y="4170093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565573" y="2416242"/>
                <a:ext cx="328936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73" y="2416242"/>
                <a:ext cx="328936" cy="233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2629940" y="3497796"/>
            <a:ext cx="221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  <a:p>
            <a:endParaRPr lang="ko-KR" altLang="en-US" sz="900" b="1" baseline="-25000" dirty="0"/>
          </a:p>
        </p:txBody>
      </p:sp>
      <p:sp>
        <p:nvSpPr>
          <p:cNvPr id="198" name="타원 197"/>
          <p:cNvSpPr/>
          <p:nvPr/>
        </p:nvSpPr>
        <p:spPr>
          <a:xfrm>
            <a:off x="2658641" y="292134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534153" y="791496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53" y="791496"/>
                <a:ext cx="328936" cy="2548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534152" y="1678375"/>
                <a:ext cx="32893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52" y="1678375"/>
                <a:ext cx="328936" cy="2344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525841" y="3173694"/>
                <a:ext cx="328936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41" y="3173694"/>
                <a:ext cx="328936" cy="25487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2559385" y="4499828"/>
                <a:ext cx="377026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85" y="4499828"/>
                <a:ext cx="377026" cy="2344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9" y="4164777"/>
                <a:ext cx="504754" cy="2345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62" y="3146902"/>
                <a:ext cx="389337" cy="2392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20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90" y="2607035"/>
                <a:ext cx="408573" cy="23442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4" y="1955436"/>
                <a:ext cx="405880" cy="23442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5" y="1527885"/>
                <a:ext cx="408573" cy="2344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148648" y="781306"/>
                <a:ext cx="384208" cy="25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8" y="781306"/>
                <a:ext cx="384208" cy="25487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4293096" y="3162770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96" y="3162770"/>
                <a:ext cx="456663" cy="23326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277117" y="2622903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17" y="2622903"/>
                <a:ext cx="390299" cy="25372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295321" y="1971304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21" y="1971304"/>
                <a:ext cx="405880" cy="23326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4243933" y="1543753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3" y="1543753"/>
                <a:ext cx="408573" cy="23326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4267763" y="751316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63" y="751316"/>
                <a:ext cx="395942" cy="25372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4946572" y="2389450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2" y="2389450"/>
                <a:ext cx="328551" cy="2321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4915152" y="764704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764704"/>
                <a:ext cx="332975" cy="23602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915151" y="1651583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1" y="1651583"/>
                <a:ext cx="328551" cy="23326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4906840" y="3146902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0" y="3146902"/>
                <a:ext cx="332975" cy="23602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/>
              <p:cNvSpPr txBox="1"/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0" name="TextBox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84" y="4195766"/>
                <a:ext cx="328551" cy="23314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직사각형 220"/>
              <p:cNvSpPr/>
              <p:nvPr/>
            </p:nvSpPr>
            <p:spPr>
              <a:xfrm>
                <a:off x="1525463" y="3819197"/>
                <a:ext cx="853567" cy="25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tanh</m:t>
                          </m:r>
                        </m:fName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func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21" name="직사각형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463" y="3819197"/>
                <a:ext cx="853567" cy="254878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직사각형 221"/>
              <p:cNvSpPr/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2" name="직사각형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4" y="5870232"/>
                <a:ext cx="1909090" cy="481863"/>
              </a:xfrm>
              <a:prstGeom prst="rect">
                <a:avLst/>
              </a:prstGeom>
              <a:blipFill rotWithShape="1">
                <a:blip r:embed="rId28"/>
                <a:stretch>
                  <a:fillRect t="-88608" b="-140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841358" y="4677049"/>
                <a:ext cx="770852" cy="2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4677049"/>
                <a:ext cx="770852" cy="23455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784</m:t>
                          </m:r>
                        </m:sub>
                      </m:sSub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1" y="5552641"/>
                <a:ext cx="635559" cy="22762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직사각형 224"/>
              <p:cNvSpPr/>
              <p:nvPr/>
            </p:nvSpPr>
            <p:spPr>
              <a:xfrm>
                <a:off x="3551165" y="5387789"/>
                <a:ext cx="2304256" cy="49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9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∗</m:t>
                      </m:r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9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25" name="직사각형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165" y="5387789"/>
                <a:ext cx="2304256" cy="497444"/>
              </a:xfrm>
              <a:prstGeom prst="rect">
                <a:avLst/>
              </a:prstGeom>
              <a:blipFill rotWithShape="1">
                <a:blip r:embed="rId31"/>
                <a:stretch>
                  <a:fillRect t="-86420" b="-134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4083351" y="3948995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51" y="3948995"/>
                <a:ext cx="722762" cy="23326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2344582" y="4872255"/>
                <a:ext cx="591829" cy="23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6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582" y="4872255"/>
                <a:ext cx="591829" cy="23442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직선 화살표 연결선 230"/>
          <p:cNvCxnSpPr>
            <a:stCxn id="186" idx="6"/>
            <a:endCxn id="154" idx="2"/>
          </p:cNvCxnSpPr>
          <p:nvPr/>
        </p:nvCxnSpPr>
        <p:spPr>
          <a:xfrm flipV="1">
            <a:off x="7860785" y="1518357"/>
            <a:ext cx="619365" cy="143794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직사각형 233"/>
              <p:cNvSpPr/>
              <p:nvPr/>
            </p:nvSpPr>
            <p:spPr>
              <a:xfrm>
                <a:off x="5235255" y="4616590"/>
                <a:ext cx="833883" cy="405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9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9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900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9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9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9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900" i="1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9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9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ko-KR" altLang="ko-KR" sz="9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900" i="1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9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9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ko-KR" altLang="ko-KR" sz="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9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90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US" altLang="ko-KR" sz="9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900" dirty="0"/>
              </a:p>
            </p:txBody>
          </p:sp>
        </mc:Choice>
        <mc:Fallback xmlns="">
          <p:sp>
            <p:nvSpPr>
              <p:cNvPr id="234" name="직사각형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255" y="4616590"/>
                <a:ext cx="833883" cy="405111"/>
              </a:xfrm>
              <a:prstGeom prst="rect">
                <a:avLst/>
              </a:prstGeom>
              <a:blipFill rotWithShape="1">
                <a:blip r:embed="rId34"/>
                <a:stretch>
                  <a:fillRect l="-8759" b="-5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직사각형 234"/>
              <p:cNvSpPr/>
              <p:nvPr/>
            </p:nvSpPr>
            <p:spPr>
              <a:xfrm>
                <a:off x="6918251" y="4865595"/>
                <a:ext cx="1139799" cy="87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9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log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9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9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900" i="1">
                              <a:latin typeface="Cambria Math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900">
                                  <a:latin typeface="Cambria Math"/>
                                </a:rPr>
                                <m:t>cost</m:t>
                              </m:r>
                            </m:e>
                            <m:sub>
                              <m:r>
                                <a:rPr lang="en-US" altLang="ko-KR" sz="9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900">
                          <a:latin typeface="Cambria Math"/>
                        </a:rPr>
                        <m:t>cost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235" name="직사각형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51" y="4865595"/>
                <a:ext cx="1139799" cy="871392"/>
              </a:xfrm>
              <a:prstGeom prst="rect">
                <a:avLst/>
              </a:prstGeom>
              <a:blipFill rotWithShape="1">
                <a:blip r:embed="rId35"/>
                <a:stretch>
                  <a:fillRect l="-29947" t="-48951" r="-11230" b="-77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200951" y="4577475"/>
                <a:ext cx="895438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ko-KR" altLang="ko-KR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latin typeface="Cambria Math"/>
                            </a:rPr>
                            <m:t>− </m:t>
                          </m:r>
                          <m:r>
                            <a:rPr lang="en-US" altLang="ko-KR" sz="9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9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sz="9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1" y="4577475"/>
                <a:ext cx="895438" cy="230832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타원 236"/>
          <p:cNvSpPr/>
          <p:nvPr/>
        </p:nvSpPr>
        <p:spPr>
          <a:xfrm>
            <a:off x="3652949" y="140193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8" name="타원 237"/>
          <p:cNvSpPr/>
          <p:nvPr/>
        </p:nvSpPr>
        <p:spPr>
          <a:xfrm>
            <a:off x="3960155" y="213109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9" name="타원 238"/>
          <p:cNvSpPr/>
          <p:nvPr/>
        </p:nvSpPr>
        <p:spPr>
          <a:xfrm>
            <a:off x="3957905" y="392107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928145" y="3364805"/>
            <a:ext cx="22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∙</a:t>
            </a:r>
          </a:p>
          <a:p>
            <a:r>
              <a:rPr lang="en-US" altLang="ko-KR" sz="900" b="1" dirty="0" smtClean="0"/>
              <a:t>∙</a:t>
            </a:r>
            <a:endParaRPr lang="en-US" altLang="ko-KR" sz="900" b="1" dirty="0"/>
          </a:p>
        </p:txBody>
      </p:sp>
      <p:cxnSp>
        <p:nvCxnSpPr>
          <p:cNvPr id="241" name="직선 화살표 연결선 240"/>
          <p:cNvCxnSpPr>
            <a:stCxn id="193" idx="6"/>
            <a:endCxn id="237" idx="2"/>
          </p:cNvCxnSpPr>
          <p:nvPr/>
        </p:nvCxnSpPr>
        <p:spPr>
          <a:xfrm flipV="1">
            <a:off x="2877974" y="1509946"/>
            <a:ext cx="774975" cy="1084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194" idx="6"/>
            <a:endCxn id="237" idx="2"/>
          </p:cNvCxnSpPr>
          <p:nvPr/>
        </p:nvCxnSpPr>
        <p:spPr>
          <a:xfrm flipV="1">
            <a:off x="2877974" y="1509946"/>
            <a:ext cx="774975" cy="73092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195" idx="6"/>
            <a:endCxn id="237" idx="2"/>
          </p:cNvCxnSpPr>
          <p:nvPr/>
        </p:nvCxnSpPr>
        <p:spPr>
          <a:xfrm flipV="1">
            <a:off x="2875724" y="1509946"/>
            <a:ext cx="777225" cy="276815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198" idx="6"/>
            <a:endCxn id="237" idx="2"/>
          </p:cNvCxnSpPr>
          <p:nvPr/>
        </p:nvCxnSpPr>
        <p:spPr>
          <a:xfrm flipV="1">
            <a:off x="2874665" y="1509946"/>
            <a:ext cx="778284" cy="15194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타원 244"/>
          <p:cNvSpPr/>
          <p:nvPr/>
        </p:nvSpPr>
        <p:spPr>
          <a:xfrm>
            <a:off x="3966778" y="285436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3231770" y="3176158"/>
                <a:ext cx="45666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630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770" y="3176158"/>
                <a:ext cx="456663" cy="233269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3215791" y="2636291"/>
                <a:ext cx="390299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91" y="2636291"/>
                <a:ext cx="390299" cy="25372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3233995" y="1984692"/>
                <a:ext cx="405880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95" y="1984692"/>
                <a:ext cx="405880" cy="233269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3182607" y="1557141"/>
                <a:ext cx="408573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607" y="1557141"/>
                <a:ext cx="408573" cy="23326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3206437" y="764704"/>
                <a:ext cx="395942" cy="253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437" y="764704"/>
                <a:ext cx="395942" cy="25372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3885246" y="2402838"/>
                <a:ext cx="328551" cy="23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246" y="2402838"/>
                <a:ext cx="328551" cy="2321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3853826" y="778092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26" y="778092"/>
                <a:ext cx="332975" cy="236027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3853825" y="1664971"/>
                <a:ext cx="328551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25" y="1664971"/>
                <a:ext cx="328551" cy="233269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3845514" y="3160290"/>
                <a:ext cx="332975" cy="23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14" y="3160290"/>
                <a:ext cx="332975" cy="236027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879058" y="4209154"/>
                <a:ext cx="328551" cy="23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9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058" y="4209154"/>
                <a:ext cx="328551" cy="23314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3022025" y="3962383"/>
                <a:ext cx="722762" cy="233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>
                              <a:latin typeface="Cambria Math"/>
                            </a:rPr>
                            <m:t>b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altLang="ko-KR" sz="9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9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900" b="0" i="0" smtClean="0"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altLang="ko-KR" sz="900" b="0" i="1" smtClean="0">
                              <a:latin typeface="Cambria Math"/>
                            </a:rPr>
                            <m:t>640</m:t>
                          </m:r>
                        </m:sub>
                        <m:sup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900" baseline="-25000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025" y="3962383"/>
                <a:ext cx="722762" cy="233269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1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568952" cy="485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직사각형 136"/>
          <p:cNvSpPr/>
          <p:nvPr/>
        </p:nvSpPr>
        <p:spPr>
          <a:xfrm>
            <a:off x="5940152" y="791496"/>
            <a:ext cx="2268503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4" name="직선 화살표 연결선 143"/>
          <p:cNvCxnSpPr>
            <a:stCxn id="137" idx="2"/>
          </p:cNvCxnSpPr>
          <p:nvPr/>
        </p:nvCxnSpPr>
        <p:spPr>
          <a:xfrm flipH="1">
            <a:off x="6613842" y="4688084"/>
            <a:ext cx="460562" cy="326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6061063" y="4821133"/>
            <a:ext cx="1104348" cy="18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4250784" y="1477072"/>
            <a:ext cx="1266670" cy="51176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3" name="직선 연결선 162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flipH="1" flipV="1">
            <a:off x="4903169" y="2099438"/>
            <a:ext cx="781880" cy="1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 flipH="1">
            <a:off x="5685049" y="4813588"/>
            <a:ext cx="7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412" y="4938152"/>
            <a:ext cx="25336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26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568952" cy="485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" name="TextBox 235"/>
          <p:cNvSpPr txBox="1"/>
          <p:nvPr/>
        </p:nvSpPr>
        <p:spPr>
          <a:xfrm>
            <a:off x="3551165" y="156796"/>
            <a:ext cx="27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 2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551796" y="4813588"/>
            <a:ext cx="1477797" cy="65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H="1">
            <a:off x="4047781" y="4688084"/>
            <a:ext cx="2954615" cy="77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250784" y="2054888"/>
            <a:ext cx="738687" cy="340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3168578" y="2085176"/>
            <a:ext cx="2122116" cy="3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2059649" y="1988840"/>
            <a:ext cx="3625400" cy="347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 flipH="1">
            <a:off x="3275856" y="4853803"/>
            <a:ext cx="1532952" cy="5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5796136" y="791496"/>
            <a:ext cx="2412519" cy="389658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7" name="직선 연결선 156"/>
          <p:cNvCxnSpPr/>
          <p:nvPr/>
        </p:nvCxnSpPr>
        <p:spPr>
          <a:xfrm>
            <a:off x="4903169" y="1292407"/>
            <a:ext cx="1557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H="1">
            <a:off x="6437288" y="1292407"/>
            <a:ext cx="23033" cy="352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V="1">
            <a:off x="4903169" y="1292407"/>
            <a:ext cx="11983" cy="80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flipV="1">
            <a:off x="5681737" y="2121366"/>
            <a:ext cx="3312" cy="269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2262635" y="1726210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직사각형 177"/>
          <p:cNvSpPr/>
          <p:nvPr/>
        </p:nvSpPr>
        <p:spPr>
          <a:xfrm>
            <a:off x="1348967" y="1582010"/>
            <a:ext cx="1421363" cy="4068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/>
          <p:cNvSpPr/>
          <p:nvPr/>
        </p:nvSpPr>
        <p:spPr>
          <a:xfrm>
            <a:off x="4808807" y="644775"/>
            <a:ext cx="3469662" cy="42090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직사각형 202"/>
          <p:cNvSpPr/>
          <p:nvPr/>
        </p:nvSpPr>
        <p:spPr>
          <a:xfrm>
            <a:off x="3574638" y="1695922"/>
            <a:ext cx="1811885" cy="35896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11" y="5517232"/>
            <a:ext cx="4953308" cy="71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85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1402"/>
            <a:ext cx="8784976" cy="623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6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/>
          <p:cNvSpPr txBox="1"/>
          <p:nvPr/>
        </p:nvSpPr>
        <p:spPr>
          <a:xfrm>
            <a:off x="3551165" y="156796"/>
            <a:ext cx="260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127"/>
            <a:ext cx="8712968" cy="624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41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506</Words>
  <Application>Microsoft Office PowerPoint</Application>
  <PresentationFormat>화면 슬라이드 쇼(4:3)</PresentationFormat>
  <Paragraphs>91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kimsy</cp:lastModifiedBy>
  <cp:revision>46</cp:revision>
  <dcterms:created xsi:type="dcterms:W3CDTF">2006-10-05T04:04:58Z</dcterms:created>
  <dcterms:modified xsi:type="dcterms:W3CDTF">2019-12-01T13:36:40Z</dcterms:modified>
</cp:coreProperties>
</file>