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0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33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2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275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직사각형 224"/>
              <p:cNvSpPr/>
              <p:nvPr/>
            </p:nvSpPr>
            <p:spPr>
              <a:xfrm>
                <a:off x="4154609" y="3519857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09" y="3519857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20488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/>
              <p:cNvSpPr txBox="1"/>
              <p:nvPr/>
            </p:nvSpPr>
            <p:spPr>
              <a:xfrm>
                <a:off x="2491808" y="361801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8" y="361801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28551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28551" cy="232436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588</Words>
  <Application>Microsoft Office PowerPoint</Application>
  <PresentationFormat>화면 슬라이드 쇼(4:3)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71</cp:revision>
  <dcterms:created xsi:type="dcterms:W3CDTF">2006-10-05T04:04:58Z</dcterms:created>
  <dcterms:modified xsi:type="dcterms:W3CDTF">2019-11-17T06:45:52Z</dcterms:modified>
</cp:coreProperties>
</file>