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3" autoAdjust="0"/>
    <p:restoredTop sz="94652"/>
  </p:normalViewPr>
  <p:slideViewPr>
    <p:cSldViewPr>
      <p:cViewPr varScale="1">
        <p:scale>
          <a:sx n="94" d="100"/>
          <a:sy n="94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25.png"/><Relationship Id="rId51" Type="http://schemas.openxmlformats.org/officeDocument/2006/relationships/image" Target="../media/image77.png"/><Relationship Id="rId3" Type="http://schemas.openxmlformats.org/officeDocument/2006/relationships/image" Target="../media/image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24.png"/><Relationship Id="rId33" Type="http://schemas.openxmlformats.org/officeDocument/2006/relationships/image" Target="../media/image74.png"/><Relationship Id="rId46" Type="http://schemas.openxmlformats.org/officeDocument/2006/relationships/image" Target="../media/image44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0.png"/><Relationship Id="rId41" Type="http://schemas.openxmlformats.org/officeDocument/2006/relationships/image" Target="../media/image690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9.png"/><Relationship Id="rId24" Type="http://schemas.openxmlformats.org/officeDocument/2006/relationships/image" Target="../media/image23.png"/><Relationship Id="rId32" Type="http://schemas.openxmlformats.org/officeDocument/2006/relationships/image" Target="../media/image73.png"/><Relationship Id="rId40" Type="http://schemas.openxmlformats.org/officeDocument/2006/relationships/image" Target="../media/image680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65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image" Target="../media/image76.png"/><Relationship Id="rId5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p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y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4" idx="0"/>
            <a:endCxn id="4" idx="6"/>
          </p:cNvCxnSpPr>
          <p:nvPr/>
        </p:nvCxnSpPr>
        <p:spPr>
          <a:xfrm flipH="1" flipV="1">
            <a:off x="971600" y="1520788"/>
            <a:ext cx="708676" cy="2649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416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4730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2940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84168" y="23560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48806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2223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04248" y="23488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480892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60815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cost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330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452320" y="23597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37415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2520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9481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9776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26100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p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970449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253835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y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5036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98127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264659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cost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3085632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022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50506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4357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9249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9235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3031530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직선 화살표 연결선 273"/>
          <p:cNvCxnSpPr>
            <a:stCxn id="257" idx="2"/>
          </p:cNvCxnSpPr>
          <p:nvPr/>
        </p:nvCxnSpPr>
        <p:spPr>
          <a:xfrm flipH="1">
            <a:off x="6613842" y="4577475"/>
            <a:ext cx="390518" cy="43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123720" y="4499828"/>
            <a:ext cx="104169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843440" y="1882051"/>
            <a:ext cx="2762688" cy="312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89" y="5134745"/>
            <a:ext cx="2724669" cy="4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1586948" y="2597573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90224" y="2602649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117529" y="253287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12799" y="2505700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8391" y="2607295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071319" y="2562732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791399" y="2555561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7583487" y="256638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24074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406</Words>
  <Application>Microsoft Office PowerPoint</Application>
  <PresentationFormat>화면 슬라이드 쇼(4:3)</PresentationFormat>
  <Paragraphs>104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69</cp:revision>
  <dcterms:created xsi:type="dcterms:W3CDTF">2006-10-05T04:04:58Z</dcterms:created>
  <dcterms:modified xsi:type="dcterms:W3CDTF">2019-12-01T11:34:42Z</dcterms:modified>
</cp:coreProperties>
</file>