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4660"/>
  </p:normalViewPr>
  <p:slideViewPr>
    <p:cSldViewPr>
      <p:cViewPr>
        <p:scale>
          <a:sx n="100" d="100"/>
          <a:sy n="100" d="100"/>
        </p:scale>
        <p:origin x="-239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156796"/>
            <a:ext cx="25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50" y="5603847"/>
            <a:ext cx="6177688" cy="61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3" y="941866"/>
            <a:ext cx="8856984" cy="466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1" name="직사각형 260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직사각형 261"/>
          <p:cNvSpPr/>
          <p:nvPr/>
        </p:nvSpPr>
        <p:spPr>
          <a:xfrm>
            <a:off x="3780789" y="1610138"/>
            <a:ext cx="1655307" cy="27191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3" name="그룹 262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264" name="직선 연결선 263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그룹 272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74" name="직선 연결선 273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1" name="직사각형 280"/>
          <p:cNvSpPr/>
          <p:nvPr/>
        </p:nvSpPr>
        <p:spPr>
          <a:xfrm>
            <a:off x="3001754" y="1685000"/>
            <a:ext cx="1081597" cy="22779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직사각형 281"/>
          <p:cNvSpPr/>
          <p:nvPr/>
        </p:nvSpPr>
        <p:spPr>
          <a:xfrm>
            <a:off x="2593302" y="1645096"/>
            <a:ext cx="762805" cy="23548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직사각형 282"/>
          <p:cNvSpPr/>
          <p:nvPr/>
        </p:nvSpPr>
        <p:spPr>
          <a:xfrm>
            <a:off x="4127009" y="764704"/>
            <a:ext cx="4151460" cy="388843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33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72</cp:revision>
  <dcterms:created xsi:type="dcterms:W3CDTF">2006-10-05T04:04:58Z</dcterms:created>
  <dcterms:modified xsi:type="dcterms:W3CDTF">2019-12-01T13:15:52Z</dcterms:modified>
</cp:coreProperties>
</file>